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58" r:id="rId3"/>
    <p:sldMasterId id="2147483660" r:id="rId4"/>
    <p:sldMasterId id="2147483662" r:id="rId5"/>
    <p:sldMasterId id="2147483664" r:id="rId6"/>
    <p:sldMasterId id="2147483666" r:id="rId7"/>
    <p:sldMasterId id="2147483668" r:id="rId8"/>
    <p:sldMasterId id="2147483670" r:id="rId9"/>
  </p:sldMasterIdLst>
  <p:notesMasterIdLst>
    <p:notesMasterId r:id="rId22"/>
  </p:notesMasterIdLst>
  <p:handoutMasterIdLst>
    <p:handoutMasterId r:id="rId23"/>
  </p:handoutMasterIdLst>
  <p:sldIdLst>
    <p:sldId id="533" r:id="rId10"/>
    <p:sldId id="470" r:id="rId11"/>
    <p:sldId id="471" r:id="rId12"/>
    <p:sldId id="527" r:id="rId13"/>
    <p:sldId id="472" r:id="rId14"/>
    <p:sldId id="478" r:id="rId15"/>
    <p:sldId id="479" r:id="rId16"/>
    <p:sldId id="487" r:id="rId17"/>
    <p:sldId id="481" r:id="rId18"/>
    <p:sldId id="482" r:id="rId19"/>
    <p:sldId id="535" r:id="rId20"/>
    <p:sldId id="502" r:id="rId2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C2"/>
    <a:srgbClr val="9D9379"/>
    <a:srgbClr val="A49160"/>
    <a:srgbClr val="FFFFFF"/>
    <a:srgbClr val="DADADA"/>
    <a:srgbClr val="C9D0B8"/>
    <a:srgbClr val="3333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8664" autoAdjust="0"/>
  </p:normalViewPr>
  <p:slideViewPr>
    <p:cSldViewPr snapToObjects="1">
      <p:cViewPr>
        <p:scale>
          <a:sx n="100" d="100"/>
          <a:sy n="100" d="100"/>
        </p:scale>
        <p:origin x="-1128" y="-72"/>
      </p:cViewPr>
      <p:guideLst>
        <p:guide orient="horz" pos="799"/>
        <p:guide orient="horz" pos="346"/>
        <p:guide orient="horz" pos="164"/>
        <p:guide orient="horz" pos="1162"/>
        <p:guide orient="horz" pos="3657"/>
        <p:guide pos="2925"/>
        <p:guide pos="3402"/>
        <p:guide pos="2835"/>
        <p:guide pos="158"/>
        <p:guide pos="5602"/>
        <p:guide pos="3492"/>
        <p:guide pos="5307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 snapToObjects="1">
      <p:cViewPr varScale="1">
        <p:scale>
          <a:sx n="97" d="100"/>
          <a:sy n="97" d="100"/>
        </p:scale>
        <p:origin x="-3582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6B7FA1-76BB-471E-90DB-D3AF7A7690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17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CFBF6B-1C0E-4C5E-A641-8DD0FDD707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4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5F6E-27BA-4067-B45F-2A3695EC8BC0}" type="slidenum">
              <a:rPr lang="sv-SE" smtClean="0"/>
              <a:pPr/>
              <a:t>12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../slides/slide2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8.png"/><Relationship Id="rId7" Type="http://schemas.openxmlformats.org/officeDocument/2006/relationships/slide" Target="../slides/slide1.xm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8" descr="start_n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627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4" descr="Meny-ra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5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6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37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" name="Freeform 238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8" name="Rectangle 239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9" name="Group 240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0" name="AutoShape 241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242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243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3" name="AutoShape 244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245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5" name="AutoShape 246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6" name="AutoShape 247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17" name="AutoShape 248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18" name="AutoShape 249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19" name="AutoShape 250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0" name="AutoShape 251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1" name="AutoShape 252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2" name="AutoShape 253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3" name="Rectangle 254"/>
          <p:cNvSpPr>
            <a:spLocks noChangeArrowheads="1"/>
          </p:cNvSpPr>
          <p:nvPr userDrawn="1"/>
        </p:nvSpPr>
        <p:spPr bwMode="auto">
          <a:xfrm>
            <a:off x="0" y="549275"/>
            <a:ext cx="9144000" cy="1397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4" name="Rectangle 9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5" name="Rectangle 9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6" name="Rectangle 9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AC72-B389-4BD4-9DB8-AB88246AA0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7E82-91F5-4B36-91D0-729EAC22E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CDFC-C25F-4DF4-A098-B4738BCDC4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A179-129D-4CDA-9E63-F69722D3FB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BAB9-AC27-46D3-B868-5D464B4793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2EE4-15DD-41A3-84F0-D3C4F01728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4E7F-BD3D-44D3-961D-5E8FA3A7E1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0D3C9-CE4D-4F9A-AB84-06FD32C4AD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3774-8A1F-461A-808A-B33782DFE8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4CC5-8F20-4C41-8F78-840265191D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0C0D-2F6B-42F5-B5E2-4D6D325017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0965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0965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607E-B02C-42A4-9BCD-B62C459C60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8B25-A7F0-4F28-A137-7C51180E6A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444D-B24C-4153-9638-B3CA9E4AE9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0A9C-13F5-44DE-92A9-C8DCDC6B81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DCD5-47D8-41BD-85AC-C97A8AECAE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99A5-3E15-4B60-BE6D-6E0F12CEC9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4056-B30E-4442-9CFB-E9CB11F871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1661-02C7-4F18-AD35-63F836C30C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5FCB-6A2E-419A-A771-9DDB270298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2CB17-9D20-490B-8D81-55BB4BA218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EA0D-ED20-44C2-BCD6-4316CD5191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2569-049C-4609-B07B-EAE088D4C4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E7E2-E429-48D6-A49E-D60E0001E5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DB92-D2FF-4EF2-9723-92BC060628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170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1170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FFBF-269C-44AF-9E42-2B8E504E06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8FCF-F901-44EB-89FA-58F43D24ED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F1CC-0210-46B0-BF4A-B55246FFE6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00D6-70B7-44B8-A7DA-42FFD4C201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FAA0-CB9F-4783-B398-CD7470F7D8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361D-B475-4724-B6BF-9238DAC3D8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1026-B92D-4901-A8C8-79458707FD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8B67-92AD-4BE2-90C0-F42763183C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673D-C1FD-4B4F-9476-957588DC6C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2626-B2B5-4753-BA00-7BCA0220BF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DB361-571B-4EE8-92EE-41D0C99DB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7D68-9B0C-4E1B-86CE-AB1968A246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375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1375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7CB5-D6D2-4043-A31C-A90155E724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7930-CE47-4299-9B1A-FB53B57137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C2D5-ABC5-4DE2-83EF-8D36925BD0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95EF-B3A7-49EC-852F-DC4E828C67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7549-B53A-4DE1-910F-6B44A3396D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65EC-08A1-4C75-B443-F0D3AE6413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9F56-1DBE-4394-A60B-C04C33500F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2CBD-9517-4B80-98DF-0AAE01F4A0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2C6C-EB56-4F3E-AA65-FFFD5C4081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0597-FAD6-4B77-9DFA-B9203C7EE5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A7A2-FF4B-4441-AAF9-F215F2B241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9C3C-A968-46A5-B2F6-85E258C30B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324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042988" y="1773238"/>
            <a:ext cx="6324600" cy="4114800"/>
          </a:xfr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1607034"/>
      </p:ext>
    </p:extLst>
  </p:cSld>
  <p:clrMapOvr>
    <a:masterClrMapping/>
  </p:clrMapOvr>
  <p:transition>
    <p:cover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r="-625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5800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158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CB34-1D3E-47F9-B20B-BCF4AC596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F7DB-4E6E-45FF-BDAD-26AC7E1178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1936-AC86-4A1E-BBCD-FBC4B1D865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635D-953C-4305-AB94-B2DF6B71EC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50-2B45-43CA-863C-62BDD52378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82EE-A3BA-4568-90B2-21AFF872B4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854D-DF86-40BA-9D4F-7C7B6F7884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38B5-AA1E-482A-968B-9CA88F4902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A3CA-1336-4172-A90D-19E60233B1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8A44-2F28-4728-B285-2AF13BD593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B09C-62E4-476D-9876-AE5E29A4A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6A7B-5EDC-4A10-85E5-D8614CD7E5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7848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178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12A6-19F8-4991-B713-8273B0D65B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A320-861F-4A17-9C45-553B9FB6A7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6336-3B58-46D6-8B64-501C5DFD23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D829-7CAC-4EC1-88EC-DF2EDDD4B0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DF50-9C8F-4A8B-98E0-637EEAA576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FD39-9B72-4C81-A9E2-30387A1FCE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DE6A-392D-4193-96BD-A25A82EDFA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0DDD-8352-430D-B805-F28609B1E1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6A9-7A3E-4ED9-A972-9CF9C6A089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B5B5-A81C-4D81-9763-46F64CB6D7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6D28-F683-4E88-B342-2124CD1496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5CAA-42A4-4294-9307-A009B70BDB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D46A5-3A10-491B-A9E5-C032254C5A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 flipH="1"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1989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198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E746-826C-4C6D-8C8E-D1EB3BEF10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7E57-CDCC-4CDC-B2DD-8C9A7C1858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D625-535E-4C99-B831-40D3488C6A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D17A-1565-4C6D-B156-75F3D53879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575D-E003-4640-9525-F6572CF120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07F2-6000-4555-B031-0FB2293558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61F6-5DBF-493D-8082-88EB1E7028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C7A0-E902-4E27-A574-E8476F4309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08A5-388C-481A-8629-04EF958B92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AE90-40D1-4C83-B790-C9B0E93C2C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D4A8-FCCC-4864-A578-696E1DF36A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CC04-BAB0-4C6E-9CCC-EA11BC5FE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1268413"/>
            <a:ext cx="7705725" cy="571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719138" y="1844675"/>
            <a:ext cx="7705725" cy="39592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DAB48-61A4-45C8-918C-2E1E07B5A3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3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10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4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2194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219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8162-FF13-442B-84AA-AD6240B3DC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5DA9-D2C3-4C4A-986A-202B005FBC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9C30-494B-4B24-B09E-16280303AA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2C0F-58A8-4511-A92E-9FE0B44DFB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6C6B-7E5A-4C33-9CA4-7000592711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5134-FF6D-45A9-9C32-357498A8F5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783C-6BBD-4125-9102-C161E21732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6803-5587-4452-AC22-B20BAEDF1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86C5-23CA-4DF9-BBAF-A2211BD75C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D836-F150-4CA4-B16F-A95964E6D3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D061-8AB2-4C79-B0AC-B2B4252CBC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99225" y="1268413"/>
            <a:ext cx="1925638" cy="45354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19138" y="1268413"/>
            <a:ext cx="5627687" cy="45354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7E5A-1148-4CAE-981F-7878CDAA2C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/>
          <p:cNvSpPr>
            <a:spLocks noChangeArrowheads="1"/>
          </p:cNvSpPr>
          <p:nvPr userDrawn="1"/>
        </p:nvSpPr>
        <p:spPr bwMode="auto">
          <a:xfrm>
            <a:off x="250825" y="944563"/>
            <a:ext cx="8642350" cy="5797550"/>
          </a:xfrm>
          <a:prstGeom prst="roundRect">
            <a:avLst>
              <a:gd name="adj" fmla="val 2500"/>
            </a:avLst>
          </a:prstGeom>
          <a:blipFill dpi="0" rotWithShape="1">
            <a:blip r:embed="rId2" cstate="print"/>
            <a:srcRect/>
            <a:stretch>
              <a:fillRect b="-37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Picture 32" descr="Vit-vå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03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eny-ra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eny-ra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hlsell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" name="Rectangle 7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13" name="AutoShape 9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Rectangle 10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5" name="Group 11"/>
          <p:cNvGrpSpPr>
            <a:grpSpLocks/>
          </p:cNvGrpSpPr>
          <p:nvPr userDrawn="1"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16" name="AutoShape 12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7" name="Rectangle 13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18" name="AutoShape 14"/>
          <p:cNvSpPr>
            <a:spLocks noChangeArrowheads="1"/>
          </p:cNvSpPr>
          <p:nvPr userDrawn="1"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19" name="AutoShape 15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20" name="AutoShape 16"/>
          <p:cNvSpPr>
            <a:spLocks noChangeArrowheads="1"/>
          </p:cNvSpPr>
          <p:nvPr userDrawn="1"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21" name="AutoShape 17"/>
          <p:cNvSpPr>
            <a:spLocks noChangeArrowheads="1"/>
          </p:cNvSpPr>
          <p:nvPr userDrawn="1"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22" name="AutoShape 18"/>
          <p:cNvSpPr>
            <a:spLocks noChangeArrowheads="1"/>
          </p:cNvSpPr>
          <p:nvPr userDrawn="1"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23" name="AutoShape 19"/>
          <p:cNvSpPr>
            <a:spLocks noChangeArrowheads="1"/>
          </p:cNvSpPr>
          <p:nvPr userDrawn="1"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Divisioner</a:t>
            </a:r>
          </a:p>
        </p:txBody>
      </p:sp>
      <p:sp>
        <p:nvSpPr>
          <p:cNvPr id="25" name="AutoShap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26" name="Rectangle 22"/>
          <p:cNvSpPr>
            <a:spLocks noChangeArrowheads="1"/>
          </p:cNvSpPr>
          <p:nvPr userDrawn="1"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2399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44675"/>
            <a:ext cx="4932362" cy="223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239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19138" y="1268413"/>
            <a:ext cx="7705725" cy="427037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2BDB-71C4-498A-B875-165D208E52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0D8B-034F-4F7D-814A-8833498F9C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4E03-E854-4F7E-96D4-E8D17C8190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3A69-8BB8-4E11-8A7D-6BE02BA7F4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D4B54-F170-4676-B039-C028C74E7D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0B16-F315-496A-9B16-902440B147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1B9A-A3F6-4575-BD7B-9F2E176E6F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slide" Target="../slides/slid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19" Type="http://schemas.openxmlformats.org/officeDocument/2006/relationships/slide" Target="../slides/slid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19" Type="http://schemas.openxmlformats.org/officeDocument/2006/relationships/slide" Target="../slides/slide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5.xml"/><Relationship Id="rId21" Type="http://schemas.openxmlformats.org/officeDocument/2006/relationships/slide" Target="../slides/slide1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5" descr="Blå-våg_ej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1" descr="Meny-r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9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87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F30168FD-930C-4B85-8DD6-DF68322EF9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3" name="Picture 41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1035" name="Group 54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87095" name="Freeform 55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87096" name="Rectangle 56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036" name="Group 57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87098" name="AutoShape 58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87099" name="Rectangle 59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1037" name="Group 60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87101" name="AutoShape 61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87102" name="Rectangle 62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87115" name="AutoShape 75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87116" name="AutoShape 7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87117" name="AutoShape 77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87118" name="AutoShape 78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87119" name="AutoShape 79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87120" name="AutoShape 80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87121" name="AutoShape 81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87122" name="AutoShape 8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87123" name="Rectangle 83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Blå-våg_ej-transpare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Meny-ra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Meny-ra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086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086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7DA378EA-0FE5-49D1-8F46-9BE765A6C1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8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08620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08621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2060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08623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08624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2061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08626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08627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08628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08629" name="AutoShap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08630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08631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08632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08633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08634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08635" name="AutoShape 2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Ahlsell</a:t>
            </a:r>
          </a:p>
        </p:txBody>
      </p:sp>
      <p:sp>
        <p:nvSpPr>
          <p:cNvPr id="708636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1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Blå-våg_ej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Meny-r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106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106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CE0519DA-93D3-4CFC-8A53-5A4928B435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81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10668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0669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3084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10671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0672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3085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10674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0675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10676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Tjänster &amp; Mervärden</a:t>
            </a:r>
          </a:p>
        </p:txBody>
      </p:sp>
      <p:sp>
        <p:nvSpPr>
          <p:cNvPr id="710677" name="AutoShap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10678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10679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10680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10681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10682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10683" name="AutoShape 2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10684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9" descr="Blå-våg_ej-transpar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Meny-ra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1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1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488C52DD-D087-46A2-ACD2-85AB647B0F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5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7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12716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2717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4108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12719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2720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4109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12722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2723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12724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12725" name="AutoShap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Logistikcentrum</a:t>
            </a:r>
          </a:p>
        </p:txBody>
      </p:sp>
      <p:sp>
        <p:nvSpPr>
          <p:cNvPr id="712726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12727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12728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12729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12730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12731" name="AutoShape 2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12732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11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9" descr="Blå-våg_ej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Meny-r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4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14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F4CDF023-471E-47E6-8AA2-C8F27D0C5CB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9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14764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4765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5132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14767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4768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5133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14770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4771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14772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14773" name="AutoShap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14774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Butik</a:t>
            </a:r>
          </a:p>
        </p:txBody>
      </p:sp>
      <p:sp>
        <p:nvSpPr>
          <p:cNvPr id="714775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14776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14777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14778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14779" name="AutoShape 2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14780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Blå-våg_ej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Meny-r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604CF51B-9903-4A90-919C-9E15554393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3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16812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6813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16815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6816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6157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16818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6819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16820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16821" name="AutoShap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16822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16823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E-handel</a:t>
            </a:r>
          </a:p>
        </p:txBody>
      </p:sp>
      <p:sp>
        <p:nvSpPr>
          <p:cNvPr id="716824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16825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16826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16827" name="AutoShape 2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16828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Blå-våg_ej-transpar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Meny-ra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88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188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188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2E3FE383-4AA5-44B5-A9F5-E8E18DBEEF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7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7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18860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8861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7180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18863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8864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7181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18866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8867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18868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18869" name="AutoShap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18870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18871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18872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Regioner</a:t>
            </a:r>
          </a:p>
        </p:txBody>
      </p:sp>
      <p:sp>
        <p:nvSpPr>
          <p:cNvPr id="718873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18874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18875" name="AutoShape 2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18876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0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Blå-våg_ej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Meny-r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Meny-r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209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209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209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9D810B47-AFA3-416A-B1F3-22CAF27986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201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20908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0909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8204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20911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0912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8205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20914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0915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20916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20917" name="AutoShap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20918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20919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20920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20921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EMV</a:t>
            </a:r>
          </a:p>
        </p:txBody>
      </p:sp>
      <p:sp>
        <p:nvSpPr>
          <p:cNvPr id="720922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Divisioner</a:t>
            </a:r>
          </a:p>
        </p:txBody>
      </p:sp>
      <p:sp>
        <p:nvSpPr>
          <p:cNvPr id="720923" name="AutoShape 2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20924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19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" descr="Blå-våg_ej-transparen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537200"/>
            <a:ext cx="9144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Meny-ra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23975" y="222250"/>
            <a:ext cx="535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Meny-ram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725" y="222250"/>
            <a:ext cx="468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705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229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46838"/>
            <a:ext cx="14843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sv-SE"/>
              <a:t>Datum</a:t>
            </a:r>
          </a:p>
        </p:txBody>
      </p:sp>
      <p:sp>
        <p:nvSpPr>
          <p:cNvPr id="7229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5138" y="6446838"/>
            <a:ext cx="5664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sv-SE"/>
              <a:t>Plats för sidfot</a:t>
            </a:r>
          </a:p>
        </p:txBody>
      </p:sp>
      <p:sp>
        <p:nvSpPr>
          <p:cNvPr id="7229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446838"/>
            <a:ext cx="1493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2F09D04A-BD83-4E5F-8636-C0543CE407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5" name="Picture 9" descr="ahlse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0" cstate="print"/>
          <a:srcRect b="30121"/>
          <a:stretch>
            <a:fillRect/>
          </a:stretch>
        </p:blipFill>
        <p:spPr bwMode="auto">
          <a:xfrm>
            <a:off x="7870825" y="282575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68413"/>
            <a:ext cx="7705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6737350" y="295275"/>
            <a:ext cx="374650" cy="273050"/>
            <a:chOff x="974" y="-335"/>
            <a:chExt cx="236" cy="172"/>
          </a:xfrm>
        </p:grpSpPr>
        <p:sp>
          <p:nvSpPr>
            <p:cNvPr id="722956" name="Freeform 12"/>
            <p:cNvSpPr>
              <a:spLocks/>
            </p:cNvSpPr>
            <p:nvPr userDrawn="1"/>
          </p:nvSpPr>
          <p:spPr bwMode="auto">
            <a:xfrm>
              <a:off x="1042" y="-300"/>
              <a:ext cx="100" cy="10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5" y="26"/>
                </a:cxn>
                <a:cxn ang="0">
                  <a:pos x="17" y="18"/>
                </a:cxn>
                <a:cxn ang="0">
                  <a:pos x="26" y="14"/>
                </a:cxn>
                <a:cxn ang="0">
                  <a:pos x="40" y="27"/>
                </a:cxn>
                <a:cxn ang="0">
                  <a:pos x="26" y="41"/>
                </a:cxn>
                <a:cxn ang="0">
                  <a:pos x="17" y="37"/>
                </a:cxn>
                <a:cxn ang="0">
                  <a:pos x="8" y="37"/>
                </a:cxn>
                <a:cxn ang="0">
                  <a:pos x="8" y="45"/>
                </a:cxn>
                <a:cxn ang="0">
                  <a:pos x="26" y="53"/>
                </a:cxn>
                <a:cxn ang="0">
                  <a:pos x="52" y="27"/>
                </a:cxn>
                <a:cxn ang="0">
                  <a:pos x="26" y="2"/>
                </a:cxn>
              </a:cxnLst>
              <a:rect l="0" t="0" r="r" b="b"/>
              <a:pathLst>
                <a:path w="52" h="53">
                  <a:moveTo>
                    <a:pt x="26" y="2"/>
                  </a:moveTo>
                  <a:cubicBezTo>
                    <a:pt x="19" y="2"/>
                    <a:pt x="13" y="5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5"/>
                    <a:pt x="23" y="14"/>
                    <a:pt x="26" y="14"/>
                  </a:cubicBez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0"/>
                    <a:pt x="26" y="41"/>
                  </a:cubicBezTo>
                  <a:cubicBezTo>
                    <a:pt x="23" y="41"/>
                    <a:pt x="19" y="39"/>
                    <a:pt x="17" y="37"/>
                  </a:cubicBezTo>
                  <a:cubicBezTo>
                    <a:pt x="14" y="34"/>
                    <a:pt x="11" y="34"/>
                    <a:pt x="8" y="37"/>
                  </a:cubicBezTo>
                  <a:cubicBezTo>
                    <a:pt x="6" y="39"/>
                    <a:pt x="6" y="43"/>
                    <a:pt x="8" y="45"/>
                  </a:cubicBezTo>
                  <a:cubicBezTo>
                    <a:pt x="13" y="50"/>
                    <a:pt x="19" y="53"/>
                    <a:pt x="26" y="53"/>
                  </a:cubicBezTo>
                  <a:cubicBezTo>
                    <a:pt x="40" y="52"/>
                    <a:pt x="52" y="41"/>
                    <a:pt x="52" y="27"/>
                  </a:cubicBezTo>
                  <a:cubicBezTo>
                    <a:pt x="52" y="13"/>
                    <a:pt x="40" y="2"/>
                    <a:pt x="26" y="2"/>
                  </a:cubicBez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2957" name="Rectangle 13">
              <a:hlinkClick r:id="" action="ppaction://hlinkshowjump?jump=lastslideviewed"/>
            </p:cNvPr>
            <p:cNvSpPr>
              <a:spLocks noChangeArrowheads="1"/>
            </p:cNvSpPr>
            <p:nvPr userDrawn="1"/>
          </p:nvSpPr>
          <p:spPr bwMode="auto">
            <a:xfrm>
              <a:off x="974" y="-335"/>
              <a:ext cx="23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9228" name="Group 14"/>
          <p:cNvGrpSpPr>
            <a:grpSpLocks/>
          </p:cNvGrpSpPr>
          <p:nvPr/>
        </p:nvGrpSpPr>
        <p:grpSpPr bwMode="auto">
          <a:xfrm>
            <a:off x="7421563" y="295275"/>
            <a:ext cx="309562" cy="273050"/>
            <a:chOff x="1405" y="-335"/>
            <a:chExt cx="195" cy="172"/>
          </a:xfrm>
        </p:grpSpPr>
        <p:sp>
          <p:nvSpPr>
            <p:cNvPr id="722959" name="AutoShape 15"/>
            <p:cNvSpPr>
              <a:spLocks noChangeAspect="1" noChangeArrowheads="1"/>
            </p:cNvSpPr>
            <p:nvPr userDrawn="1"/>
          </p:nvSpPr>
          <p:spPr bwMode="auto">
            <a:xfrm rot="5400000">
              <a:off x="1469" y="-276"/>
              <a:ext cx="68" cy="59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2960" name="Rectangle 16">
              <a:hlinkClick r:id="" action="ppaction://hlinkshowjump?jump=nextslide"/>
            </p:cNvPr>
            <p:cNvSpPr>
              <a:spLocks noChangeArrowheads="1"/>
            </p:cNvSpPr>
            <p:nvPr userDrawn="1"/>
          </p:nvSpPr>
          <p:spPr bwMode="auto">
            <a:xfrm>
              <a:off x="1405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grpSp>
        <p:nvGrpSpPr>
          <p:cNvPr id="9229" name="Group 17"/>
          <p:cNvGrpSpPr>
            <a:grpSpLocks/>
          </p:cNvGrpSpPr>
          <p:nvPr/>
        </p:nvGrpSpPr>
        <p:grpSpPr bwMode="auto">
          <a:xfrm>
            <a:off x="7112000" y="295275"/>
            <a:ext cx="309563" cy="273050"/>
            <a:chOff x="1210" y="-335"/>
            <a:chExt cx="195" cy="172"/>
          </a:xfrm>
        </p:grpSpPr>
        <p:sp>
          <p:nvSpPr>
            <p:cNvPr id="722962" name="AutoShape 18"/>
            <p:cNvSpPr>
              <a:spLocks noChangeAspect="1" noChangeArrowheads="1"/>
            </p:cNvSpPr>
            <p:nvPr userDrawn="1"/>
          </p:nvSpPr>
          <p:spPr bwMode="auto">
            <a:xfrm rot="16200000">
              <a:off x="1273" y="-278"/>
              <a:ext cx="68" cy="58"/>
            </a:xfrm>
            <a:prstGeom prst="triangle">
              <a:avLst>
                <a:gd name="adj" fmla="val 50000"/>
              </a:avLst>
            </a:prstGeom>
            <a:solidFill>
              <a:srgbClr val="DADAD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2963" name="Rectangle 19">
              <a:hlinkClick r:id="" action="ppaction://hlinkshowjump?jump=previousslide"/>
            </p:cNvPr>
            <p:cNvSpPr>
              <a:spLocks noChangeArrowheads="1"/>
            </p:cNvSpPr>
            <p:nvPr userDrawn="1"/>
          </p:nvSpPr>
          <p:spPr bwMode="auto">
            <a:xfrm>
              <a:off x="1210" y="-335"/>
              <a:ext cx="19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722964" name="AutoShape 20"/>
          <p:cNvSpPr>
            <a:spLocks noChangeArrowheads="1"/>
          </p:cNvSpPr>
          <p:nvPr/>
        </p:nvSpPr>
        <p:spPr bwMode="auto">
          <a:xfrm>
            <a:off x="931863" y="333375"/>
            <a:ext cx="1328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Tjänster &amp; Mervärden</a:t>
            </a:r>
          </a:p>
        </p:txBody>
      </p:sp>
      <p:sp>
        <p:nvSpPr>
          <p:cNvPr id="722965" name="AutoShap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295525" y="333375"/>
            <a:ext cx="10302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Logistikcentrum</a:t>
            </a:r>
          </a:p>
        </p:txBody>
      </p:sp>
      <p:sp>
        <p:nvSpPr>
          <p:cNvPr id="722966" name="AutoShape 22"/>
          <p:cNvSpPr>
            <a:spLocks noChangeArrowheads="1"/>
          </p:cNvSpPr>
          <p:nvPr/>
        </p:nvSpPr>
        <p:spPr bwMode="auto">
          <a:xfrm>
            <a:off x="3359150" y="333375"/>
            <a:ext cx="48418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Butik</a:t>
            </a:r>
          </a:p>
        </p:txBody>
      </p:sp>
      <p:sp>
        <p:nvSpPr>
          <p:cNvPr id="722967" name="AutoShape 23"/>
          <p:cNvSpPr>
            <a:spLocks noChangeArrowheads="1"/>
          </p:cNvSpPr>
          <p:nvPr/>
        </p:nvSpPr>
        <p:spPr bwMode="auto">
          <a:xfrm>
            <a:off x="3878263" y="333375"/>
            <a:ext cx="68738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E-handel</a:t>
            </a:r>
          </a:p>
        </p:txBody>
      </p:sp>
      <p:sp>
        <p:nvSpPr>
          <p:cNvPr id="722968" name="AutoShape 24"/>
          <p:cNvSpPr>
            <a:spLocks noChangeArrowheads="1"/>
          </p:cNvSpPr>
          <p:nvPr/>
        </p:nvSpPr>
        <p:spPr bwMode="auto">
          <a:xfrm>
            <a:off x="4598988" y="333375"/>
            <a:ext cx="693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Regioner</a:t>
            </a:r>
          </a:p>
        </p:txBody>
      </p:sp>
      <p:sp>
        <p:nvSpPr>
          <p:cNvPr id="722969" name="AutoShape 25"/>
          <p:cNvSpPr>
            <a:spLocks noChangeArrowheads="1"/>
          </p:cNvSpPr>
          <p:nvPr/>
        </p:nvSpPr>
        <p:spPr bwMode="auto">
          <a:xfrm>
            <a:off x="5327650" y="333375"/>
            <a:ext cx="477838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EMV</a:t>
            </a:r>
          </a:p>
        </p:txBody>
      </p:sp>
      <p:sp>
        <p:nvSpPr>
          <p:cNvPr id="722970" name="AutoShape 26"/>
          <p:cNvSpPr>
            <a:spLocks noChangeArrowheads="1"/>
          </p:cNvSpPr>
          <p:nvPr/>
        </p:nvSpPr>
        <p:spPr bwMode="auto">
          <a:xfrm>
            <a:off x="5840413" y="331788"/>
            <a:ext cx="731837" cy="258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6D1C2">
                  <a:gamma/>
                  <a:tint val="54118"/>
                  <a:invGamma/>
                </a:srgbClr>
              </a:gs>
              <a:gs pos="100000">
                <a:srgbClr val="D6D1C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rgbClr val="9D9379"/>
                </a:solidFill>
              </a:rPr>
              <a:t>Divisioner</a:t>
            </a:r>
          </a:p>
        </p:txBody>
      </p:sp>
      <p:sp>
        <p:nvSpPr>
          <p:cNvPr id="722971" name="AutoShape 2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31788" y="333375"/>
            <a:ext cx="566737" cy="258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379">
                  <a:gamma/>
                  <a:tint val="63922"/>
                  <a:invGamma/>
                </a:srgbClr>
              </a:gs>
              <a:gs pos="100000">
                <a:srgbClr val="9D937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000" tIns="36000" rIns="108000" bIns="72000">
            <a:spAutoFit/>
          </a:bodyPr>
          <a:lstStyle/>
          <a:p>
            <a:pPr>
              <a:defRPr/>
            </a:pPr>
            <a:r>
              <a:rPr lang="sv-SE" sz="900">
                <a:solidFill>
                  <a:schemeClr val="bg1"/>
                </a:solidFill>
              </a:rPr>
              <a:t>Ahlsell</a:t>
            </a:r>
          </a:p>
        </p:txBody>
      </p:sp>
      <p:sp>
        <p:nvSpPr>
          <p:cNvPr id="722972" name="Rectangle 28"/>
          <p:cNvSpPr>
            <a:spLocks noChangeArrowheads="1"/>
          </p:cNvSpPr>
          <p:nvPr/>
        </p:nvSpPr>
        <p:spPr bwMode="auto">
          <a:xfrm>
            <a:off x="0" y="549275"/>
            <a:ext cx="9144000" cy="2524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600">
          <a:solidFill>
            <a:schemeClr val="tx1"/>
          </a:solidFill>
          <a:latin typeface="+mn-lt"/>
          <a:cs typeface="+mn-cs"/>
        </a:defRPr>
      </a:lvl2pPr>
      <a:lvl3pPr marL="363538" indent="-180975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400">
          <a:solidFill>
            <a:schemeClr val="tx1"/>
          </a:solidFill>
          <a:latin typeface="+mn-lt"/>
          <a:cs typeface="+mn-cs"/>
        </a:defRPr>
      </a:lvl3pPr>
      <a:lvl4pPr marL="536575" indent="-17145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4pPr>
      <a:lvl5pPr marL="715963" indent="-177800" algn="l" rtl="0" eaLnBrk="0" fontAlgn="base" hangingPunct="0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5pPr>
      <a:lvl6pPr marL="11731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6pPr>
      <a:lvl7pPr marL="16303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7pPr>
      <a:lvl8pPr marL="20875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8pPr>
      <a:lvl9pPr marL="2544763" indent="-177800" algn="l" rtl="0" fontAlgn="base">
        <a:lnSpc>
          <a:spcPct val="105000"/>
        </a:lnSpc>
        <a:spcBef>
          <a:spcPct val="30000"/>
        </a:spcBef>
        <a:spcAft>
          <a:spcPct val="0"/>
        </a:spcAft>
        <a:buClr>
          <a:schemeClr val="accent2"/>
        </a:buClr>
        <a:buSzPct val="55000"/>
        <a:buBlip>
          <a:blip r:embed="rId23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6.jpeg"/><Relationship Id="rId7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22.jpeg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62438" y="544513"/>
            <a:ext cx="8588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>
                <a:solidFill>
                  <a:schemeClr val="accent2"/>
                </a:solidFill>
              </a:rPr>
              <a:t>Transportflyt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16000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7705725" cy="431800"/>
          </a:xfrm>
          <a:ln algn="ctr"/>
          <a:effectLst>
            <a:outerShdw dist="17961" dir="2700000" algn="ctr" rotWithShape="0">
              <a:schemeClr val="bg2"/>
            </a:outerShdw>
          </a:effectLst>
        </p:spPr>
        <p:txBody>
          <a:bodyPr bIns="0" anchor="t">
            <a:spAutoFit/>
          </a:bodyPr>
          <a:lstStyle/>
          <a:p>
            <a:pPr eaLnBrk="1" hangingPunct="1">
              <a:spcBef>
                <a:spcPct val="30000"/>
              </a:spcBef>
              <a:buClr>
                <a:schemeClr val="tx1"/>
              </a:buClr>
              <a:defRPr/>
            </a:pPr>
            <a:r>
              <a:rPr lang="sv-SE" dirty="0" smtClean="0">
                <a:solidFill>
                  <a:schemeClr val="bg1"/>
                </a:solidFill>
              </a:rPr>
              <a:t>Logistikk Center Gardermoen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1922463"/>
            <a:ext cx="4716462" cy="677862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v-SE" sz="1400" dirty="0" smtClean="0">
                <a:solidFill>
                  <a:schemeClr val="bg1"/>
                </a:solidFill>
              </a:rPr>
              <a:t>Ahlsells effektive logistikksystem med sentrallager på strategiske plasser i Norden er navet i konsernets virksomhet.</a:t>
            </a:r>
          </a:p>
        </p:txBody>
      </p:sp>
      <p:sp>
        <p:nvSpPr>
          <p:cNvPr id="19462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>
                <a:solidFill>
                  <a:schemeClr val="accent2"/>
                </a:solidFill>
              </a:rPr>
              <a:t>Om </a:t>
            </a:r>
            <a:r>
              <a:rPr lang="sv-SE" sz="900" dirty="0" err="1">
                <a:solidFill>
                  <a:schemeClr val="accent2"/>
                </a:solidFill>
              </a:rPr>
              <a:t>Logistikk</a:t>
            </a:r>
            <a:r>
              <a:rPr lang="sv-SE" sz="900" dirty="0">
                <a:solidFill>
                  <a:schemeClr val="accent2"/>
                </a:solidFill>
              </a:rPr>
              <a:t> Center</a:t>
            </a:r>
          </a:p>
        </p:txBody>
      </p:sp>
      <p:sp>
        <p:nvSpPr>
          <p:cNvPr id="19463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31938" y="549275"/>
            <a:ext cx="14366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19464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92438" y="544513"/>
            <a:ext cx="501650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19465" name="Rectangl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94088" y="544513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19466" name="Rectangl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14938" y="544513"/>
            <a:ext cx="7556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19467" name="Rectangle 1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08688" y="544513"/>
            <a:ext cx="13970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Ordreflyt</a:t>
            </a:r>
          </a:p>
        </p:txBody>
      </p:sp>
      <p:sp>
        <p:nvSpPr>
          <p:cNvPr id="29699" name="AutoShape 28"/>
          <p:cNvSpPr>
            <a:spLocks noChangeArrowheads="1"/>
          </p:cNvSpPr>
          <p:nvPr/>
        </p:nvSpPr>
        <p:spPr bwMode="auto">
          <a:xfrm>
            <a:off x="719138" y="3494088"/>
            <a:ext cx="1023937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Ordre</a:t>
            </a:r>
          </a:p>
        </p:txBody>
      </p:sp>
      <p:sp>
        <p:nvSpPr>
          <p:cNvPr id="29700" name="AutoShape 29"/>
          <p:cNvSpPr>
            <a:spLocks noChangeArrowheads="1"/>
          </p:cNvSpPr>
          <p:nvPr/>
        </p:nvSpPr>
        <p:spPr bwMode="auto">
          <a:xfrm>
            <a:off x="2151063" y="1839913"/>
            <a:ext cx="1241425" cy="923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Smådeler</a:t>
            </a:r>
          </a:p>
          <a:p>
            <a:pPr algn="ctr"/>
            <a:r>
              <a:rPr lang="sv-SE" sz="1200">
                <a:solidFill>
                  <a:schemeClr val="bg1"/>
                </a:solidFill>
              </a:rPr>
              <a:t>Mini Load</a:t>
            </a:r>
          </a:p>
        </p:txBody>
      </p:sp>
      <p:sp>
        <p:nvSpPr>
          <p:cNvPr id="29701" name="AutoShape 30"/>
          <p:cNvSpPr>
            <a:spLocks noChangeArrowheads="1"/>
          </p:cNvSpPr>
          <p:nvPr/>
        </p:nvSpPr>
        <p:spPr bwMode="auto">
          <a:xfrm>
            <a:off x="2151063" y="2852738"/>
            <a:ext cx="1241425" cy="923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Rørdeler</a:t>
            </a:r>
          </a:p>
          <a:p>
            <a:pPr algn="ctr"/>
            <a:r>
              <a:rPr lang="sv-SE" sz="1200">
                <a:solidFill>
                  <a:schemeClr val="bg1"/>
                </a:solidFill>
              </a:rPr>
              <a:t>Pallelager</a:t>
            </a:r>
          </a:p>
        </p:txBody>
      </p:sp>
      <p:sp>
        <p:nvSpPr>
          <p:cNvPr id="29702" name="AutoShape 31"/>
          <p:cNvSpPr>
            <a:spLocks noChangeArrowheads="1"/>
          </p:cNvSpPr>
          <p:nvPr/>
        </p:nvSpPr>
        <p:spPr bwMode="auto">
          <a:xfrm>
            <a:off x="2151063" y="3867150"/>
            <a:ext cx="1241425" cy="923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Rør</a:t>
            </a:r>
          </a:p>
          <a:p>
            <a:pPr algn="ctr"/>
            <a:r>
              <a:rPr lang="sv-SE" sz="1200">
                <a:solidFill>
                  <a:schemeClr val="bg1"/>
                </a:solidFill>
              </a:rPr>
              <a:t>Rørhall</a:t>
            </a:r>
          </a:p>
        </p:txBody>
      </p:sp>
      <p:sp>
        <p:nvSpPr>
          <p:cNvPr id="29703" name="AutoShape 32"/>
          <p:cNvSpPr>
            <a:spLocks noChangeArrowheads="1"/>
          </p:cNvSpPr>
          <p:nvPr/>
        </p:nvSpPr>
        <p:spPr bwMode="auto">
          <a:xfrm>
            <a:off x="2151063" y="4881563"/>
            <a:ext cx="1241425" cy="923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Bereder</a:t>
            </a:r>
          </a:p>
          <a:p>
            <a:pPr algn="ctr"/>
            <a:r>
              <a:rPr lang="sv-SE" sz="1200">
                <a:solidFill>
                  <a:schemeClr val="bg1"/>
                </a:solidFill>
              </a:rPr>
              <a:t>Dypstabling</a:t>
            </a:r>
          </a:p>
        </p:txBody>
      </p:sp>
      <p:sp>
        <p:nvSpPr>
          <p:cNvPr id="29704" name="AutoShape 33"/>
          <p:cNvSpPr>
            <a:spLocks noChangeArrowheads="1"/>
          </p:cNvSpPr>
          <p:nvPr/>
        </p:nvSpPr>
        <p:spPr bwMode="auto">
          <a:xfrm>
            <a:off x="3800475" y="2008188"/>
            <a:ext cx="1419225" cy="58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200">
                <a:solidFill>
                  <a:schemeClr val="bg1"/>
                </a:solidFill>
              </a:rPr>
              <a:t>Kollirapportering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Adresseetikett</a:t>
            </a:r>
          </a:p>
        </p:txBody>
      </p:sp>
      <p:sp>
        <p:nvSpPr>
          <p:cNvPr id="29705" name="AutoShape 34"/>
          <p:cNvSpPr>
            <a:spLocks noChangeArrowheads="1"/>
          </p:cNvSpPr>
          <p:nvPr/>
        </p:nvSpPr>
        <p:spPr bwMode="auto">
          <a:xfrm>
            <a:off x="3800475" y="3021013"/>
            <a:ext cx="1419225" cy="58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200">
                <a:solidFill>
                  <a:schemeClr val="bg1"/>
                </a:solidFill>
              </a:rPr>
              <a:t>Kollirapportering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 Adresseetikett</a:t>
            </a:r>
          </a:p>
        </p:txBody>
      </p:sp>
      <p:sp>
        <p:nvSpPr>
          <p:cNvPr id="29706" name="AutoShape 35"/>
          <p:cNvSpPr>
            <a:spLocks noChangeArrowheads="1"/>
          </p:cNvSpPr>
          <p:nvPr/>
        </p:nvSpPr>
        <p:spPr bwMode="auto">
          <a:xfrm>
            <a:off x="3800475" y="4035425"/>
            <a:ext cx="1419225" cy="58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200">
                <a:solidFill>
                  <a:schemeClr val="bg1"/>
                </a:solidFill>
              </a:rPr>
              <a:t>Kollirapportering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 Adresseetikett</a:t>
            </a:r>
          </a:p>
        </p:txBody>
      </p:sp>
      <p:sp>
        <p:nvSpPr>
          <p:cNvPr id="29707" name="AutoShape 36"/>
          <p:cNvSpPr>
            <a:spLocks noChangeArrowheads="1"/>
          </p:cNvSpPr>
          <p:nvPr/>
        </p:nvSpPr>
        <p:spPr bwMode="auto">
          <a:xfrm>
            <a:off x="3800475" y="5049838"/>
            <a:ext cx="1419225" cy="58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200">
                <a:solidFill>
                  <a:schemeClr val="bg1"/>
                </a:solidFill>
              </a:rPr>
              <a:t>Kollirapportering</a:t>
            </a:r>
            <a:br>
              <a:rPr lang="sv-SE" sz="1200">
                <a:solidFill>
                  <a:schemeClr val="bg1"/>
                </a:solidFill>
              </a:rPr>
            </a:br>
            <a:r>
              <a:rPr lang="sv-SE" sz="1200">
                <a:solidFill>
                  <a:schemeClr val="bg1"/>
                </a:solidFill>
              </a:rPr>
              <a:t> Adresseetikett</a:t>
            </a:r>
          </a:p>
        </p:txBody>
      </p:sp>
      <p:sp>
        <p:nvSpPr>
          <p:cNvPr id="29708" name="AutoShape 37"/>
          <p:cNvSpPr>
            <a:spLocks noChangeArrowheads="1"/>
          </p:cNvSpPr>
          <p:nvPr/>
        </p:nvSpPr>
        <p:spPr bwMode="auto">
          <a:xfrm>
            <a:off x="5627688" y="3492500"/>
            <a:ext cx="1489075" cy="5762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Til transportsone</a:t>
            </a:r>
          </a:p>
        </p:txBody>
      </p:sp>
      <p:sp>
        <p:nvSpPr>
          <p:cNvPr id="29709" name="Oval 38"/>
          <p:cNvSpPr>
            <a:spLocks noChangeArrowheads="1"/>
          </p:cNvSpPr>
          <p:nvPr/>
        </p:nvSpPr>
        <p:spPr bwMode="auto">
          <a:xfrm>
            <a:off x="7459663" y="3295650"/>
            <a:ext cx="965200" cy="968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Lasting</a:t>
            </a:r>
          </a:p>
        </p:txBody>
      </p:sp>
      <p:cxnSp>
        <p:nvCxnSpPr>
          <p:cNvPr id="29710" name="AutoShape 39"/>
          <p:cNvCxnSpPr>
            <a:cxnSpLocks noChangeShapeType="1"/>
            <a:stCxn id="29700" idx="3"/>
            <a:endCxn id="29704" idx="1"/>
          </p:cNvCxnSpPr>
          <p:nvPr/>
        </p:nvCxnSpPr>
        <p:spPr bwMode="auto">
          <a:xfrm>
            <a:off x="3392488" y="2301875"/>
            <a:ext cx="407987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29711" name="AutoShape 40"/>
          <p:cNvCxnSpPr>
            <a:cxnSpLocks noChangeShapeType="1"/>
            <a:stCxn id="29699" idx="3"/>
            <a:endCxn id="29700" idx="1"/>
          </p:cNvCxnSpPr>
          <p:nvPr/>
        </p:nvCxnSpPr>
        <p:spPr bwMode="auto">
          <a:xfrm flipV="1">
            <a:off x="1743075" y="2301875"/>
            <a:ext cx="407988" cy="1481138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12" name="AutoShape 42"/>
          <p:cNvCxnSpPr>
            <a:cxnSpLocks noChangeShapeType="1"/>
            <a:stCxn id="29699" idx="3"/>
            <a:endCxn id="29701" idx="1"/>
          </p:cNvCxnSpPr>
          <p:nvPr/>
        </p:nvCxnSpPr>
        <p:spPr bwMode="auto">
          <a:xfrm flipV="1">
            <a:off x="1743075" y="3314700"/>
            <a:ext cx="407988" cy="468313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43"/>
          <p:cNvCxnSpPr>
            <a:cxnSpLocks noChangeShapeType="1"/>
            <a:stCxn id="29699" idx="3"/>
            <a:endCxn id="29702" idx="1"/>
          </p:cNvCxnSpPr>
          <p:nvPr/>
        </p:nvCxnSpPr>
        <p:spPr bwMode="auto">
          <a:xfrm>
            <a:off x="1743075" y="3783013"/>
            <a:ext cx="407988" cy="546100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44"/>
          <p:cNvCxnSpPr>
            <a:cxnSpLocks noChangeShapeType="1"/>
            <a:stCxn id="29699" idx="3"/>
            <a:endCxn id="29703" idx="1"/>
          </p:cNvCxnSpPr>
          <p:nvPr/>
        </p:nvCxnSpPr>
        <p:spPr bwMode="auto">
          <a:xfrm>
            <a:off x="1743075" y="3783013"/>
            <a:ext cx="407988" cy="1560512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45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392488" y="3314700"/>
            <a:ext cx="407987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29716" name="AutoShape 46"/>
          <p:cNvCxnSpPr>
            <a:cxnSpLocks noChangeShapeType="1"/>
            <a:stCxn id="29702" idx="3"/>
            <a:endCxn id="29706" idx="1"/>
          </p:cNvCxnSpPr>
          <p:nvPr/>
        </p:nvCxnSpPr>
        <p:spPr bwMode="auto">
          <a:xfrm>
            <a:off x="3392488" y="4329113"/>
            <a:ext cx="407987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29717" name="AutoShape 47"/>
          <p:cNvCxnSpPr>
            <a:cxnSpLocks noChangeShapeType="1"/>
            <a:stCxn id="29703" idx="3"/>
            <a:endCxn id="29707" idx="1"/>
          </p:cNvCxnSpPr>
          <p:nvPr/>
        </p:nvCxnSpPr>
        <p:spPr bwMode="auto">
          <a:xfrm>
            <a:off x="3392488" y="5343525"/>
            <a:ext cx="407987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</p:cxnSp>
      <p:cxnSp>
        <p:nvCxnSpPr>
          <p:cNvPr id="29718" name="AutoShape 48"/>
          <p:cNvCxnSpPr>
            <a:cxnSpLocks noChangeShapeType="1"/>
            <a:stCxn id="29707" idx="3"/>
            <a:endCxn id="29708" idx="1"/>
          </p:cNvCxnSpPr>
          <p:nvPr/>
        </p:nvCxnSpPr>
        <p:spPr bwMode="auto">
          <a:xfrm flipV="1">
            <a:off x="5219700" y="3781425"/>
            <a:ext cx="407988" cy="1562100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19" name="AutoShape 49"/>
          <p:cNvCxnSpPr>
            <a:cxnSpLocks noChangeShapeType="1"/>
            <a:stCxn id="29706" idx="3"/>
            <a:endCxn id="29708" idx="1"/>
          </p:cNvCxnSpPr>
          <p:nvPr/>
        </p:nvCxnSpPr>
        <p:spPr bwMode="auto">
          <a:xfrm flipV="1">
            <a:off x="5219700" y="3781425"/>
            <a:ext cx="407988" cy="547688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20" name="AutoShape 50"/>
          <p:cNvCxnSpPr>
            <a:cxnSpLocks noChangeShapeType="1"/>
            <a:stCxn id="29704" idx="3"/>
            <a:endCxn id="29708" idx="1"/>
          </p:cNvCxnSpPr>
          <p:nvPr/>
        </p:nvCxnSpPr>
        <p:spPr bwMode="auto">
          <a:xfrm>
            <a:off x="5219700" y="2301875"/>
            <a:ext cx="407988" cy="1479550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21" name="AutoShape 51"/>
          <p:cNvCxnSpPr>
            <a:cxnSpLocks noChangeShapeType="1"/>
            <a:stCxn id="29705" idx="3"/>
            <a:endCxn id="29708" idx="1"/>
          </p:cNvCxnSpPr>
          <p:nvPr/>
        </p:nvCxnSpPr>
        <p:spPr bwMode="auto">
          <a:xfrm>
            <a:off x="5219700" y="3314700"/>
            <a:ext cx="407988" cy="466725"/>
          </a:xfrm>
          <a:prstGeom prst="bentConnector3">
            <a:avLst>
              <a:gd name="adj1" fmla="val 4980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29722" name="AutoShape 52"/>
          <p:cNvCxnSpPr>
            <a:cxnSpLocks noChangeShapeType="1"/>
            <a:stCxn id="29708" idx="3"/>
            <a:endCxn id="29709" idx="2"/>
          </p:cNvCxnSpPr>
          <p:nvPr/>
        </p:nvCxnSpPr>
        <p:spPr bwMode="auto">
          <a:xfrm flipV="1">
            <a:off x="7116763" y="3779838"/>
            <a:ext cx="342900" cy="1587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29723" name="Rectangle 5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29724" name="Rectangle 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82725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9725" name="Rectangl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9726" name="Rectangl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9727" name="Rectangl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9728" name="Rectangl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Arbeidsflyt</a:t>
            </a:r>
          </a:p>
        </p:txBody>
      </p:sp>
      <p:sp>
        <p:nvSpPr>
          <p:cNvPr id="29729" name="Rectangle 6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640416" y="484187"/>
            <a:ext cx="5776133" cy="6373813"/>
            <a:chOff x="594505" y="260350"/>
            <a:chExt cx="5776133" cy="6373813"/>
          </a:xfrm>
        </p:grpSpPr>
        <p:sp>
          <p:nvSpPr>
            <p:cNvPr id="13314" name="Freeform 5"/>
            <p:cNvSpPr>
              <a:spLocks/>
            </p:cNvSpPr>
            <p:nvPr/>
          </p:nvSpPr>
          <p:spPr bwMode="auto">
            <a:xfrm>
              <a:off x="2871788" y="5480050"/>
              <a:ext cx="101600" cy="147638"/>
            </a:xfrm>
            <a:custGeom>
              <a:avLst/>
              <a:gdLst>
                <a:gd name="T0" fmla="*/ 2147483647 w 60"/>
                <a:gd name="T1" fmla="*/ 0 h 85"/>
                <a:gd name="T2" fmla="*/ 2147483647 w 60"/>
                <a:gd name="T3" fmla="*/ 2147483647 h 85"/>
                <a:gd name="T4" fmla="*/ 2147483647 w 60"/>
                <a:gd name="T5" fmla="*/ 2147483647 h 85"/>
                <a:gd name="T6" fmla="*/ 2147483647 w 60"/>
                <a:gd name="T7" fmla="*/ 2147483647 h 85"/>
                <a:gd name="T8" fmla="*/ 2147483647 w 60"/>
                <a:gd name="T9" fmla="*/ 2147483647 h 85"/>
                <a:gd name="T10" fmla="*/ 2147483647 w 60"/>
                <a:gd name="T11" fmla="*/ 2147483647 h 85"/>
                <a:gd name="T12" fmla="*/ 2147483647 w 60"/>
                <a:gd name="T13" fmla="*/ 2147483647 h 85"/>
                <a:gd name="T14" fmla="*/ 2147483647 w 60"/>
                <a:gd name="T15" fmla="*/ 2147483647 h 85"/>
                <a:gd name="T16" fmla="*/ 2147483647 w 60"/>
                <a:gd name="T17" fmla="*/ 2147483647 h 85"/>
                <a:gd name="T18" fmla="*/ 2147483647 w 60"/>
                <a:gd name="T19" fmla="*/ 2147483647 h 85"/>
                <a:gd name="T20" fmla="*/ 2147483647 w 60"/>
                <a:gd name="T21" fmla="*/ 2147483647 h 85"/>
                <a:gd name="T22" fmla="*/ 2147483647 w 60"/>
                <a:gd name="T23" fmla="*/ 2147483647 h 85"/>
                <a:gd name="T24" fmla="*/ 2147483647 w 60"/>
                <a:gd name="T25" fmla="*/ 2147483647 h 85"/>
                <a:gd name="T26" fmla="*/ 2147483647 w 60"/>
                <a:gd name="T27" fmla="*/ 2147483647 h 85"/>
                <a:gd name="T28" fmla="*/ 2147483647 w 60"/>
                <a:gd name="T29" fmla="*/ 2147483647 h 85"/>
                <a:gd name="T30" fmla="*/ 2147483647 w 60"/>
                <a:gd name="T31" fmla="*/ 2147483647 h 85"/>
                <a:gd name="T32" fmla="*/ 2147483647 w 60"/>
                <a:gd name="T33" fmla="*/ 2147483647 h 85"/>
                <a:gd name="T34" fmla="*/ 2147483647 w 60"/>
                <a:gd name="T35" fmla="*/ 2147483647 h 85"/>
                <a:gd name="T36" fmla="*/ 2147483647 w 60"/>
                <a:gd name="T37" fmla="*/ 2147483647 h 85"/>
                <a:gd name="T38" fmla="*/ 2147483647 w 60"/>
                <a:gd name="T39" fmla="*/ 2147483647 h 85"/>
                <a:gd name="T40" fmla="*/ 2147483647 w 60"/>
                <a:gd name="T41" fmla="*/ 2147483647 h 85"/>
                <a:gd name="T42" fmla="*/ 2147483647 w 60"/>
                <a:gd name="T43" fmla="*/ 2147483647 h 85"/>
                <a:gd name="T44" fmla="*/ 2147483647 w 60"/>
                <a:gd name="T45" fmla="*/ 2147483647 h 85"/>
                <a:gd name="T46" fmla="*/ 2147483647 w 60"/>
                <a:gd name="T47" fmla="*/ 2147483647 h 85"/>
                <a:gd name="T48" fmla="*/ 2147483647 w 60"/>
                <a:gd name="T49" fmla="*/ 2147483647 h 85"/>
                <a:gd name="T50" fmla="*/ 2147483647 w 60"/>
                <a:gd name="T51" fmla="*/ 2147483647 h 85"/>
                <a:gd name="T52" fmla="*/ 2147483647 w 60"/>
                <a:gd name="T53" fmla="*/ 2147483647 h 85"/>
                <a:gd name="T54" fmla="*/ 2147483647 w 60"/>
                <a:gd name="T55" fmla="*/ 2147483647 h 85"/>
                <a:gd name="T56" fmla="*/ 2147483647 w 60"/>
                <a:gd name="T57" fmla="*/ 2147483647 h 85"/>
                <a:gd name="T58" fmla="*/ 2147483647 w 60"/>
                <a:gd name="T59" fmla="*/ 2147483647 h 85"/>
                <a:gd name="T60" fmla="*/ 2147483647 w 60"/>
                <a:gd name="T61" fmla="*/ 2147483647 h 85"/>
                <a:gd name="T62" fmla="*/ 2147483647 w 60"/>
                <a:gd name="T63" fmla="*/ 2147483647 h 85"/>
                <a:gd name="T64" fmla="*/ 2147483647 w 60"/>
                <a:gd name="T65" fmla="*/ 2147483647 h 85"/>
                <a:gd name="T66" fmla="*/ 2147483647 w 60"/>
                <a:gd name="T67" fmla="*/ 2147483647 h 85"/>
                <a:gd name="T68" fmla="*/ 2147483647 w 60"/>
                <a:gd name="T69" fmla="*/ 2147483647 h 85"/>
                <a:gd name="T70" fmla="*/ 2147483647 w 60"/>
                <a:gd name="T71" fmla="*/ 2147483647 h 85"/>
                <a:gd name="T72" fmla="*/ 2147483647 w 60"/>
                <a:gd name="T73" fmla="*/ 2147483647 h 85"/>
                <a:gd name="T74" fmla="*/ 2147483647 w 60"/>
                <a:gd name="T75" fmla="*/ 2147483647 h 85"/>
                <a:gd name="T76" fmla="*/ 2147483647 w 60"/>
                <a:gd name="T77" fmla="*/ 2147483647 h 85"/>
                <a:gd name="T78" fmla="*/ 2147483647 w 60"/>
                <a:gd name="T79" fmla="*/ 2147483647 h 85"/>
                <a:gd name="T80" fmla="*/ 2147483647 w 60"/>
                <a:gd name="T81" fmla="*/ 2147483647 h 85"/>
                <a:gd name="T82" fmla="*/ 2147483647 w 60"/>
                <a:gd name="T83" fmla="*/ 2147483647 h 85"/>
                <a:gd name="T84" fmla="*/ 2147483647 w 60"/>
                <a:gd name="T85" fmla="*/ 2147483647 h 85"/>
                <a:gd name="T86" fmla="*/ 2147483647 w 60"/>
                <a:gd name="T87" fmla="*/ 2147483647 h 85"/>
                <a:gd name="T88" fmla="*/ 2147483647 w 60"/>
                <a:gd name="T89" fmla="*/ 2147483647 h 85"/>
                <a:gd name="T90" fmla="*/ 2147483647 w 60"/>
                <a:gd name="T91" fmla="*/ 2147483647 h 85"/>
                <a:gd name="T92" fmla="*/ 0 w 60"/>
                <a:gd name="T93" fmla="*/ 2147483647 h 85"/>
                <a:gd name="T94" fmla="*/ 2147483647 w 60"/>
                <a:gd name="T95" fmla="*/ 2147483647 h 85"/>
                <a:gd name="T96" fmla="*/ 2147483647 w 60"/>
                <a:gd name="T97" fmla="*/ 2147483647 h 85"/>
                <a:gd name="T98" fmla="*/ 2147483647 w 60"/>
                <a:gd name="T99" fmla="*/ 0 h 85"/>
                <a:gd name="T100" fmla="*/ 2147483647 w 60"/>
                <a:gd name="T101" fmla="*/ 0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85"/>
                <a:gd name="T155" fmla="*/ 60 w 60"/>
                <a:gd name="T156" fmla="*/ 85 h 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85">
                  <a:moveTo>
                    <a:pt x="27" y="0"/>
                  </a:moveTo>
                  <a:lnTo>
                    <a:pt x="30" y="3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39" y="15"/>
                  </a:lnTo>
                  <a:lnTo>
                    <a:pt x="43" y="20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7" y="37"/>
                  </a:lnTo>
                  <a:lnTo>
                    <a:pt x="55" y="42"/>
                  </a:lnTo>
                  <a:lnTo>
                    <a:pt x="57" y="44"/>
                  </a:lnTo>
                  <a:lnTo>
                    <a:pt x="59" y="45"/>
                  </a:lnTo>
                  <a:lnTo>
                    <a:pt x="60" y="51"/>
                  </a:lnTo>
                  <a:lnTo>
                    <a:pt x="59" y="53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6" y="59"/>
                  </a:lnTo>
                  <a:lnTo>
                    <a:pt x="53" y="68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49" y="85"/>
                  </a:lnTo>
                  <a:lnTo>
                    <a:pt x="44" y="85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35" y="82"/>
                  </a:lnTo>
                  <a:lnTo>
                    <a:pt x="32" y="80"/>
                  </a:lnTo>
                  <a:lnTo>
                    <a:pt x="34" y="78"/>
                  </a:lnTo>
                  <a:lnTo>
                    <a:pt x="35" y="74"/>
                  </a:lnTo>
                  <a:lnTo>
                    <a:pt x="32" y="67"/>
                  </a:lnTo>
                  <a:lnTo>
                    <a:pt x="32" y="63"/>
                  </a:lnTo>
                  <a:lnTo>
                    <a:pt x="26" y="61"/>
                  </a:lnTo>
                  <a:lnTo>
                    <a:pt x="23" y="59"/>
                  </a:lnTo>
                  <a:lnTo>
                    <a:pt x="22" y="58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8" y="50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15" y="1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5" name="Freeform 6"/>
            <p:cNvSpPr>
              <a:spLocks noEditPoints="1"/>
            </p:cNvSpPr>
            <p:nvPr/>
          </p:nvSpPr>
          <p:spPr bwMode="auto">
            <a:xfrm>
              <a:off x="2874963" y="5653088"/>
              <a:ext cx="317500" cy="414337"/>
            </a:xfrm>
            <a:custGeom>
              <a:avLst/>
              <a:gdLst>
                <a:gd name="T0" fmla="*/ 2147483647 w 187"/>
                <a:gd name="T1" fmla="*/ 2147483647 h 239"/>
                <a:gd name="T2" fmla="*/ 2147483647 w 187"/>
                <a:gd name="T3" fmla="*/ 2147483647 h 239"/>
                <a:gd name="T4" fmla="*/ 2147483647 w 187"/>
                <a:gd name="T5" fmla="*/ 2147483647 h 239"/>
                <a:gd name="T6" fmla="*/ 2147483647 w 187"/>
                <a:gd name="T7" fmla="*/ 2147483647 h 239"/>
                <a:gd name="T8" fmla="*/ 2147483647 w 187"/>
                <a:gd name="T9" fmla="*/ 2147483647 h 239"/>
                <a:gd name="T10" fmla="*/ 2147483647 w 187"/>
                <a:gd name="T11" fmla="*/ 2147483647 h 239"/>
                <a:gd name="T12" fmla="*/ 2147483647 w 187"/>
                <a:gd name="T13" fmla="*/ 2147483647 h 239"/>
                <a:gd name="T14" fmla="*/ 2147483647 w 187"/>
                <a:gd name="T15" fmla="*/ 2147483647 h 239"/>
                <a:gd name="T16" fmla="*/ 2147483647 w 187"/>
                <a:gd name="T17" fmla="*/ 2147483647 h 239"/>
                <a:gd name="T18" fmla="*/ 2147483647 w 187"/>
                <a:gd name="T19" fmla="*/ 2147483647 h 239"/>
                <a:gd name="T20" fmla="*/ 2147483647 w 187"/>
                <a:gd name="T21" fmla="*/ 2147483647 h 239"/>
                <a:gd name="T22" fmla="*/ 2147483647 w 187"/>
                <a:gd name="T23" fmla="*/ 2147483647 h 239"/>
                <a:gd name="T24" fmla="*/ 2147483647 w 187"/>
                <a:gd name="T25" fmla="*/ 2147483647 h 239"/>
                <a:gd name="T26" fmla="*/ 2147483647 w 187"/>
                <a:gd name="T27" fmla="*/ 2147483647 h 239"/>
                <a:gd name="T28" fmla="*/ 2147483647 w 187"/>
                <a:gd name="T29" fmla="*/ 2147483647 h 239"/>
                <a:gd name="T30" fmla="*/ 2147483647 w 187"/>
                <a:gd name="T31" fmla="*/ 2147483647 h 239"/>
                <a:gd name="T32" fmla="*/ 2147483647 w 187"/>
                <a:gd name="T33" fmla="*/ 2147483647 h 239"/>
                <a:gd name="T34" fmla="*/ 2147483647 w 187"/>
                <a:gd name="T35" fmla="*/ 2147483647 h 239"/>
                <a:gd name="T36" fmla="*/ 2147483647 w 187"/>
                <a:gd name="T37" fmla="*/ 2147483647 h 239"/>
                <a:gd name="T38" fmla="*/ 2147483647 w 187"/>
                <a:gd name="T39" fmla="*/ 2147483647 h 239"/>
                <a:gd name="T40" fmla="*/ 2147483647 w 187"/>
                <a:gd name="T41" fmla="*/ 2147483647 h 239"/>
                <a:gd name="T42" fmla="*/ 2147483647 w 187"/>
                <a:gd name="T43" fmla="*/ 2147483647 h 239"/>
                <a:gd name="T44" fmla="*/ 2147483647 w 187"/>
                <a:gd name="T45" fmla="*/ 2147483647 h 239"/>
                <a:gd name="T46" fmla="*/ 2147483647 w 187"/>
                <a:gd name="T47" fmla="*/ 2147483647 h 239"/>
                <a:gd name="T48" fmla="*/ 2147483647 w 187"/>
                <a:gd name="T49" fmla="*/ 2147483647 h 239"/>
                <a:gd name="T50" fmla="*/ 2147483647 w 187"/>
                <a:gd name="T51" fmla="*/ 2147483647 h 239"/>
                <a:gd name="T52" fmla="*/ 2147483647 w 187"/>
                <a:gd name="T53" fmla="*/ 2147483647 h 239"/>
                <a:gd name="T54" fmla="*/ 2147483647 w 187"/>
                <a:gd name="T55" fmla="*/ 2147483647 h 239"/>
                <a:gd name="T56" fmla="*/ 2147483647 w 187"/>
                <a:gd name="T57" fmla="*/ 2147483647 h 239"/>
                <a:gd name="T58" fmla="*/ 2147483647 w 187"/>
                <a:gd name="T59" fmla="*/ 2147483647 h 239"/>
                <a:gd name="T60" fmla="*/ 2147483647 w 187"/>
                <a:gd name="T61" fmla="*/ 2147483647 h 239"/>
                <a:gd name="T62" fmla="*/ 2147483647 w 187"/>
                <a:gd name="T63" fmla="*/ 2147483647 h 239"/>
                <a:gd name="T64" fmla="*/ 2147483647 w 187"/>
                <a:gd name="T65" fmla="*/ 2147483647 h 239"/>
                <a:gd name="T66" fmla="*/ 2147483647 w 187"/>
                <a:gd name="T67" fmla="*/ 2147483647 h 239"/>
                <a:gd name="T68" fmla="*/ 2147483647 w 187"/>
                <a:gd name="T69" fmla="*/ 2147483647 h 239"/>
                <a:gd name="T70" fmla="*/ 2147483647 w 187"/>
                <a:gd name="T71" fmla="*/ 2147483647 h 239"/>
                <a:gd name="T72" fmla="*/ 2147483647 w 187"/>
                <a:gd name="T73" fmla="*/ 2147483647 h 239"/>
                <a:gd name="T74" fmla="*/ 2147483647 w 187"/>
                <a:gd name="T75" fmla="*/ 2147483647 h 239"/>
                <a:gd name="T76" fmla="*/ 2147483647 w 187"/>
                <a:gd name="T77" fmla="*/ 2147483647 h 239"/>
                <a:gd name="T78" fmla="*/ 2147483647 w 187"/>
                <a:gd name="T79" fmla="*/ 2147483647 h 239"/>
                <a:gd name="T80" fmla="*/ 2147483647 w 187"/>
                <a:gd name="T81" fmla="*/ 2147483647 h 239"/>
                <a:gd name="T82" fmla="*/ 2147483647 w 187"/>
                <a:gd name="T83" fmla="*/ 2147483647 h 239"/>
                <a:gd name="T84" fmla="*/ 2147483647 w 187"/>
                <a:gd name="T85" fmla="*/ 2147483647 h 239"/>
                <a:gd name="T86" fmla="*/ 2147483647 w 187"/>
                <a:gd name="T87" fmla="*/ 2147483647 h 239"/>
                <a:gd name="T88" fmla="*/ 2147483647 w 187"/>
                <a:gd name="T89" fmla="*/ 2147483647 h 239"/>
                <a:gd name="T90" fmla="*/ 2147483647 w 187"/>
                <a:gd name="T91" fmla="*/ 2147483647 h 239"/>
                <a:gd name="T92" fmla="*/ 2147483647 w 187"/>
                <a:gd name="T93" fmla="*/ 2147483647 h 239"/>
                <a:gd name="T94" fmla="*/ 2147483647 w 187"/>
                <a:gd name="T95" fmla="*/ 2147483647 h 239"/>
                <a:gd name="T96" fmla="*/ 2147483647 w 187"/>
                <a:gd name="T97" fmla="*/ 2147483647 h 239"/>
                <a:gd name="T98" fmla="*/ 2147483647 w 187"/>
                <a:gd name="T99" fmla="*/ 2147483647 h 239"/>
                <a:gd name="T100" fmla="*/ 2147483647 w 187"/>
                <a:gd name="T101" fmla="*/ 2147483647 h 239"/>
                <a:gd name="T102" fmla="*/ 2147483647 w 187"/>
                <a:gd name="T103" fmla="*/ 2147483647 h 239"/>
                <a:gd name="T104" fmla="*/ 2147483647 w 187"/>
                <a:gd name="T105" fmla="*/ 2147483647 h 239"/>
                <a:gd name="T106" fmla="*/ 2147483647 w 187"/>
                <a:gd name="T107" fmla="*/ 2147483647 h 2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7"/>
                <a:gd name="T163" fmla="*/ 0 h 239"/>
                <a:gd name="T164" fmla="*/ 187 w 187"/>
                <a:gd name="T165" fmla="*/ 239 h 2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7" h="239">
                  <a:moveTo>
                    <a:pt x="55" y="179"/>
                  </a:moveTo>
                  <a:lnTo>
                    <a:pt x="57" y="184"/>
                  </a:lnTo>
                  <a:lnTo>
                    <a:pt x="59" y="183"/>
                  </a:lnTo>
                  <a:lnTo>
                    <a:pt x="60" y="181"/>
                  </a:lnTo>
                  <a:lnTo>
                    <a:pt x="62" y="182"/>
                  </a:lnTo>
                  <a:lnTo>
                    <a:pt x="63" y="183"/>
                  </a:lnTo>
                  <a:lnTo>
                    <a:pt x="62" y="184"/>
                  </a:lnTo>
                  <a:lnTo>
                    <a:pt x="58" y="190"/>
                  </a:lnTo>
                  <a:lnTo>
                    <a:pt x="57" y="194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49" y="195"/>
                  </a:lnTo>
                  <a:lnTo>
                    <a:pt x="49" y="194"/>
                  </a:lnTo>
                  <a:lnTo>
                    <a:pt x="49" y="188"/>
                  </a:lnTo>
                  <a:lnTo>
                    <a:pt x="49" y="187"/>
                  </a:lnTo>
                  <a:lnTo>
                    <a:pt x="49" y="182"/>
                  </a:lnTo>
                  <a:lnTo>
                    <a:pt x="54" y="179"/>
                  </a:lnTo>
                  <a:lnTo>
                    <a:pt x="55" y="178"/>
                  </a:lnTo>
                  <a:lnTo>
                    <a:pt x="55" y="179"/>
                  </a:lnTo>
                  <a:close/>
                  <a:moveTo>
                    <a:pt x="43" y="181"/>
                  </a:moveTo>
                  <a:lnTo>
                    <a:pt x="45" y="194"/>
                  </a:lnTo>
                  <a:lnTo>
                    <a:pt x="43" y="192"/>
                  </a:lnTo>
                  <a:lnTo>
                    <a:pt x="29" y="182"/>
                  </a:lnTo>
                  <a:lnTo>
                    <a:pt x="29" y="174"/>
                  </a:lnTo>
                  <a:lnTo>
                    <a:pt x="32" y="169"/>
                  </a:lnTo>
                  <a:lnTo>
                    <a:pt x="42" y="175"/>
                  </a:lnTo>
                  <a:lnTo>
                    <a:pt x="43" y="181"/>
                  </a:lnTo>
                  <a:close/>
                  <a:moveTo>
                    <a:pt x="8" y="86"/>
                  </a:moveTo>
                  <a:lnTo>
                    <a:pt x="0" y="89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2" y="71"/>
                  </a:lnTo>
                  <a:lnTo>
                    <a:pt x="11" y="77"/>
                  </a:lnTo>
                  <a:lnTo>
                    <a:pt x="8" y="86"/>
                  </a:lnTo>
                  <a:close/>
                  <a:moveTo>
                    <a:pt x="178" y="29"/>
                  </a:moveTo>
                  <a:lnTo>
                    <a:pt x="177" y="31"/>
                  </a:lnTo>
                  <a:lnTo>
                    <a:pt x="177" y="34"/>
                  </a:lnTo>
                  <a:lnTo>
                    <a:pt x="176" y="37"/>
                  </a:lnTo>
                  <a:lnTo>
                    <a:pt x="174" y="38"/>
                  </a:lnTo>
                  <a:lnTo>
                    <a:pt x="173" y="38"/>
                  </a:lnTo>
                  <a:lnTo>
                    <a:pt x="172" y="38"/>
                  </a:lnTo>
                  <a:lnTo>
                    <a:pt x="168" y="38"/>
                  </a:lnTo>
                  <a:lnTo>
                    <a:pt x="165" y="38"/>
                  </a:lnTo>
                  <a:lnTo>
                    <a:pt x="164" y="38"/>
                  </a:lnTo>
                  <a:lnTo>
                    <a:pt x="163" y="39"/>
                  </a:lnTo>
                  <a:lnTo>
                    <a:pt x="161" y="39"/>
                  </a:lnTo>
                  <a:lnTo>
                    <a:pt x="159" y="42"/>
                  </a:lnTo>
                  <a:lnTo>
                    <a:pt x="156" y="43"/>
                  </a:lnTo>
                  <a:lnTo>
                    <a:pt x="155" y="43"/>
                  </a:lnTo>
                  <a:lnTo>
                    <a:pt x="153" y="46"/>
                  </a:lnTo>
                  <a:lnTo>
                    <a:pt x="152" y="47"/>
                  </a:lnTo>
                  <a:lnTo>
                    <a:pt x="152" y="50"/>
                  </a:lnTo>
                  <a:lnTo>
                    <a:pt x="151" y="52"/>
                  </a:lnTo>
                  <a:lnTo>
                    <a:pt x="152" y="56"/>
                  </a:lnTo>
                  <a:lnTo>
                    <a:pt x="152" y="59"/>
                  </a:lnTo>
                  <a:lnTo>
                    <a:pt x="153" y="65"/>
                  </a:lnTo>
                  <a:lnTo>
                    <a:pt x="156" y="73"/>
                  </a:lnTo>
                  <a:lnTo>
                    <a:pt x="157" y="77"/>
                  </a:lnTo>
                  <a:lnTo>
                    <a:pt x="157" y="78"/>
                  </a:lnTo>
                  <a:lnTo>
                    <a:pt x="159" y="81"/>
                  </a:lnTo>
                  <a:lnTo>
                    <a:pt x="159" y="88"/>
                  </a:lnTo>
                  <a:lnTo>
                    <a:pt x="159" y="95"/>
                  </a:lnTo>
                  <a:lnTo>
                    <a:pt x="160" y="99"/>
                  </a:lnTo>
                  <a:lnTo>
                    <a:pt x="160" y="103"/>
                  </a:lnTo>
                  <a:lnTo>
                    <a:pt x="161" y="106"/>
                  </a:lnTo>
                  <a:lnTo>
                    <a:pt x="163" y="110"/>
                  </a:lnTo>
                  <a:lnTo>
                    <a:pt x="161" y="110"/>
                  </a:lnTo>
                  <a:lnTo>
                    <a:pt x="164" y="115"/>
                  </a:lnTo>
                  <a:lnTo>
                    <a:pt x="165" y="118"/>
                  </a:lnTo>
                  <a:lnTo>
                    <a:pt x="165" y="120"/>
                  </a:lnTo>
                  <a:lnTo>
                    <a:pt x="165" y="127"/>
                  </a:lnTo>
                  <a:lnTo>
                    <a:pt x="165" y="128"/>
                  </a:lnTo>
                  <a:lnTo>
                    <a:pt x="165" y="129"/>
                  </a:lnTo>
                  <a:lnTo>
                    <a:pt x="165" y="139"/>
                  </a:lnTo>
                  <a:lnTo>
                    <a:pt x="165" y="145"/>
                  </a:lnTo>
                  <a:lnTo>
                    <a:pt x="165" y="146"/>
                  </a:lnTo>
                  <a:lnTo>
                    <a:pt x="163" y="148"/>
                  </a:lnTo>
                  <a:lnTo>
                    <a:pt x="163" y="149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9" y="156"/>
                  </a:lnTo>
                  <a:lnTo>
                    <a:pt x="159" y="157"/>
                  </a:lnTo>
                  <a:lnTo>
                    <a:pt x="159" y="158"/>
                  </a:lnTo>
                  <a:lnTo>
                    <a:pt x="157" y="162"/>
                  </a:lnTo>
                  <a:lnTo>
                    <a:pt x="157" y="163"/>
                  </a:lnTo>
                  <a:lnTo>
                    <a:pt x="157" y="165"/>
                  </a:lnTo>
                  <a:lnTo>
                    <a:pt x="157" y="166"/>
                  </a:lnTo>
                  <a:lnTo>
                    <a:pt x="157" y="167"/>
                  </a:lnTo>
                  <a:lnTo>
                    <a:pt x="157" y="170"/>
                  </a:lnTo>
                  <a:lnTo>
                    <a:pt x="157" y="171"/>
                  </a:lnTo>
                  <a:lnTo>
                    <a:pt x="157" y="173"/>
                  </a:lnTo>
                  <a:lnTo>
                    <a:pt x="156" y="175"/>
                  </a:lnTo>
                  <a:lnTo>
                    <a:pt x="156" y="177"/>
                  </a:lnTo>
                  <a:lnTo>
                    <a:pt x="155" y="178"/>
                  </a:lnTo>
                  <a:lnTo>
                    <a:pt x="156" y="178"/>
                  </a:lnTo>
                  <a:lnTo>
                    <a:pt x="156" y="181"/>
                  </a:lnTo>
                  <a:lnTo>
                    <a:pt x="157" y="182"/>
                  </a:lnTo>
                  <a:lnTo>
                    <a:pt x="156" y="184"/>
                  </a:lnTo>
                  <a:lnTo>
                    <a:pt x="156" y="186"/>
                  </a:lnTo>
                  <a:lnTo>
                    <a:pt x="153" y="190"/>
                  </a:lnTo>
                  <a:lnTo>
                    <a:pt x="152" y="191"/>
                  </a:lnTo>
                  <a:lnTo>
                    <a:pt x="151" y="195"/>
                  </a:lnTo>
                  <a:lnTo>
                    <a:pt x="148" y="198"/>
                  </a:lnTo>
                  <a:lnTo>
                    <a:pt x="147" y="199"/>
                  </a:lnTo>
                  <a:lnTo>
                    <a:pt x="146" y="204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9"/>
                  </a:lnTo>
                  <a:lnTo>
                    <a:pt x="143" y="211"/>
                  </a:lnTo>
                  <a:lnTo>
                    <a:pt x="143" y="212"/>
                  </a:lnTo>
                  <a:lnTo>
                    <a:pt x="144" y="213"/>
                  </a:lnTo>
                  <a:lnTo>
                    <a:pt x="143" y="215"/>
                  </a:lnTo>
                  <a:lnTo>
                    <a:pt x="143" y="220"/>
                  </a:lnTo>
                  <a:lnTo>
                    <a:pt x="142" y="221"/>
                  </a:lnTo>
                  <a:lnTo>
                    <a:pt x="140" y="224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8" y="226"/>
                  </a:lnTo>
                  <a:lnTo>
                    <a:pt x="138" y="233"/>
                  </a:lnTo>
                  <a:lnTo>
                    <a:pt x="134" y="232"/>
                  </a:lnTo>
                  <a:lnTo>
                    <a:pt x="134" y="233"/>
                  </a:lnTo>
                  <a:lnTo>
                    <a:pt x="132" y="233"/>
                  </a:lnTo>
                  <a:lnTo>
                    <a:pt x="131" y="234"/>
                  </a:lnTo>
                  <a:lnTo>
                    <a:pt x="130" y="234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5"/>
                  </a:lnTo>
                  <a:lnTo>
                    <a:pt x="127" y="235"/>
                  </a:lnTo>
                  <a:lnTo>
                    <a:pt x="127" y="234"/>
                  </a:lnTo>
                  <a:lnTo>
                    <a:pt x="126" y="237"/>
                  </a:lnTo>
                  <a:lnTo>
                    <a:pt x="125" y="234"/>
                  </a:lnTo>
                  <a:lnTo>
                    <a:pt x="123" y="234"/>
                  </a:lnTo>
                  <a:lnTo>
                    <a:pt x="122" y="235"/>
                  </a:lnTo>
                  <a:lnTo>
                    <a:pt x="122" y="237"/>
                  </a:lnTo>
                  <a:lnTo>
                    <a:pt x="121" y="238"/>
                  </a:lnTo>
                  <a:lnTo>
                    <a:pt x="121" y="239"/>
                  </a:lnTo>
                  <a:lnTo>
                    <a:pt x="119" y="239"/>
                  </a:lnTo>
                  <a:lnTo>
                    <a:pt x="118" y="238"/>
                  </a:lnTo>
                  <a:lnTo>
                    <a:pt x="115" y="235"/>
                  </a:lnTo>
                  <a:lnTo>
                    <a:pt x="114" y="235"/>
                  </a:lnTo>
                  <a:lnTo>
                    <a:pt x="110" y="235"/>
                  </a:lnTo>
                  <a:lnTo>
                    <a:pt x="110" y="229"/>
                  </a:lnTo>
                  <a:lnTo>
                    <a:pt x="112" y="224"/>
                  </a:lnTo>
                  <a:lnTo>
                    <a:pt x="112" y="222"/>
                  </a:lnTo>
                  <a:lnTo>
                    <a:pt x="112" y="221"/>
                  </a:lnTo>
                  <a:lnTo>
                    <a:pt x="112" y="218"/>
                  </a:lnTo>
                  <a:lnTo>
                    <a:pt x="112" y="213"/>
                  </a:lnTo>
                  <a:lnTo>
                    <a:pt x="112" y="212"/>
                  </a:lnTo>
                  <a:lnTo>
                    <a:pt x="112" y="211"/>
                  </a:lnTo>
                  <a:lnTo>
                    <a:pt x="112" y="209"/>
                  </a:lnTo>
                  <a:lnTo>
                    <a:pt x="113" y="211"/>
                  </a:lnTo>
                  <a:lnTo>
                    <a:pt x="114" y="211"/>
                  </a:lnTo>
                  <a:lnTo>
                    <a:pt x="115" y="209"/>
                  </a:lnTo>
                  <a:lnTo>
                    <a:pt x="114" y="208"/>
                  </a:lnTo>
                  <a:lnTo>
                    <a:pt x="114" y="207"/>
                  </a:lnTo>
                  <a:lnTo>
                    <a:pt x="112" y="201"/>
                  </a:lnTo>
                  <a:lnTo>
                    <a:pt x="109" y="195"/>
                  </a:lnTo>
                  <a:lnTo>
                    <a:pt x="108" y="194"/>
                  </a:lnTo>
                  <a:lnTo>
                    <a:pt x="108" y="192"/>
                  </a:lnTo>
                  <a:lnTo>
                    <a:pt x="106" y="187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4" y="175"/>
                  </a:lnTo>
                  <a:lnTo>
                    <a:pt x="97" y="174"/>
                  </a:lnTo>
                  <a:lnTo>
                    <a:pt x="93" y="175"/>
                  </a:lnTo>
                  <a:lnTo>
                    <a:pt x="91" y="177"/>
                  </a:lnTo>
                  <a:lnTo>
                    <a:pt x="85" y="178"/>
                  </a:lnTo>
                  <a:lnTo>
                    <a:pt x="84" y="178"/>
                  </a:lnTo>
                  <a:lnTo>
                    <a:pt x="83" y="181"/>
                  </a:lnTo>
                  <a:lnTo>
                    <a:pt x="80" y="181"/>
                  </a:lnTo>
                  <a:lnTo>
                    <a:pt x="79" y="179"/>
                  </a:lnTo>
                  <a:lnTo>
                    <a:pt x="79" y="173"/>
                  </a:lnTo>
                  <a:lnTo>
                    <a:pt x="75" y="170"/>
                  </a:lnTo>
                  <a:lnTo>
                    <a:pt x="76" y="161"/>
                  </a:lnTo>
                  <a:lnTo>
                    <a:pt x="76" y="158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72" y="153"/>
                  </a:lnTo>
                  <a:lnTo>
                    <a:pt x="74" y="161"/>
                  </a:lnTo>
                  <a:lnTo>
                    <a:pt x="71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2" y="171"/>
                  </a:lnTo>
                  <a:lnTo>
                    <a:pt x="59" y="170"/>
                  </a:lnTo>
                  <a:lnTo>
                    <a:pt x="57" y="166"/>
                  </a:lnTo>
                  <a:lnTo>
                    <a:pt x="55" y="165"/>
                  </a:lnTo>
                  <a:lnTo>
                    <a:pt x="54" y="158"/>
                  </a:lnTo>
                  <a:lnTo>
                    <a:pt x="51" y="156"/>
                  </a:lnTo>
                  <a:lnTo>
                    <a:pt x="47" y="156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38" y="165"/>
                  </a:lnTo>
                  <a:lnTo>
                    <a:pt x="40" y="160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7" y="150"/>
                  </a:lnTo>
                  <a:lnTo>
                    <a:pt x="36" y="152"/>
                  </a:lnTo>
                  <a:lnTo>
                    <a:pt x="34" y="153"/>
                  </a:lnTo>
                  <a:lnTo>
                    <a:pt x="33" y="157"/>
                  </a:lnTo>
                  <a:lnTo>
                    <a:pt x="29" y="158"/>
                  </a:lnTo>
                  <a:lnTo>
                    <a:pt x="28" y="156"/>
                  </a:lnTo>
                  <a:lnTo>
                    <a:pt x="25" y="154"/>
                  </a:lnTo>
                  <a:lnTo>
                    <a:pt x="25" y="150"/>
                  </a:lnTo>
                  <a:lnTo>
                    <a:pt x="25" y="149"/>
                  </a:lnTo>
                  <a:lnTo>
                    <a:pt x="23" y="143"/>
                  </a:lnTo>
                  <a:lnTo>
                    <a:pt x="16" y="140"/>
                  </a:lnTo>
                  <a:lnTo>
                    <a:pt x="16" y="132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1" y="122"/>
                  </a:lnTo>
                  <a:lnTo>
                    <a:pt x="26" y="116"/>
                  </a:lnTo>
                  <a:lnTo>
                    <a:pt x="23" y="116"/>
                  </a:lnTo>
                  <a:lnTo>
                    <a:pt x="21" y="116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17" y="112"/>
                  </a:lnTo>
                  <a:lnTo>
                    <a:pt x="12" y="119"/>
                  </a:lnTo>
                  <a:lnTo>
                    <a:pt x="11" y="120"/>
                  </a:lnTo>
                  <a:lnTo>
                    <a:pt x="9" y="118"/>
                  </a:lnTo>
                  <a:lnTo>
                    <a:pt x="8" y="110"/>
                  </a:lnTo>
                  <a:lnTo>
                    <a:pt x="8" y="98"/>
                  </a:lnTo>
                  <a:lnTo>
                    <a:pt x="8" y="95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5" y="77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7" y="71"/>
                  </a:lnTo>
                  <a:lnTo>
                    <a:pt x="20" y="76"/>
                  </a:lnTo>
                  <a:lnTo>
                    <a:pt x="23" y="73"/>
                  </a:lnTo>
                  <a:lnTo>
                    <a:pt x="28" y="71"/>
                  </a:lnTo>
                  <a:lnTo>
                    <a:pt x="28" y="63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9" y="37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34"/>
                  </a:lnTo>
                  <a:lnTo>
                    <a:pt x="55" y="31"/>
                  </a:lnTo>
                  <a:lnTo>
                    <a:pt x="57" y="27"/>
                  </a:lnTo>
                  <a:lnTo>
                    <a:pt x="55" y="26"/>
                  </a:lnTo>
                  <a:lnTo>
                    <a:pt x="54" y="22"/>
                  </a:lnTo>
                  <a:lnTo>
                    <a:pt x="59" y="17"/>
                  </a:lnTo>
                  <a:lnTo>
                    <a:pt x="66" y="21"/>
                  </a:lnTo>
                  <a:lnTo>
                    <a:pt x="70" y="18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79" y="18"/>
                  </a:lnTo>
                  <a:lnTo>
                    <a:pt x="80" y="23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93" y="4"/>
                  </a:lnTo>
                  <a:lnTo>
                    <a:pt x="95" y="2"/>
                  </a:lnTo>
                  <a:lnTo>
                    <a:pt x="96" y="1"/>
                  </a:lnTo>
                  <a:lnTo>
                    <a:pt x="98" y="2"/>
                  </a:lnTo>
                  <a:lnTo>
                    <a:pt x="101" y="4"/>
                  </a:lnTo>
                  <a:lnTo>
                    <a:pt x="108" y="6"/>
                  </a:lnTo>
                  <a:lnTo>
                    <a:pt x="109" y="21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23" y="33"/>
                  </a:lnTo>
                  <a:lnTo>
                    <a:pt x="127" y="42"/>
                  </a:lnTo>
                  <a:lnTo>
                    <a:pt x="123" y="42"/>
                  </a:lnTo>
                  <a:lnTo>
                    <a:pt x="123" y="48"/>
                  </a:lnTo>
                  <a:lnTo>
                    <a:pt x="125" y="50"/>
                  </a:lnTo>
                  <a:lnTo>
                    <a:pt x="129" y="47"/>
                  </a:lnTo>
                  <a:lnTo>
                    <a:pt x="132" y="43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43" y="29"/>
                  </a:lnTo>
                  <a:lnTo>
                    <a:pt x="147" y="30"/>
                  </a:lnTo>
                  <a:lnTo>
                    <a:pt x="151" y="22"/>
                  </a:lnTo>
                  <a:lnTo>
                    <a:pt x="155" y="18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68" y="1"/>
                  </a:lnTo>
                  <a:lnTo>
                    <a:pt x="186" y="0"/>
                  </a:lnTo>
                  <a:lnTo>
                    <a:pt x="185" y="1"/>
                  </a:lnTo>
                  <a:lnTo>
                    <a:pt x="186" y="5"/>
                  </a:lnTo>
                  <a:lnTo>
                    <a:pt x="186" y="8"/>
                  </a:lnTo>
                  <a:lnTo>
                    <a:pt x="186" y="9"/>
                  </a:lnTo>
                  <a:lnTo>
                    <a:pt x="185" y="10"/>
                  </a:lnTo>
                  <a:lnTo>
                    <a:pt x="185" y="12"/>
                  </a:lnTo>
                  <a:lnTo>
                    <a:pt x="186" y="14"/>
                  </a:lnTo>
                  <a:lnTo>
                    <a:pt x="186" y="17"/>
                  </a:lnTo>
                  <a:lnTo>
                    <a:pt x="186" y="21"/>
                  </a:lnTo>
                  <a:lnTo>
                    <a:pt x="186" y="23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6" y="26"/>
                  </a:lnTo>
                  <a:lnTo>
                    <a:pt x="185" y="26"/>
                  </a:lnTo>
                  <a:lnTo>
                    <a:pt x="180" y="26"/>
                  </a:lnTo>
                  <a:lnTo>
                    <a:pt x="178" y="29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6" name="Freeform 7"/>
            <p:cNvSpPr>
              <a:spLocks noEditPoints="1"/>
            </p:cNvSpPr>
            <p:nvPr/>
          </p:nvSpPr>
          <p:spPr bwMode="auto">
            <a:xfrm>
              <a:off x="2843808" y="5229200"/>
              <a:ext cx="358775" cy="586358"/>
            </a:xfrm>
            <a:custGeom>
              <a:avLst/>
              <a:gdLst>
                <a:gd name="T0" fmla="*/ 2147483647 w 212"/>
                <a:gd name="T1" fmla="*/ 2147483647 h 297"/>
                <a:gd name="T2" fmla="*/ 2147483647 w 212"/>
                <a:gd name="T3" fmla="*/ 2147483647 h 297"/>
                <a:gd name="T4" fmla="*/ 2147483647 w 212"/>
                <a:gd name="T5" fmla="*/ 2147483647 h 297"/>
                <a:gd name="T6" fmla="*/ 2147483647 w 212"/>
                <a:gd name="T7" fmla="*/ 2147483647 h 297"/>
                <a:gd name="T8" fmla="*/ 0 w 212"/>
                <a:gd name="T9" fmla="*/ 2147483647 h 297"/>
                <a:gd name="T10" fmla="*/ 2147483647 w 212"/>
                <a:gd name="T11" fmla="*/ 2147483647 h 297"/>
                <a:gd name="T12" fmla="*/ 2147483647 w 212"/>
                <a:gd name="T13" fmla="*/ 2147483647 h 297"/>
                <a:gd name="T14" fmla="*/ 2147483647 w 212"/>
                <a:gd name="T15" fmla="*/ 2147483647 h 297"/>
                <a:gd name="T16" fmla="*/ 2147483647 w 212"/>
                <a:gd name="T17" fmla="*/ 2147483647 h 297"/>
                <a:gd name="T18" fmla="*/ 2147483647 w 212"/>
                <a:gd name="T19" fmla="*/ 2147483647 h 297"/>
                <a:gd name="T20" fmla="*/ 2147483647 w 212"/>
                <a:gd name="T21" fmla="*/ 2147483647 h 297"/>
                <a:gd name="T22" fmla="*/ 2147483647 w 212"/>
                <a:gd name="T23" fmla="*/ 2147483647 h 297"/>
                <a:gd name="T24" fmla="*/ 2147483647 w 212"/>
                <a:gd name="T25" fmla="*/ 2147483647 h 297"/>
                <a:gd name="T26" fmla="*/ 2147483647 w 212"/>
                <a:gd name="T27" fmla="*/ 2147483647 h 297"/>
                <a:gd name="T28" fmla="*/ 2147483647 w 212"/>
                <a:gd name="T29" fmla="*/ 2147483647 h 297"/>
                <a:gd name="T30" fmla="*/ 2147483647 w 212"/>
                <a:gd name="T31" fmla="*/ 2147483647 h 297"/>
                <a:gd name="T32" fmla="*/ 2147483647 w 212"/>
                <a:gd name="T33" fmla="*/ 2147483647 h 297"/>
                <a:gd name="T34" fmla="*/ 2147483647 w 212"/>
                <a:gd name="T35" fmla="*/ 2147483647 h 297"/>
                <a:gd name="T36" fmla="*/ 2147483647 w 212"/>
                <a:gd name="T37" fmla="*/ 2147483647 h 297"/>
                <a:gd name="T38" fmla="*/ 2147483647 w 212"/>
                <a:gd name="T39" fmla="*/ 2147483647 h 297"/>
                <a:gd name="T40" fmla="*/ 2147483647 w 212"/>
                <a:gd name="T41" fmla="*/ 2147483647 h 297"/>
                <a:gd name="T42" fmla="*/ 2147483647 w 212"/>
                <a:gd name="T43" fmla="*/ 2147483647 h 297"/>
                <a:gd name="T44" fmla="*/ 2147483647 w 212"/>
                <a:gd name="T45" fmla="*/ 2147483647 h 297"/>
                <a:gd name="T46" fmla="*/ 2147483647 w 212"/>
                <a:gd name="T47" fmla="*/ 2147483647 h 297"/>
                <a:gd name="T48" fmla="*/ 2147483647 w 212"/>
                <a:gd name="T49" fmla="*/ 2147483647 h 297"/>
                <a:gd name="T50" fmla="*/ 2147483647 w 212"/>
                <a:gd name="T51" fmla="*/ 2147483647 h 297"/>
                <a:gd name="T52" fmla="*/ 2147483647 w 212"/>
                <a:gd name="T53" fmla="*/ 2147483647 h 297"/>
                <a:gd name="T54" fmla="*/ 2147483647 w 212"/>
                <a:gd name="T55" fmla="*/ 2147483647 h 297"/>
                <a:gd name="T56" fmla="*/ 2147483647 w 212"/>
                <a:gd name="T57" fmla="*/ 2147483647 h 297"/>
                <a:gd name="T58" fmla="*/ 2147483647 w 212"/>
                <a:gd name="T59" fmla="*/ 2147483647 h 297"/>
                <a:gd name="T60" fmla="*/ 2147483647 w 212"/>
                <a:gd name="T61" fmla="*/ 2147483647 h 297"/>
                <a:gd name="T62" fmla="*/ 2147483647 w 212"/>
                <a:gd name="T63" fmla="*/ 2147483647 h 297"/>
                <a:gd name="T64" fmla="*/ 2147483647 w 212"/>
                <a:gd name="T65" fmla="*/ 2147483647 h 297"/>
                <a:gd name="T66" fmla="*/ 2147483647 w 212"/>
                <a:gd name="T67" fmla="*/ 2147483647 h 297"/>
                <a:gd name="T68" fmla="*/ 2147483647 w 212"/>
                <a:gd name="T69" fmla="*/ 2147483647 h 297"/>
                <a:gd name="T70" fmla="*/ 2147483647 w 212"/>
                <a:gd name="T71" fmla="*/ 2147483647 h 297"/>
                <a:gd name="T72" fmla="*/ 2147483647 w 212"/>
                <a:gd name="T73" fmla="*/ 2147483647 h 297"/>
                <a:gd name="T74" fmla="*/ 2147483647 w 212"/>
                <a:gd name="T75" fmla="*/ 2147483647 h 297"/>
                <a:gd name="T76" fmla="*/ 2147483647 w 212"/>
                <a:gd name="T77" fmla="*/ 2147483647 h 297"/>
                <a:gd name="T78" fmla="*/ 2147483647 w 212"/>
                <a:gd name="T79" fmla="*/ 2147483647 h 297"/>
                <a:gd name="T80" fmla="*/ 2147483647 w 212"/>
                <a:gd name="T81" fmla="*/ 2147483647 h 297"/>
                <a:gd name="T82" fmla="*/ 2147483647 w 212"/>
                <a:gd name="T83" fmla="*/ 2147483647 h 297"/>
                <a:gd name="T84" fmla="*/ 2147483647 w 212"/>
                <a:gd name="T85" fmla="*/ 2147483647 h 297"/>
                <a:gd name="T86" fmla="*/ 2147483647 w 212"/>
                <a:gd name="T87" fmla="*/ 2147483647 h 297"/>
                <a:gd name="T88" fmla="*/ 2147483647 w 212"/>
                <a:gd name="T89" fmla="*/ 2147483647 h 297"/>
                <a:gd name="T90" fmla="*/ 2147483647 w 212"/>
                <a:gd name="T91" fmla="*/ 2147483647 h 297"/>
                <a:gd name="T92" fmla="*/ 2147483647 w 212"/>
                <a:gd name="T93" fmla="*/ 2147483647 h 297"/>
                <a:gd name="T94" fmla="*/ 2147483647 w 212"/>
                <a:gd name="T95" fmla="*/ 2147483647 h 297"/>
                <a:gd name="T96" fmla="*/ 2147483647 w 212"/>
                <a:gd name="T97" fmla="*/ 2147483647 h 297"/>
                <a:gd name="T98" fmla="*/ 2147483647 w 212"/>
                <a:gd name="T99" fmla="*/ 2147483647 h 297"/>
                <a:gd name="T100" fmla="*/ 2147483647 w 212"/>
                <a:gd name="T101" fmla="*/ 2147483647 h 297"/>
                <a:gd name="T102" fmla="*/ 2147483647 w 212"/>
                <a:gd name="T103" fmla="*/ 2147483647 h 297"/>
                <a:gd name="T104" fmla="*/ 2147483647 w 212"/>
                <a:gd name="T105" fmla="*/ 2147483647 h 297"/>
                <a:gd name="T106" fmla="*/ 2147483647 w 212"/>
                <a:gd name="T107" fmla="*/ 2147483647 h 297"/>
                <a:gd name="T108" fmla="*/ 2147483647 w 212"/>
                <a:gd name="T109" fmla="*/ 0 h 297"/>
                <a:gd name="T110" fmla="*/ 2147483647 w 212"/>
                <a:gd name="T111" fmla="*/ 2147483647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"/>
                <a:gd name="T169" fmla="*/ 0 h 297"/>
                <a:gd name="T170" fmla="*/ 212 w 212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" h="297">
                  <a:moveTo>
                    <a:pt x="42" y="183"/>
                  </a:moveTo>
                  <a:lnTo>
                    <a:pt x="39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28" y="187"/>
                  </a:lnTo>
                  <a:lnTo>
                    <a:pt x="25" y="188"/>
                  </a:lnTo>
                  <a:lnTo>
                    <a:pt x="24" y="188"/>
                  </a:lnTo>
                  <a:lnTo>
                    <a:pt x="21" y="192"/>
                  </a:lnTo>
                  <a:lnTo>
                    <a:pt x="20" y="199"/>
                  </a:lnTo>
                  <a:lnTo>
                    <a:pt x="18" y="205"/>
                  </a:lnTo>
                  <a:lnTo>
                    <a:pt x="20" y="213"/>
                  </a:lnTo>
                  <a:lnTo>
                    <a:pt x="21" y="213"/>
                  </a:lnTo>
                  <a:lnTo>
                    <a:pt x="12" y="214"/>
                  </a:lnTo>
                  <a:lnTo>
                    <a:pt x="11" y="214"/>
                  </a:lnTo>
                  <a:lnTo>
                    <a:pt x="9" y="212"/>
                  </a:lnTo>
                  <a:lnTo>
                    <a:pt x="4" y="209"/>
                  </a:lnTo>
                  <a:lnTo>
                    <a:pt x="0" y="208"/>
                  </a:lnTo>
                  <a:lnTo>
                    <a:pt x="3" y="201"/>
                  </a:lnTo>
                  <a:lnTo>
                    <a:pt x="3" y="199"/>
                  </a:lnTo>
                  <a:lnTo>
                    <a:pt x="1" y="196"/>
                  </a:lnTo>
                  <a:lnTo>
                    <a:pt x="1" y="195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3" y="186"/>
                  </a:lnTo>
                  <a:lnTo>
                    <a:pt x="3" y="184"/>
                  </a:lnTo>
                  <a:lnTo>
                    <a:pt x="4" y="183"/>
                  </a:lnTo>
                  <a:lnTo>
                    <a:pt x="5" y="182"/>
                  </a:lnTo>
                  <a:lnTo>
                    <a:pt x="5" y="179"/>
                  </a:lnTo>
                  <a:lnTo>
                    <a:pt x="4" y="165"/>
                  </a:lnTo>
                  <a:lnTo>
                    <a:pt x="5" y="165"/>
                  </a:lnTo>
                  <a:lnTo>
                    <a:pt x="9" y="159"/>
                  </a:lnTo>
                  <a:lnTo>
                    <a:pt x="14" y="155"/>
                  </a:lnTo>
                  <a:lnTo>
                    <a:pt x="17" y="146"/>
                  </a:lnTo>
                  <a:lnTo>
                    <a:pt x="22" y="146"/>
                  </a:lnTo>
                  <a:lnTo>
                    <a:pt x="24" y="150"/>
                  </a:lnTo>
                  <a:lnTo>
                    <a:pt x="35" y="161"/>
                  </a:lnTo>
                  <a:lnTo>
                    <a:pt x="37" y="163"/>
                  </a:lnTo>
                  <a:lnTo>
                    <a:pt x="42" y="171"/>
                  </a:lnTo>
                  <a:lnTo>
                    <a:pt x="41" y="176"/>
                  </a:lnTo>
                  <a:lnTo>
                    <a:pt x="41" y="178"/>
                  </a:lnTo>
                  <a:lnTo>
                    <a:pt x="42" y="179"/>
                  </a:lnTo>
                  <a:lnTo>
                    <a:pt x="42" y="183"/>
                  </a:lnTo>
                  <a:close/>
                  <a:moveTo>
                    <a:pt x="135" y="34"/>
                  </a:moveTo>
                  <a:lnTo>
                    <a:pt x="143" y="40"/>
                  </a:lnTo>
                  <a:lnTo>
                    <a:pt x="152" y="69"/>
                  </a:lnTo>
                  <a:lnTo>
                    <a:pt x="164" y="85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3" y="98"/>
                  </a:lnTo>
                  <a:lnTo>
                    <a:pt x="172" y="106"/>
                  </a:lnTo>
                  <a:lnTo>
                    <a:pt x="170" y="111"/>
                  </a:lnTo>
                  <a:lnTo>
                    <a:pt x="170" y="112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2" y="119"/>
                  </a:lnTo>
                  <a:lnTo>
                    <a:pt x="172" y="121"/>
                  </a:lnTo>
                  <a:lnTo>
                    <a:pt x="186" y="136"/>
                  </a:lnTo>
                  <a:lnTo>
                    <a:pt x="187" y="137"/>
                  </a:lnTo>
                  <a:lnTo>
                    <a:pt x="193" y="140"/>
                  </a:lnTo>
                  <a:lnTo>
                    <a:pt x="196" y="153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203" y="161"/>
                  </a:lnTo>
                  <a:lnTo>
                    <a:pt x="196" y="174"/>
                  </a:lnTo>
                  <a:lnTo>
                    <a:pt x="199" y="184"/>
                  </a:lnTo>
                  <a:lnTo>
                    <a:pt x="196" y="186"/>
                  </a:lnTo>
                  <a:lnTo>
                    <a:pt x="198" y="193"/>
                  </a:lnTo>
                  <a:lnTo>
                    <a:pt x="198" y="195"/>
                  </a:lnTo>
                  <a:lnTo>
                    <a:pt x="199" y="200"/>
                  </a:lnTo>
                  <a:lnTo>
                    <a:pt x="200" y="208"/>
                  </a:lnTo>
                  <a:lnTo>
                    <a:pt x="202" y="209"/>
                  </a:lnTo>
                  <a:lnTo>
                    <a:pt x="202" y="210"/>
                  </a:lnTo>
                  <a:lnTo>
                    <a:pt x="203" y="210"/>
                  </a:lnTo>
                  <a:lnTo>
                    <a:pt x="204" y="210"/>
                  </a:lnTo>
                  <a:lnTo>
                    <a:pt x="206" y="210"/>
                  </a:lnTo>
                  <a:lnTo>
                    <a:pt x="207" y="212"/>
                  </a:lnTo>
                  <a:lnTo>
                    <a:pt x="207" y="214"/>
                  </a:lnTo>
                  <a:lnTo>
                    <a:pt x="208" y="216"/>
                  </a:lnTo>
                  <a:lnTo>
                    <a:pt x="210" y="217"/>
                  </a:lnTo>
                  <a:lnTo>
                    <a:pt x="210" y="218"/>
                  </a:lnTo>
                  <a:lnTo>
                    <a:pt x="211" y="221"/>
                  </a:lnTo>
                  <a:lnTo>
                    <a:pt x="212" y="221"/>
                  </a:lnTo>
                  <a:lnTo>
                    <a:pt x="194" y="222"/>
                  </a:lnTo>
                  <a:lnTo>
                    <a:pt x="187" y="229"/>
                  </a:lnTo>
                  <a:lnTo>
                    <a:pt x="178" y="233"/>
                  </a:lnTo>
                  <a:lnTo>
                    <a:pt x="181" y="239"/>
                  </a:lnTo>
                  <a:lnTo>
                    <a:pt x="177" y="243"/>
                  </a:lnTo>
                  <a:lnTo>
                    <a:pt x="173" y="251"/>
                  </a:lnTo>
                  <a:lnTo>
                    <a:pt x="169" y="250"/>
                  </a:lnTo>
                  <a:lnTo>
                    <a:pt x="165" y="256"/>
                  </a:lnTo>
                  <a:lnTo>
                    <a:pt x="162" y="258"/>
                  </a:lnTo>
                  <a:lnTo>
                    <a:pt x="158" y="259"/>
                  </a:lnTo>
                  <a:lnTo>
                    <a:pt x="157" y="259"/>
                  </a:lnTo>
                  <a:lnTo>
                    <a:pt x="158" y="264"/>
                  </a:lnTo>
                  <a:lnTo>
                    <a:pt x="155" y="268"/>
                  </a:lnTo>
                  <a:lnTo>
                    <a:pt x="151" y="271"/>
                  </a:lnTo>
                  <a:lnTo>
                    <a:pt x="149" y="269"/>
                  </a:lnTo>
                  <a:lnTo>
                    <a:pt x="149" y="263"/>
                  </a:lnTo>
                  <a:lnTo>
                    <a:pt x="153" y="263"/>
                  </a:lnTo>
                  <a:lnTo>
                    <a:pt x="149" y="254"/>
                  </a:lnTo>
                  <a:lnTo>
                    <a:pt x="140" y="246"/>
                  </a:lnTo>
                  <a:lnTo>
                    <a:pt x="138" y="244"/>
                  </a:lnTo>
                  <a:lnTo>
                    <a:pt x="135" y="242"/>
                  </a:lnTo>
                  <a:lnTo>
                    <a:pt x="134" y="227"/>
                  </a:lnTo>
                  <a:lnTo>
                    <a:pt x="127" y="225"/>
                  </a:lnTo>
                  <a:lnTo>
                    <a:pt x="124" y="223"/>
                  </a:lnTo>
                  <a:lnTo>
                    <a:pt x="122" y="222"/>
                  </a:lnTo>
                  <a:lnTo>
                    <a:pt x="121" y="223"/>
                  </a:lnTo>
                  <a:lnTo>
                    <a:pt x="119" y="225"/>
                  </a:lnTo>
                  <a:lnTo>
                    <a:pt x="117" y="244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105" y="239"/>
                  </a:lnTo>
                  <a:lnTo>
                    <a:pt x="101" y="242"/>
                  </a:lnTo>
                  <a:lnTo>
                    <a:pt x="101" y="239"/>
                  </a:lnTo>
                  <a:lnTo>
                    <a:pt x="96" y="239"/>
                  </a:lnTo>
                  <a:lnTo>
                    <a:pt x="92" y="242"/>
                  </a:lnTo>
                  <a:lnTo>
                    <a:pt x="85" y="238"/>
                  </a:lnTo>
                  <a:lnTo>
                    <a:pt x="80" y="243"/>
                  </a:lnTo>
                  <a:lnTo>
                    <a:pt x="81" y="247"/>
                  </a:lnTo>
                  <a:lnTo>
                    <a:pt x="83" y="248"/>
                  </a:lnTo>
                  <a:lnTo>
                    <a:pt x="81" y="252"/>
                  </a:lnTo>
                  <a:lnTo>
                    <a:pt x="80" y="255"/>
                  </a:lnTo>
                  <a:lnTo>
                    <a:pt x="79" y="251"/>
                  </a:lnTo>
                  <a:lnTo>
                    <a:pt x="77" y="255"/>
                  </a:lnTo>
                  <a:lnTo>
                    <a:pt x="76" y="256"/>
                  </a:lnTo>
                  <a:lnTo>
                    <a:pt x="75" y="258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7" y="263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55" y="275"/>
                  </a:lnTo>
                  <a:lnTo>
                    <a:pt x="55" y="278"/>
                  </a:lnTo>
                  <a:lnTo>
                    <a:pt x="55" y="282"/>
                  </a:lnTo>
                  <a:lnTo>
                    <a:pt x="54" y="284"/>
                  </a:lnTo>
                  <a:lnTo>
                    <a:pt x="54" y="292"/>
                  </a:lnTo>
                  <a:lnTo>
                    <a:pt x="49" y="294"/>
                  </a:lnTo>
                  <a:lnTo>
                    <a:pt x="46" y="297"/>
                  </a:lnTo>
                  <a:lnTo>
                    <a:pt x="43" y="292"/>
                  </a:lnTo>
                  <a:lnTo>
                    <a:pt x="42" y="292"/>
                  </a:lnTo>
                  <a:lnTo>
                    <a:pt x="41" y="286"/>
                  </a:lnTo>
                  <a:lnTo>
                    <a:pt x="39" y="284"/>
                  </a:lnTo>
                  <a:lnTo>
                    <a:pt x="35" y="276"/>
                  </a:lnTo>
                  <a:lnTo>
                    <a:pt x="37" y="269"/>
                  </a:lnTo>
                  <a:lnTo>
                    <a:pt x="39" y="264"/>
                  </a:lnTo>
                  <a:lnTo>
                    <a:pt x="38" y="258"/>
                  </a:lnTo>
                  <a:lnTo>
                    <a:pt x="38" y="252"/>
                  </a:lnTo>
                  <a:lnTo>
                    <a:pt x="37" y="248"/>
                  </a:lnTo>
                  <a:lnTo>
                    <a:pt x="37" y="243"/>
                  </a:lnTo>
                  <a:lnTo>
                    <a:pt x="33" y="235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2" y="225"/>
                  </a:lnTo>
                  <a:lnTo>
                    <a:pt x="32" y="222"/>
                  </a:lnTo>
                  <a:lnTo>
                    <a:pt x="33" y="216"/>
                  </a:lnTo>
                  <a:lnTo>
                    <a:pt x="37" y="206"/>
                  </a:lnTo>
                  <a:lnTo>
                    <a:pt x="37" y="205"/>
                  </a:lnTo>
                  <a:lnTo>
                    <a:pt x="39" y="200"/>
                  </a:lnTo>
                  <a:lnTo>
                    <a:pt x="41" y="196"/>
                  </a:lnTo>
                  <a:lnTo>
                    <a:pt x="43" y="191"/>
                  </a:lnTo>
                  <a:lnTo>
                    <a:pt x="46" y="191"/>
                  </a:lnTo>
                  <a:lnTo>
                    <a:pt x="47" y="193"/>
                  </a:lnTo>
                  <a:lnTo>
                    <a:pt x="49" y="200"/>
                  </a:lnTo>
                  <a:lnTo>
                    <a:pt x="47" y="205"/>
                  </a:lnTo>
                  <a:lnTo>
                    <a:pt x="47" y="206"/>
                  </a:lnTo>
                  <a:lnTo>
                    <a:pt x="47" y="216"/>
                  </a:lnTo>
                  <a:lnTo>
                    <a:pt x="47" y="217"/>
                  </a:lnTo>
                  <a:lnTo>
                    <a:pt x="47" y="223"/>
                  </a:lnTo>
                  <a:lnTo>
                    <a:pt x="47" y="230"/>
                  </a:lnTo>
                  <a:lnTo>
                    <a:pt x="50" y="231"/>
                  </a:lnTo>
                  <a:lnTo>
                    <a:pt x="51" y="231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2" y="225"/>
                  </a:lnTo>
                  <a:lnTo>
                    <a:pt x="51" y="221"/>
                  </a:lnTo>
                  <a:lnTo>
                    <a:pt x="51" y="220"/>
                  </a:lnTo>
                  <a:lnTo>
                    <a:pt x="52" y="216"/>
                  </a:lnTo>
                  <a:lnTo>
                    <a:pt x="52" y="209"/>
                  </a:lnTo>
                  <a:lnTo>
                    <a:pt x="56" y="203"/>
                  </a:lnTo>
                  <a:lnTo>
                    <a:pt x="56" y="201"/>
                  </a:lnTo>
                  <a:lnTo>
                    <a:pt x="59" y="203"/>
                  </a:lnTo>
                  <a:lnTo>
                    <a:pt x="62" y="204"/>
                  </a:lnTo>
                  <a:lnTo>
                    <a:pt x="66" y="206"/>
                  </a:lnTo>
                  <a:lnTo>
                    <a:pt x="68" y="206"/>
                  </a:lnTo>
                  <a:lnTo>
                    <a:pt x="73" y="206"/>
                  </a:lnTo>
                  <a:lnTo>
                    <a:pt x="80" y="204"/>
                  </a:lnTo>
                  <a:lnTo>
                    <a:pt x="80" y="203"/>
                  </a:lnTo>
                  <a:lnTo>
                    <a:pt x="77" y="189"/>
                  </a:lnTo>
                  <a:lnTo>
                    <a:pt x="80" y="180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3" y="174"/>
                  </a:lnTo>
                  <a:lnTo>
                    <a:pt x="84" y="172"/>
                  </a:lnTo>
                  <a:lnTo>
                    <a:pt x="83" y="166"/>
                  </a:lnTo>
                  <a:lnTo>
                    <a:pt x="81" y="165"/>
                  </a:lnTo>
                  <a:lnTo>
                    <a:pt x="79" y="163"/>
                  </a:lnTo>
                  <a:lnTo>
                    <a:pt x="71" y="158"/>
                  </a:lnTo>
                  <a:lnTo>
                    <a:pt x="68" y="151"/>
                  </a:lnTo>
                  <a:lnTo>
                    <a:pt x="68" y="148"/>
                  </a:lnTo>
                  <a:lnTo>
                    <a:pt x="67" y="141"/>
                  </a:lnTo>
                  <a:lnTo>
                    <a:pt x="63" y="136"/>
                  </a:lnTo>
                  <a:lnTo>
                    <a:pt x="62" y="132"/>
                  </a:lnTo>
                  <a:lnTo>
                    <a:pt x="62" y="128"/>
                  </a:lnTo>
                  <a:lnTo>
                    <a:pt x="54" y="124"/>
                  </a:lnTo>
                  <a:lnTo>
                    <a:pt x="51" y="121"/>
                  </a:lnTo>
                  <a:lnTo>
                    <a:pt x="52" y="117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63" y="117"/>
                  </a:lnTo>
                  <a:lnTo>
                    <a:pt x="63" y="116"/>
                  </a:lnTo>
                  <a:lnTo>
                    <a:pt x="63" y="115"/>
                  </a:lnTo>
                  <a:lnTo>
                    <a:pt x="64" y="112"/>
                  </a:lnTo>
                  <a:lnTo>
                    <a:pt x="66" y="108"/>
                  </a:lnTo>
                  <a:lnTo>
                    <a:pt x="64" y="108"/>
                  </a:lnTo>
                  <a:lnTo>
                    <a:pt x="67" y="96"/>
                  </a:lnTo>
                  <a:lnTo>
                    <a:pt x="73" y="85"/>
                  </a:lnTo>
                  <a:lnTo>
                    <a:pt x="79" y="76"/>
                  </a:lnTo>
                  <a:lnTo>
                    <a:pt x="88" y="66"/>
                  </a:lnTo>
                  <a:lnTo>
                    <a:pt x="84" y="59"/>
                  </a:lnTo>
                  <a:lnTo>
                    <a:pt x="85" y="53"/>
                  </a:lnTo>
                  <a:lnTo>
                    <a:pt x="75" y="44"/>
                  </a:lnTo>
                  <a:lnTo>
                    <a:pt x="55" y="42"/>
                  </a:lnTo>
                  <a:lnTo>
                    <a:pt x="60" y="36"/>
                  </a:lnTo>
                  <a:lnTo>
                    <a:pt x="59" y="27"/>
                  </a:lnTo>
                  <a:lnTo>
                    <a:pt x="62" y="21"/>
                  </a:lnTo>
                  <a:lnTo>
                    <a:pt x="63" y="18"/>
                  </a:lnTo>
                  <a:lnTo>
                    <a:pt x="68" y="27"/>
                  </a:lnTo>
                  <a:lnTo>
                    <a:pt x="89" y="34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109" y="23"/>
                  </a:lnTo>
                  <a:lnTo>
                    <a:pt x="113" y="22"/>
                  </a:lnTo>
                  <a:lnTo>
                    <a:pt x="114" y="9"/>
                  </a:lnTo>
                  <a:lnTo>
                    <a:pt x="118" y="5"/>
                  </a:lnTo>
                  <a:lnTo>
                    <a:pt x="119" y="4"/>
                  </a:lnTo>
                  <a:lnTo>
                    <a:pt x="121" y="0"/>
                  </a:lnTo>
                  <a:lnTo>
                    <a:pt x="128" y="11"/>
                  </a:lnTo>
                  <a:lnTo>
                    <a:pt x="127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7" name="Freeform 8"/>
            <p:cNvSpPr>
              <a:spLocks/>
            </p:cNvSpPr>
            <p:nvPr/>
          </p:nvSpPr>
          <p:spPr bwMode="auto">
            <a:xfrm>
              <a:off x="2757488" y="4291013"/>
              <a:ext cx="677862" cy="1328737"/>
            </a:xfrm>
            <a:custGeom>
              <a:avLst/>
              <a:gdLst>
                <a:gd name="T0" fmla="*/ 2147483647 w 399"/>
                <a:gd name="T1" fmla="*/ 2147483647 h 767"/>
                <a:gd name="T2" fmla="*/ 2147483647 w 399"/>
                <a:gd name="T3" fmla="*/ 2147483647 h 767"/>
                <a:gd name="T4" fmla="*/ 2147483647 w 399"/>
                <a:gd name="T5" fmla="*/ 2147483647 h 767"/>
                <a:gd name="T6" fmla="*/ 2147483647 w 399"/>
                <a:gd name="T7" fmla="*/ 2147483647 h 767"/>
                <a:gd name="T8" fmla="*/ 2147483647 w 399"/>
                <a:gd name="T9" fmla="*/ 2147483647 h 767"/>
                <a:gd name="T10" fmla="*/ 2147483647 w 399"/>
                <a:gd name="T11" fmla="*/ 2147483647 h 767"/>
                <a:gd name="T12" fmla="*/ 2147483647 w 399"/>
                <a:gd name="T13" fmla="*/ 2147483647 h 767"/>
                <a:gd name="T14" fmla="*/ 2147483647 w 399"/>
                <a:gd name="T15" fmla="*/ 2147483647 h 767"/>
                <a:gd name="T16" fmla="*/ 2147483647 w 399"/>
                <a:gd name="T17" fmla="*/ 2147483647 h 767"/>
                <a:gd name="T18" fmla="*/ 2147483647 w 399"/>
                <a:gd name="T19" fmla="*/ 2147483647 h 767"/>
                <a:gd name="T20" fmla="*/ 2147483647 w 399"/>
                <a:gd name="T21" fmla="*/ 2147483647 h 767"/>
                <a:gd name="T22" fmla="*/ 2147483647 w 399"/>
                <a:gd name="T23" fmla="*/ 2147483647 h 767"/>
                <a:gd name="T24" fmla="*/ 2147483647 w 399"/>
                <a:gd name="T25" fmla="*/ 2147483647 h 767"/>
                <a:gd name="T26" fmla="*/ 2147483647 w 399"/>
                <a:gd name="T27" fmla="*/ 2147483647 h 767"/>
                <a:gd name="T28" fmla="*/ 2147483647 w 399"/>
                <a:gd name="T29" fmla="*/ 2147483647 h 767"/>
                <a:gd name="T30" fmla="*/ 2147483647 w 399"/>
                <a:gd name="T31" fmla="*/ 2147483647 h 767"/>
                <a:gd name="T32" fmla="*/ 2147483647 w 399"/>
                <a:gd name="T33" fmla="*/ 2147483647 h 767"/>
                <a:gd name="T34" fmla="*/ 2147483647 w 399"/>
                <a:gd name="T35" fmla="*/ 2147483647 h 767"/>
                <a:gd name="T36" fmla="*/ 2147483647 w 399"/>
                <a:gd name="T37" fmla="*/ 2147483647 h 767"/>
                <a:gd name="T38" fmla="*/ 2147483647 w 399"/>
                <a:gd name="T39" fmla="*/ 2147483647 h 767"/>
                <a:gd name="T40" fmla="*/ 2147483647 w 399"/>
                <a:gd name="T41" fmla="*/ 2147483647 h 767"/>
                <a:gd name="T42" fmla="*/ 2147483647 w 399"/>
                <a:gd name="T43" fmla="*/ 2147483647 h 767"/>
                <a:gd name="T44" fmla="*/ 2147483647 w 399"/>
                <a:gd name="T45" fmla="*/ 2147483647 h 767"/>
                <a:gd name="T46" fmla="*/ 2147483647 w 399"/>
                <a:gd name="T47" fmla="*/ 2147483647 h 767"/>
                <a:gd name="T48" fmla="*/ 2147483647 w 399"/>
                <a:gd name="T49" fmla="*/ 2147483647 h 767"/>
                <a:gd name="T50" fmla="*/ 2147483647 w 399"/>
                <a:gd name="T51" fmla="*/ 2147483647 h 767"/>
                <a:gd name="T52" fmla="*/ 2147483647 w 399"/>
                <a:gd name="T53" fmla="*/ 2147483647 h 767"/>
                <a:gd name="T54" fmla="*/ 2147483647 w 399"/>
                <a:gd name="T55" fmla="*/ 2147483647 h 767"/>
                <a:gd name="T56" fmla="*/ 2147483647 w 399"/>
                <a:gd name="T57" fmla="*/ 2147483647 h 767"/>
                <a:gd name="T58" fmla="*/ 2147483647 w 399"/>
                <a:gd name="T59" fmla="*/ 2147483647 h 767"/>
                <a:gd name="T60" fmla="*/ 2147483647 w 399"/>
                <a:gd name="T61" fmla="*/ 2147483647 h 767"/>
                <a:gd name="T62" fmla="*/ 2147483647 w 399"/>
                <a:gd name="T63" fmla="*/ 2147483647 h 767"/>
                <a:gd name="T64" fmla="*/ 2147483647 w 399"/>
                <a:gd name="T65" fmla="*/ 2147483647 h 767"/>
                <a:gd name="T66" fmla="*/ 2147483647 w 399"/>
                <a:gd name="T67" fmla="*/ 2147483647 h 767"/>
                <a:gd name="T68" fmla="*/ 2147483647 w 399"/>
                <a:gd name="T69" fmla="*/ 2147483647 h 767"/>
                <a:gd name="T70" fmla="*/ 2147483647 w 399"/>
                <a:gd name="T71" fmla="*/ 2147483647 h 767"/>
                <a:gd name="T72" fmla="*/ 2147483647 w 399"/>
                <a:gd name="T73" fmla="*/ 2147483647 h 767"/>
                <a:gd name="T74" fmla="*/ 2147483647 w 399"/>
                <a:gd name="T75" fmla="*/ 2147483647 h 767"/>
                <a:gd name="T76" fmla="*/ 2147483647 w 399"/>
                <a:gd name="T77" fmla="*/ 2147483647 h 767"/>
                <a:gd name="T78" fmla="*/ 2147483647 w 399"/>
                <a:gd name="T79" fmla="*/ 2147483647 h 767"/>
                <a:gd name="T80" fmla="*/ 2147483647 w 399"/>
                <a:gd name="T81" fmla="*/ 2147483647 h 767"/>
                <a:gd name="T82" fmla="*/ 2147483647 w 399"/>
                <a:gd name="T83" fmla="*/ 2147483647 h 767"/>
                <a:gd name="T84" fmla="*/ 2147483647 w 399"/>
                <a:gd name="T85" fmla="*/ 2147483647 h 767"/>
                <a:gd name="T86" fmla="*/ 2147483647 w 399"/>
                <a:gd name="T87" fmla="*/ 2147483647 h 767"/>
                <a:gd name="T88" fmla="*/ 2147483647 w 399"/>
                <a:gd name="T89" fmla="*/ 2147483647 h 767"/>
                <a:gd name="T90" fmla="*/ 2147483647 w 399"/>
                <a:gd name="T91" fmla="*/ 2147483647 h 767"/>
                <a:gd name="T92" fmla="*/ 2147483647 w 399"/>
                <a:gd name="T93" fmla="*/ 2147483647 h 767"/>
                <a:gd name="T94" fmla="*/ 2147483647 w 399"/>
                <a:gd name="T95" fmla="*/ 2147483647 h 767"/>
                <a:gd name="T96" fmla="*/ 2147483647 w 399"/>
                <a:gd name="T97" fmla="*/ 2147483647 h 767"/>
                <a:gd name="T98" fmla="*/ 2147483647 w 399"/>
                <a:gd name="T99" fmla="*/ 2147483647 h 767"/>
                <a:gd name="T100" fmla="*/ 2147483647 w 399"/>
                <a:gd name="T101" fmla="*/ 2147483647 h 767"/>
                <a:gd name="T102" fmla="*/ 2147483647 w 399"/>
                <a:gd name="T103" fmla="*/ 2147483647 h 767"/>
                <a:gd name="T104" fmla="*/ 2147483647 w 399"/>
                <a:gd name="T105" fmla="*/ 2147483647 h 767"/>
                <a:gd name="T106" fmla="*/ 2147483647 w 399"/>
                <a:gd name="T107" fmla="*/ 2147483647 h 767"/>
                <a:gd name="T108" fmla="*/ 2147483647 w 399"/>
                <a:gd name="T109" fmla="*/ 2147483647 h 7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"/>
                <a:gd name="T166" fmla="*/ 0 h 767"/>
                <a:gd name="T167" fmla="*/ 399 w 399"/>
                <a:gd name="T168" fmla="*/ 767 h 7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" h="767">
                  <a:moveTo>
                    <a:pt x="331" y="110"/>
                  </a:moveTo>
                  <a:lnTo>
                    <a:pt x="332" y="112"/>
                  </a:lnTo>
                  <a:lnTo>
                    <a:pt x="333" y="119"/>
                  </a:lnTo>
                  <a:lnTo>
                    <a:pt x="335" y="123"/>
                  </a:lnTo>
                  <a:lnTo>
                    <a:pt x="336" y="127"/>
                  </a:lnTo>
                  <a:lnTo>
                    <a:pt x="335" y="134"/>
                  </a:lnTo>
                  <a:lnTo>
                    <a:pt x="333" y="138"/>
                  </a:lnTo>
                  <a:lnTo>
                    <a:pt x="333" y="145"/>
                  </a:lnTo>
                  <a:lnTo>
                    <a:pt x="332" y="151"/>
                  </a:lnTo>
                  <a:lnTo>
                    <a:pt x="332" y="153"/>
                  </a:lnTo>
                  <a:lnTo>
                    <a:pt x="331" y="159"/>
                  </a:lnTo>
                  <a:lnTo>
                    <a:pt x="330" y="161"/>
                  </a:lnTo>
                  <a:lnTo>
                    <a:pt x="330" y="163"/>
                  </a:lnTo>
                  <a:lnTo>
                    <a:pt x="327" y="174"/>
                  </a:lnTo>
                  <a:lnTo>
                    <a:pt x="327" y="178"/>
                  </a:lnTo>
                  <a:lnTo>
                    <a:pt x="327" y="180"/>
                  </a:lnTo>
                  <a:lnTo>
                    <a:pt x="326" y="186"/>
                  </a:lnTo>
                  <a:lnTo>
                    <a:pt x="324" y="192"/>
                  </a:lnTo>
                  <a:lnTo>
                    <a:pt x="323" y="196"/>
                  </a:lnTo>
                  <a:lnTo>
                    <a:pt x="323" y="199"/>
                  </a:lnTo>
                  <a:lnTo>
                    <a:pt x="323" y="203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19" y="221"/>
                  </a:lnTo>
                  <a:lnTo>
                    <a:pt x="319" y="225"/>
                  </a:lnTo>
                  <a:lnTo>
                    <a:pt x="318" y="229"/>
                  </a:lnTo>
                  <a:lnTo>
                    <a:pt x="318" y="231"/>
                  </a:lnTo>
                  <a:lnTo>
                    <a:pt x="316" y="235"/>
                  </a:lnTo>
                  <a:lnTo>
                    <a:pt x="315" y="240"/>
                  </a:lnTo>
                  <a:lnTo>
                    <a:pt x="315" y="243"/>
                  </a:lnTo>
                  <a:lnTo>
                    <a:pt x="314" y="250"/>
                  </a:lnTo>
                  <a:lnTo>
                    <a:pt x="313" y="259"/>
                  </a:lnTo>
                  <a:lnTo>
                    <a:pt x="311" y="261"/>
                  </a:lnTo>
                  <a:lnTo>
                    <a:pt x="311" y="264"/>
                  </a:lnTo>
                  <a:lnTo>
                    <a:pt x="310" y="269"/>
                  </a:lnTo>
                  <a:lnTo>
                    <a:pt x="315" y="277"/>
                  </a:lnTo>
                  <a:lnTo>
                    <a:pt x="320" y="284"/>
                  </a:lnTo>
                  <a:lnTo>
                    <a:pt x="323" y="288"/>
                  </a:lnTo>
                  <a:lnTo>
                    <a:pt x="327" y="293"/>
                  </a:lnTo>
                  <a:lnTo>
                    <a:pt x="331" y="297"/>
                  </a:lnTo>
                  <a:lnTo>
                    <a:pt x="333" y="299"/>
                  </a:lnTo>
                  <a:lnTo>
                    <a:pt x="335" y="299"/>
                  </a:lnTo>
                  <a:lnTo>
                    <a:pt x="337" y="303"/>
                  </a:lnTo>
                  <a:lnTo>
                    <a:pt x="340" y="307"/>
                  </a:lnTo>
                  <a:lnTo>
                    <a:pt x="340" y="309"/>
                  </a:lnTo>
                  <a:lnTo>
                    <a:pt x="344" y="314"/>
                  </a:lnTo>
                  <a:lnTo>
                    <a:pt x="347" y="312"/>
                  </a:lnTo>
                  <a:lnTo>
                    <a:pt x="350" y="312"/>
                  </a:lnTo>
                  <a:lnTo>
                    <a:pt x="353" y="312"/>
                  </a:lnTo>
                  <a:lnTo>
                    <a:pt x="357" y="312"/>
                  </a:lnTo>
                  <a:lnTo>
                    <a:pt x="362" y="312"/>
                  </a:lnTo>
                  <a:lnTo>
                    <a:pt x="366" y="319"/>
                  </a:lnTo>
                  <a:lnTo>
                    <a:pt x="369" y="323"/>
                  </a:lnTo>
                  <a:lnTo>
                    <a:pt x="370" y="324"/>
                  </a:lnTo>
                  <a:lnTo>
                    <a:pt x="373" y="330"/>
                  </a:lnTo>
                  <a:lnTo>
                    <a:pt x="377" y="335"/>
                  </a:lnTo>
                  <a:lnTo>
                    <a:pt x="381" y="343"/>
                  </a:lnTo>
                  <a:lnTo>
                    <a:pt x="382" y="343"/>
                  </a:lnTo>
                  <a:lnTo>
                    <a:pt x="383" y="347"/>
                  </a:lnTo>
                  <a:lnTo>
                    <a:pt x="387" y="350"/>
                  </a:lnTo>
                  <a:lnTo>
                    <a:pt x="391" y="357"/>
                  </a:lnTo>
                  <a:lnTo>
                    <a:pt x="395" y="365"/>
                  </a:lnTo>
                  <a:lnTo>
                    <a:pt x="399" y="370"/>
                  </a:lnTo>
                  <a:lnTo>
                    <a:pt x="398" y="378"/>
                  </a:lnTo>
                  <a:lnTo>
                    <a:pt x="396" y="381"/>
                  </a:lnTo>
                  <a:lnTo>
                    <a:pt x="396" y="383"/>
                  </a:lnTo>
                  <a:lnTo>
                    <a:pt x="395" y="388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2" y="400"/>
                  </a:lnTo>
                  <a:lnTo>
                    <a:pt x="390" y="407"/>
                  </a:lnTo>
                  <a:lnTo>
                    <a:pt x="387" y="412"/>
                  </a:lnTo>
                  <a:lnTo>
                    <a:pt x="385" y="416"/>
                  </a:lnTo>
                  <a:lnTo>
                    <a:pt x="382" y="419"/>
                  </a:lnTo>
                  <a:lnTo>
                    <a:pt x="381" y="421"/>
                  </a:lnTo>
                  <a:lnTo>
                    <a:pt x="377" y="426"/>
                  </a:lnTo>
                  <a:lnTo>
                    <a:pt x="375" y="432"/>
                  </a:lnTo>
                  <a:lnTo>
                    <a:pt x="374" y="437"/>
                  </a:lnTo>
                  <a:lnTo>
                    <a:pt x="373" y="443"/>
                  </a:lnTo>
                  <a:lnTo>
                    <a:pt x="373" y="447"/>
                  </a:lnTo>
                  <a:lnTo>
                    <a:pt x="371" y="449"/>
                  </a:lnTo>
                  <a:lnTo>
                    <a:pt x="370" y="449"/>
                  </a:lnTo>
                  <a:lnTo>
                    <a:pt x="370" y="450"/>
                  </a:lnTo>
                  <a:lnTo>
                    <a:pt x="369" y="450"/>
                  </a:lnTo>
                  <a:lnTo>
                    <a:pt x="364" y="451"/>
                  </a:lnTo>
                  <a:lnTo>
                    <a:pt x="362" y="451"/>
                  </a:lnTo>
                  <a:lnTo>
                    <a:pt x="361" y="451"/>
                  </a:lnTo>
                  <a:lnTo>
                    <a:pt x="354" y="450"/>
                  </a:lnTo>
                  <a:lnTo>
                    <a:pt x="347" y="450"/>
                  </a:lnTo>
                  <a:lnTo>
                    <a:pt x="341" y="450"/>
                  </a:lnTo>
                  <a:lnTo>
                    <a:pt x="335" y="451"/>
                  </a:lnTo>
                  <a:lnTo>
                    <a:pt x="333" y="451"/>
                  </a:lnTo>
                  <a:lnTo>
                    <a:pt x="328" y="454"/>
                  </a:lnTo>
                  <a:lnTo>
                    <a:pt x="322" y="455"/>
                  </a:lnTo>
                  <a:lnTo>
                    <a:pt x="316" y="456"/>
                  </a:lnTo>
                  <a:lnTo>
                    <a:pt x="315" y="456"/>
                  </a:lnTo>
                  <a:lnTo>
                    <a:pt x="313" y="458"/>
                  </a:lnTo>
                  <a:lnTo>
                    <a:pt x="314" y="462"/>
                  </a:lnTo>
                  <a:lnTo>
                    <a:pt x="316" y="467"/>
                  </a:lnTo>
                  <a:lnTo>
                    <a:pt x="318" y="472"/>
                  </a:lnTo>
                  <a:lnTo>
                    <a:pt x="320" y="477"/>
                  </a:lnTo>
                  <a:lnTo>
                    <a:pt x="322" y="483"/>
                  </a:lnTo>
                  <a:lnTo>
                    <a:pt x="323" y="487"/>
                  </a:lnTo>
                  <a:lnTo>
                    <a:pt x="324" y="489"/>
                  </a:lnTo>
                  <a:lnTo>
                    <a:pt x="326" y="492"/>
                  </a:lnTo>
                  <a:lnTo>
                    <a:pt x="326" y="494"/>
                  </a:lnTo>
                  <a:lnTo>
                    <a:pt x="326" y="501"/>
                  </a:lnTo>
                  <a:lnTo>
                    <a:pt x="326" y="504"/>
                  </a:lnTo>
                  <a:lnTo>
                    <a:pt x="326" y="505"/>
                  </a:lnTo>
                  <a:lnTo>
                    <a:pt x="327" y="510"/>
                  </a:lnTo>
                  <a:lnTo>
                    <a:pt x="328" y="518"/>
                  </a:lnTo>
                  <a:lnTo>
                    <a:pt x="330" y="523"/>
                  </a:lnTo>
                  <a:lnTo>
                    <a:pt x="331" y="527"/>
                  </a:lnTo>
                  <a:lnTo>
                    <a:pt x="332" y="532"/>
                  </a:lnTo>
                  <a:lnTo>
                    <a:pt x="332" y="534"/>
                  </a:lnTo>
                  <a:lnTo>
                    <a:pt x="333" y="536"/>
                  </a:lnTo>
                  <a:lnTo>
                    <a:pt x="336" y="540"/>
                  </a:lnTo>
                  <a:lnTo>
                    <a:pt x="340" y="547"/>
                  </a:lnTo>
                  <a:lnTo>
                    <a:pt x="343" y="551"/>
                  </a:lnTo>
                  <a:lnTo>
                    <a:pt x="347" y="557"/>
                  </a:lnTo>
                  <a:lnTo>
                    <a:pt x="347" y="563"/>
                  </a:lnTo>
                  <a:lnTo>
                    <a:pt x="347" y="569"/>
                  </a:lnTo>
                  <a:lnTo>
                    <a:pt x="348" y="573"/>
                  </a:lnTo>
                  <a:lnTo>
                    <a:pt x="350" y="576"/>
                  </a:lnTo>
                  <a:lnTo>
                    <a:pt x="353" y="580"/>
                  </a:lnTo>
                  <a:lnTo>
                    <a:pt x="354" y="582"/>
                  </a:lnTo>
                  <a:lnTo>
                    <a:pt x="356" y="589"/>
                  </a:lnTo>
                  <a:lnTo>
                    <a:pt x="357" y="593"/>
                  </a:lnTo>
                  <a:lnTo>
                    <a:pt x="357" y="598"/>
                  </a:lnTo>
                  <a:lnTo>
                    <a:pt x="357" y="602"/>
                  </a:lnTo>
                  <a:lnTo>
                    <a:pt x="357" y="604"/>
                  </a:lnTo>
                  <a:lnTo>
                    <a:pt x="357" y="611"/>
                  </a:lnTo>
                  <a:lnTo>
                    <a:pt x="356" y="615"/>
                  </a:lnTo>
                  <a:lnTo>
                    <a:pt x="356" y="621"/>
                  </a:lnTo>
                  <a:lnTo>
                    <a:pt x="353" y="627"/>
                  </a:lnTo>
                  <a:lnTo>
                    <a:pt x="350" y="631"/>
                  </a:lnTo>
                  <a:lnTo>
                    <a:pt x="348" y="636"/>
                  </a:lnTo>
                  <a:lnTo>
                    <a:pt x="347" y="637"/>
                  </a:lnTo>
                  <a:lnTo>
                    <a:pt x="344" y="640"/>
                  </a:lnTo>
                  <a:lnTo>
                    <a:pt x="341" y="642"/>
                  </a:lnTo>
                  <a:lnTo>
                    <a:pt x="341" y="646"/>
                  </a:lnTo>
                  <a:lnTo>
                    <a:pt x="341" y="649"/>
                  </a:lnTo>
                  <a:lnTo>
                    <a:pt x="341" y="654"/>
                  </a:lnTo>
                  <a:lnTo>
                    <a:pt x="341" y="655"/>
                  </a:lnTo>
                  <a:lnTo>
                    <a:pt x="343" y="661"/>
                  </a:lnTo>
                  <a:lnTo>
                    <a:pt x="343" y="665"/>
                  </a:lnTo>
                  <a:lnTo>
                    <a:pt x="344" y="669"/>
                  </a:lnTo>
                  <a:lnTo>
                    <a:pt x="345" y="676"/>
                  </a:lnTo>
                  <a:lnTo>
                    <a:pt x="344" y="684"/>
                  </a:lnTo>
                  <a:lnTo>
                    <a:pt x="343" y="688"/>
                  </a:lnTo>
                  <a:lnTo>
                    <a:pt x="341" y="692"/>
                  </a:lnTo>
                  <a:lnTo>
                    <a:pt x="340" y="699"/>
                  </a:lnTo>
                  <a:lnTo>
                    <a:pt x="340" y="701"/>
                  </a:lnTo>
                  <a:lnTo>
                    <a:pt x="339" y="701"/>
                  </a:lnTo>
                  <a:lnTo>
                    <a:pt x="339" y="703"/>
                  </a:lnTo>
                  <a:lnTo>
                    <a:pt x="336" y="709"/>
                  </a:lnTo>
                  <a:lnTo>
                    <a:pt x="333" y="714"/>
                  </a:lnTo>
                  <a:lnTo>
                    <a:pt x="332" y="717"/>
                  </a:lnTo>
                  <a:lnTo>
                    <a:pt x="328" y="721"/>
                  </a:lnTo>
                  <a:lnTo>
                    <a:pt x="324" y="724"/>
                  </a:lnTo>
                  <a:lnTo>
                    <a:pt x="322" y="727"/>
                  </a:lnTo>
                  <a:lnTo>
                    <a:pt x="320" y="730"/>
                  </a:lnTo>
                  <a:lnTo>
                    <a:pt x="319" y="733"/>
                  </a:lnTo>
                  <a:lnTo>
                    <a:pt x="316" y="737"/>
                  </a:lnTo>
                  <a:lnTo>
                    <a:pt x="314" y="738"/>
                  </a:lnTo>
                  <a:lnTo>
                    <a:pt x="309" y="742"/>
                  </a:lnTo>
                  <a:lnTo>
                    <a:pt x="303" y="745"/>
                  </a:lnTo>
                  <a:lnTo>
                    <a:pt x="302" y="746"/>
                  </a:lnTo>
                  <a:lnTo>
                    <a:pt x="298" y="750"/>
                  </a:lnTo>
                  <a:lnTo>
                    <a:pt x="296" y="752"/>
                  </a:lnTo>
                  <a:lnTo>
                    <a:pt x="294" y="755"/>
                  </a:lnTo>
                  <a:lnTo>
                    <a:pt x="293" y="755"/>
                  </a:lnTo>
                  <a:lnTo>
                    <a:pt x="292" y="756"/>
                  </a:lnTo>
                  <a:lnTo>
                    <a:pt x="288" y="754"/>
                  </a:lnTo>
                  <a:lnTo>
                    <a:pt x="284" y="755"/>
                  </a:lnTo>
                  <a:lnTo>
                    <a:pt x="277" y="756"/>
                  </a:lnTo>
                  <a:lnTo>
                    <a:pt x="276" y="755"/>
                  </a:lnTo>
                  <a:lnTo>
                    <a:pt x="275" y="755"/>
                  </a:lnTo>
                  <a:lnTo>
                    <a:pt x="273" y="754"/>
                  </a:lnTo>
                  <a:lnTo>
                    <a:pt x="269" y="752"/>
                  </a:lnTo>
                  <a:lnTo>
                    <a:pt x="268" y="751"/>
                  </a:lnTo>
                  <a:lnTo>
                    <a:pt x="263" y="754"/>
                  </a:lnTo>
                  <a:lnTo>
                    <a:pt x="261" y="755"/>
                  </a:lnTo>
                  <a:lnTo>
                    <a:pt x="260" y="756"/>
                  </a:lnTo>
                  <a:lnTo>
                    <a:pt x="260" y="758"/>
                  </a:lnTo>
                  <a:lnTo>
                    <a:pt x="259" y="759"/>
                  </a:lnTo>
                  <a:lnTo>
                    <a:pt x="258" y="759"/>
                  </a:lnTo>
                  <a:lnTo>
                    <a:pt x="255" y="759"/>
                  </a:lnTo>
                  <a:lnTo>
                    <a:pt x="255" y="760"/>
                  </a:lnTo>
                  <a:lnTo>
                    <a:pt x="255" y="762"/>
                  </a:lnTo>
                  <a:lnTo>
                    <a:pt x="255" y="763"/>
                  </a:lnTo>
                  <a:lnTo>
                    <a:pt x="252" y="764"/>
                  </a:lnTo>
                  <a:lnTo>
                    <a:pt x="248" y="767"/>
                  </a:lnTo>
                  <a:lnTo>
                    <a:pt x="247" y="759"/>
                  </a:lnTo>
                  <a:lnTo>
                    <a:pt x="246" y="754"/>
                  </a:lnTo>
                  <a:lnTo>
                    <a:pt x="246" y="752"/>
                  </a:lnTo>
                  <a:lnTo>
                    <a:pt x="244" y="745"/>
                  </a:lnTo>
                  <a:lnTo>
                    <a:pt x="247" y="743"/>
                  </a:lnTo>
                  <a:lnTo>
                    <a:pt x="244" y="733"/>
                  </a:lnTo>
                  <a:lnTo>
                    <a:pt x="251" y="720"/>
                  </a:lnTo>
                  <a:lnTo>
                    <a:pt x="248" y="718"/>
                  </a:lnTo>
                  <a:lnTo>
                    <a:pt x="248" y="710"/>
                  </a:lnTo>
                  <a:lnTo>
                    <a:pt x="244" y="712"/>
                  </a:lnTo>
                  <a:lnTo>
                    <a:pt x="241" y="699"/>
                  </a:lnTo>
                  <a:lnTo>
                    <a:pt x="235" y="696"/>
                  </a:lnTo>
                  <a:lnTo>
                    <a:pt x="234" y="695"/>
                  </a:lnTo>
                  <a:lnTo>
                    <a:pt x="220" y="680"/>
                  </a:lnTo>
                  <a:lnTo>
                    <a:pt x="220" y="678"/>
                  </a:lnTo>
                  <a:lnTo>
                    <a:pt x="218" y="676"/>
                  </a:lnTo>
                  <a:lnTo>
                    <a:pt x="217" y="676"/>
                  </a:lnTo>
                  <a:lnTo>
                    <a:pt x="218" y="671"/>
                  </a:lnTo>
                  <a:lnTo>
                    <a:pt x="218" y="670"/>
                  </a:lnTo>
                  <a:lnTo>
                    <a:pt x="220" y="665"/>
                  </a:lnTo>
                  <a:lnTo>
                    <a:pt x="221" y="657"/>
                  </a:lnTo>
                  <a:lnTo>
                    <a:pt x="222" y="655"/>
                  </a:lnTo>
                  <a:lnTo>
                    <a:pt x="222" y="652"/>
                  </a:lnTo>
                  <a:lnTo>
                    <a:pt x="212" y="644"/>
                  </a:lnTo>
                  <a:lnTo>
                    <a:pt x="200" y="628"/>
                  </a:lnTo>
                  <a:lnTo>
                    <a:pt x="191" y="599"/>
                  </a:lnTo>
                  <a:lnTo>
                    <a:pt x="183" y="593"/>
                  </a:lnTo>
                  <a:lnTo>
                    <a:pt x="179" y="589"/>
                  </a:lnTo>
                  <a:lnTo>
                    <a:pt x="178" y="587"/>
                  </a:lnTo>
                  <a:lnTo>
                    <a:pt x="175" y="586"/>
                  </a:lnTo>
                  <a:lnTo>
                    <a:pt x="176" y="570"/>
                  </a:lnTo>
                  <a:lnTo>
                    <a:pt x="169" y="559"/>
                  </a:lnTo>
                  <a:lnTo>
                    <a:pt x="155" y="540"/>
                  </a:lnTo>
                  <a:lnTo>
                    <a:pt x="133" y="518"/>
                  </a:lnTo>
                  <a:lnTo>
                    <a:pt x="119" y="511"/>
                  </a:lnTo>
                  <a:lnTo>
                    <a:pt x="114" y="498"/>
                  </a:lnTo>
                  <a:lnTo>
                    <a:pt x="117" y="485"/>
                  </a:lnTo>
                  <a:lnTo>
                    <a:pt x="112" y="470"/>
                  </a:lnTo>
                  <a:lnTo>
                    <a:pt x="110" y="463"/>
                  </a:lnTo>
                  <a:lnTo>
                    <a:pt x="87" y="441"/>
                  </a:lnTo>
                  <a:lnTo>
                    <a:pt x="85" y="433"/>
                  </a:lnTo>
                  <a:lnTo>
                    <a:pt x="89" y="432"/>
                  </a:lnTo>
                  <a:lnTo>
                    <a:pt x="91" y="432"/>
                  </a:lnTo>
                  <a:lnTo>
                    <a:pt x="91" y="430"/>
                  </a:lnTo>
                  <a:lnTo>
                    <a:pt x="102" y="428"/>
                  </a:lnTo>
                  <a:lnTo>
                    <a:pt x="115" y="408"/>
                  </a:lnTo>
                  <a:lnTo>
                    <a:pt x="125" y="391"/>
                  </a:lnTo>
                  <a:lnTo>
                    <a:pt x="127" y="388"/>
                  </a:lnTo>
                  <a:lnTo>
                    <a:pt x="140" y="382"/>
                  </a:lnTo>
                  <a:lnTo>
                    <a:pt x="141" y="382"/>
                  </a:lnTo>
                  <a:lnTo>
                    <a:pt x="140" y="381"/>
                  </a:lnTo>
                  <a:lnTo>
                    <a:pt x="128" y="341"/>
                  </a:lnTo>
                  <a:lnTo>
                    <a:pt x="124" y="332"/>
                  </a:lnTo>
                  <a:lnTo>
                    <a:pt x="123" y="326"/>
                  </a:lnTo>
                  <a:lnTo>
                    <a:pt x="127" y="319"/>
                  </a:lnTo>
                  <a:lnTo>
                    <a:pt x="127" y="318"/>
                  </a:lnTo>
                  <a:lnTo>
                    <a:pt x="121" y="292"/>
                  </a:lnTo>
                  <a:lnTo>
                    <a:pt x="121" y="281"/>
                  </a:lnTo>
                  <a:lnTo>
                    <a:pt x="121" y="263"/>
                  </a:lnTo>
                  <a:lnTo>
                    <a:pt x="115" y="254"/>
                  </a:lnTo>
                  <a:lnTo>
                    <a:pt x="103" y="259"/>
                  </a:lnTo>
                  <a:lnTo>
                    <a:pt x="102" y="260"/>
                  </a:lnTo>
                  <a:lnTo>
                    <a:pt x="91" y="272"/>
                  </a:lnTo>
                  <a:lnTo>
                    <a:pt x="78" y="259"/>
                  </a:lnTo>
                  <a:lnTo>
                    <a:pt x="65" y="254"/>
                  </a:lnTo>
                  <a:lnTo>
                    <a:pt x="61" y="252"/>
                  </a:lnTo>
                  <a:lnTo>
                    <a:pt x="49" y="247"/>
                  </a:lnTo>
                  <a:lnTo>
                    <a:pt x="59" y="226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1" y="210"/>
                  </a:lnTo>
                  <a:lnTo>
                    <a:pt x="60" y="209"/>
                  </a:lnTo>
                  <a:lnTo>
                    <a:pt x="56" y="206"/>
                  </a:lnTo>
                  <a:lnTo>
                    <a:pt x="53" y="205"/>
                  </a:lnTo>
                  <a:lnTo>
                    <a:pt x="48" y="205"/>
                  </a:lnTo>
                  <a:lnTo>
                    <a:pt x="47" y="204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7" y="212"/>
                  </a:lnTo>
                  <a:lnTo>
                    <a:pt x="45" y="210"/>
                  </a:lnTo>
                  <a:lnTo>
                    <a:pt x="26" y="204"/>
                  </a:lnTo>
                  <a:lnTo>
                    <a:pt x="30" y="192"/>
                  </a:lnTo>
                  <a:lnTo>
                    <a:pt x="28" y="178"/>
                  </a:lnTo>
                  <a:lnTo>
                    <a:pt x="27" y="176"/>
                  </a:lnTo>
                  <a:lnTo>
                    <a:pt x="27" y="175"/>
                  </a:lnTo>
                  <a:lnTo>
                    <a:pt x="32" y="170"/>
                  </a:lnTo>
                  <a:lnTo>
                    <a:pt x="32" y="168"/>
                  </a:lnTo>
                  <a:lnTo>
                    <a:pt x="39" y="167"/>
                  </a:lnTo>
                  <a:lnTo>
                    <a:pt x="39" y="165"/>
                  </a:lnTo>
                  <a:lnTo>
                    <a:pt x="38" y="162"/>
                  </a:lnTo>
                  <a:lnTo>
                    <a:pt x="35" y="159"/>
                  </a:lnTo>
                  <a:lnTo>
                    <a:pt x="25" y="149"/>
                  </a:lnTo>
                  <a:lnTo>
                    <a:pt x="21" y="145"/>
                  </a:lnTo>
                  <a:lnTo>
                    <a:pt x="8" y="140"/>
                  </a:lnTo>
                  <a:lnTo>
                    <a:pt x="1" y="129"/>
                  </a:lnTo>
                  <a:lnTo>
                    <a:pt x="0" y="128"/>
                  </a:lnTo>
                  <a:lnTo>
                    <a:pt x="8" y="124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1" y="119"/>
                  </a:lnTo>
                  <a:lnTo>
                    <a:pt x="18" y="110"/>
                  </a:lnTo>
                  <a:lnTo>
                    <a:pt x="27" y="102"/>
                  </a:lnTo>
                  <a:lnTo>
                    <a:pt x="36" y="91"/>
                  </a:lnTo>
                  <a:lnTo>
                    <a:pt x="32" y="87"/>
                  </a:lnTo>
                  <a:lnTo>
                    <a:pt x="35" y="83"/>
                  </a:lnTo>
                  <a:lnTo>
                    <a:pt x="42" y="89"/>
                  </a:lnTo>
                  <a:lnTo>
                    <a:pt x="47" y="86"/>
                  </a:lnTo>
                  <a:lnTo>
                    <a:pt x="49" y="74"/>
                  </a:lnTo>
                  <a:lnTo>
                    <a:pt x="68" y="6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8" y="18"/>
                  </a:lnTo>
                  <a:lnTo>
                    <a:pt x="76" y="6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33" y="10"/>
                  </a:lnTo>
                  <a:lnTo>
                    <a:pt x="142" y="7"/>
                  </a:lnTo>
                  <a:lnTo>
                    <a:pt x="150" y="17"/>
                  </a:lnTo>
                  <a:lnTo>
                    <a:pt x="158" y="7"/>
                  </a:lnTo>
                  <a:lnTo>
                    <a:pt x="174" y="4"/>
                  </a:lnTo>
                  <a:lnTo>
                    <a:pt x="196" y="14"/>
                  </a:lnTo>
                  <a:lnTo>
                    <a:pt x="197" y="15"/>
                  </a:lnTo>
                  <a:lnTo>
                    <a:pt x="201" y="19"/>
                  </a:lnTo>
                  <a:lnTo>
                    <a:pt x="203" y="23"/>
                  </a:lnTo>
                  <a:lnTo>
                    <a:pt x="205" y="35"/>
                  </a:lnTo>
                  <a:lnTo>
                    <a:pt x="205" y="38"/>
                  </a:lnTo>
                  <a:lnTo>
                    <a:pt x="210" y="40"/>
                  </a:lnTo>
                  <a:lnTo>
                    <a:pt x="212" y="49"/>
                  </a:lnTo>
                  <a:lnTo>
                    <a:pt x="214" y="52"/>
                  </a:lnTo>
                  <a:lnTo>
                    <a:pt x="218" y="53"/>
                  </a:lnTo>
                  <a:lnTo>
                    <a:pt x="221" y="55"/>
                  </a:lnTo>
                  <a:lnTo>
                    <a:pt x="221" y="56"/>
                  </a:lnTo>
                  <a:lnTo>
                    <a:pt x="233" y="69"/>
                  </a:lnTo>
                  <a:lnTo>
                    <a:pt x="238" y="76"/>
                  </a:lnTo>
                  <a:lnTo>
                    <a:pt x="246" y="95"/>
                  </a:lnTo>
                  <a:lnTo>
                    <a:pt x="252" y="94"/>
                  </a:lnTo>
                  <a:lnTo>
                    <a:pt x="259" y="93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7" y="100"/>
                  </a:lnTo>
                  <a:lnTo>
                    <a:pt x="272" y="93"/>
                  </a:lnTo>
                  <a:lnTo>
                    <a:pt x="281" y="95"/>
                  </a:lnTo>
                  <a:lnTo>
                    <a:pt x="289" y="98"/>
                  </a:lnTo>
                  <a:lnTo>
                    <a:pt x="297" y="100"/>
                  </a:lnTo>
                  <a:lnTo>
                    <a:pt x="298" y="102"/>
                  </a:lnTo>
                  <a:lnTo>
                    <a:pt x="306" y="104"/>
                  </a:lnTo>
                  <a:lnTo>
                    <a:pt x="316" y="115"/>
                  </a:lnTo>
                  <a:lnTo>
                    <a:pt x="331" y="110"/>
                  </a:lnTo>
                  <a:close/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8" name="Freeform 9"/>
            <p:cNvSpPr>
              <a:spLocks/>
            </p:cNvSpPr>
            <p:nvPr/>
          </p:nvSpPr>
          <p:spPr bwMode="auto">
            <a:xfrm>
              <a:off x="2271713" y="4414838"/>
              <a:ext cx="773112" cy="1089025"/>
            </a:xfrm>
            <a:custGeom>
              <a:avLst/>
              <a:gdLst>
                <a:gd name="T0" fmla="*/ 2147483647 w 451"/>
                <a:gd name="T1" fmla="*/ 2147483647 h 614"/>
                <a:gd name="T2" fmla="*/ 2147483647 w 451"/>
                <a:gd name="T3" fmla="*/ 2147483647 h 614"/>
                <a:gd name="T4" fmla="*/ 2147483647 w 451"/>
                <a:gd name="T5" fmla="*/ 2147483647 h 614"/>
                <a:gd name="T6" fmla="*/ 2147483647 w 451"/>
                <a:gd name="T7" fmla="*/ 2147483647 h 614"/>
                <a:gd name="T8" fmla="*/ 2147483647 w 451"/>
                <a:gd name="T9" fmla="*/ 2147483647 h 614"/>
                <a:gd name="T10" fmla="*/ 2147483647 w 451"/>
                <a:gd name="T11" fmla="*/ 2147483647 h 614"/>
                <a:gd name="T12" fmla="*/ 2147483647 w 451"/>
                <a:gd name="T13" fmla="*/ 2147483647 h 614"/>
                <a:gd name="T14" fmla="*/ 2147483647 w 451"/>
                <a:gd name="T15" fmla="*/ 2147483647 h 614"/>
                <a:gd name="T16" fmla="*/ 2147483647 w 451"/>
                <a:gd name="T17" fmla="*/ 2147483647 h 614"/>
                <a:gd name="T18" fmla="*/ 2147483647 w 451"/>
                <a:gd name="T19" fmla="*/ 2147483647 h 614"/>
                <a:gd name="T20" fmla="*/ 2147483647 w 451"/>
                <a:gd name="T21" fmla="*/ 2147483647 h 614"/>
                <a:gd name="T22" fmla="*/ 2147483647 w 451"/>
                <a:gd name="T23" fmla="*/ 2147483647 h 614"/>
                <a:gd name="T24" fmla="*/ 2147483647 w 451"/>
                <a:gd name="T25" fmla="*/ 2147483647 h 614"/>
                <a:gd name="T26" fmla="*/ 2147483647 w 451"/>
                <a:gd name="T27" fmla="*/ 2147483647 h 614"/>
                <a:gd name="T28" fmla="*/ 2147483647 w 451"/>
                <a:gd name="T29" fmla="*/ 2147483647 h 614"/>
                <a:gd name="T30" fmla="*/ 2147483647 w 451"/>
                <a:gd name="T31" fmla="*/ 2147483647 h 614"/>
                <a:gd name="T32" fmla="*/ 2147483647 w 451"/>
                <a:gd name="T33" fmla="*/ 2147483647 h 614"/>
                <a:gd name="T34" fmla="*/ 2147483647 w 451"/>
                <a:gd name="T35" fmla="*/ 2147483647 h 614"/>
                <a:gd name="T36" fmla="*/ 2147483647 w 451"/>
                <a:gd name="T37" fmla="*/ 2147483647 h 614"/>
                <a:gd name="T38" fmla="*/ 2147483647 w 451"/>
                <a:gd name="T39" fmla="*/ 2147483647 h 614"/>
                <a:gd name="T40" fmla="*/ 2147483647 w 451"/>
                <a:gd name="T41" fmla="*/ 2147483647 h 614"/>
                <a:gd name="T42" fmla="*/ 2147483647 w 451"/>
                <a:gd name="T43" fmla="*/ 2147483647 h 614"/>
                <a:gd name="T44" fmla="*/ 2147483647 w 451"/>
                <a:gd name="T45" fmla="*/ 2147483647 h 614"/>
                <a:gd name="T46" fmla="*/ 2147483647 w 451"/>
                <a:gd name="T47" fmla="*/ 2147483647 h 614"/>
                <a:gd name="T48" fmla="*/ 2147483647 w 451"/>
                <a:gd name="T49" fmla="*/ 2147483647 h 614"/>
                <a:gd name="T50" fmla="*/ 2147483647 w 451"/>
                <a:gd name="T51" fmla="*/ 2147483647 h 614"/>
                <a:gd name="T52" fmla="*/ 2147483647 w 451"/>
                <a:gd name="T53" fmla="*/ 2147483647 h 614"/>
                <a:gd name="T54" fmla="*/ 2147483647 w 451"/>
                <a:gd name="T55" fmla="*/ 2147483647 h 614"/>
                <a:gd name="T56" fmla="*/ 2147483647 w 451"/>
                <a:gd name="T57" fmla="*/ 2147483647 h 614"/>
                <a:gd name="T58" fmla="*/ 2147483647 w 451"/>
                <a:gd name="T59" fmla="*/ 2147483647 h 614"/>
                <a:gd name="T60" fmla="*/ 2147483647 w 451"/>
                <a:gd name="T61" fmla="*/ 2147483647 h 614"/>
                <a:gd name="T62" fmla="*/ 2147483647 w 451"/>
                <a:gd name="T63" fmla="*/ 2147483647 h 614"/>
                <a:gd name="T64" fmla="*/ 2147483647 w 451"/>
                <a:gd name="T65" fmla="*/ 2147483647 h 614"/>
                <a:gd name="T66" fmla="*/ 2147483647 w 451"/>
                <a:gd name="T67" fmla="*/ 2147483647 h 614"/>
                <a:gd name="T68" fmla="*/ 2147483647 w 451"/>
                <a:gd name="T69" fmla="*/ 2147483647 h 614"/>
                <a:gd name="T70" fmla="*/ 2147483647 w 451"/>
                <a:gd name="T71" fmla="*/ 2147483647 h 614"/>
                <a:gd name="T72" fmla="*/ 2147483647 w 451"/>
                <a:gd name="T73" fmla="*/ 2147483647 h 614"/>
                <a:gd name="T74" fmla="*/ 2147483647 w 451"/>
                <a:gd name="T75" fmla="*/ 2147483647 h 614"/>
                <a:gd name="T76" fmla="*/ 2147483647 w 451"/>
                <a:gd name="T77" fmla="*/ 2147483647 h 614"/>
                <a:gd name="T78" fmla="*/ 2147483647 w 451"/>
                <a:gd name="T79" fmla="*/ 2147483647 h 614"/>
                <a:gd name="T80" fmla="*/ 2147483647 w 451"/>
                <a:gd name="T81" fmla="*/ 2147483647 h 614"/>
                <a:gd name="T82" fmla="*/ 2147483647 w 451"/>
                <a:gd name="T83" fmla="*/ 2147483647 h 614"/>
                <a:gd name="T84" fmla="*/ 2147483647 w 451"/>
                <a:gd name="T85" fmla="*/ 2147483647 h 614"/>
                <a:gd name="T86" fmla="*/ 2147483647 w 451"/>
                <a:gd name="T87" fmla="*/ 2147483647 h 614"/>
                <a:gd name="T88" fmla="*/ 2147483647 w 451"/>
                <a:gd name="T89" fmla="*/ 2147483647 h 614"/>
                <a:gd name="T90" fmla="*/ 2147483647 w 451"/>
                <a:gd name="T91" fmla="*/ 2147483647 h 614"/>
                <a:gd name="T92" fmla="*/ 0 w 451"/>
                <a:gd name="T93" fmla="*/ 2147483647 h 614"/>
                <a:gd name="T94" fmla="*/ 2147483647 w 451"/>
                <a:gd name="T95" fmla="*/ 2147483647 h 614"/>
                <a:gd name="T96" fmla="*/ 2147483647 w 451"/>
                <a:gd name="T97" fmla="*/ 2147483647 h 614"/>
                <a:gd name="T98" fmla="*/ 2147483647 w 451"/>
                <a:gd name="T99" fmla="*/ 2147483647 h 614"/>
                <a:gd name="T100" fmla="*/ 2147483647 w 451"/>
                <a:gd name="T101" fmla="*/ 2147483647 h 614"/>
                <a:gd name="T102" fmla="*/ 2147483647 w 451"/>
                <a:gd name="T103" fmla="*/ 2147483647 h 6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1"/>
                <a:gd name="T157" fmla="*/ 0 h 614"/>
                <a:gd name="T158" fmla="*/ 451 w 451"/>
                <a:gd name="T159" fmla="*/ 614 h 6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1" h="614">
                  <a:moveTo>
                    <a:pt x="221" y="6"/>
                  </a:moveTo>
                  <a:lnTo>
                    <a:pt x="238" y="15"/>
                  </a:lnTo>
                  <a:lnTo>
                    <a:pt x="240" y="16"/>
                  </a:lnTo>
                  <a:lnTo>
                    <a:pt x="263" y="28"/>
                  </a:lnTo>
                  <a:lnTo>
                    <a:pt x="266" y="29"/>
                  </a:lnTo>
                  <a:lnTo>
                    <a:pt x="271" y="32"/>
                  </a:lnTo>
                  <a:lnTo>
                    <a:pt x="279" y="38"/>
                  </a:lnTo>
                  <a:lnTo>
                    <a:pt x="280" y="38"/>
                  </a:lnTo>
                  <a:lnTo>
                    <a:pt x="284" y="41"/>
                  </a:lnTo>
                  <a:lnTo>
                    <a:pt x="286" y="42"/>
                  </a:lnTo>
                  <a:lnTo>
                    <a:pt x="309" y="36"/>
                  </a:lnTo>
                  <a:lnTo>
                    <a:pt x="300" y="44"/>
                  </a:lnTo>
                  <a:lnTo>
                    <a:pt x="293" y="53"/>
                  </a:lnTo>
                  <a:lnTo>
                    <a:pt x="291" y="55"/>
                  </a:lnTo>
                  <a:lnTo>
                    <a:pt x="291" y="57"/>
                  </a:lnTo>
                  <a:lnTo>
                    <a:pt x="290" y="58"/>
                  </a:lnTo>
                  <a:lnTo>
                    <a:pt x="282" y="62"/>
                  </a:lnTo>
                  <a:lnTo>
                    <a:pt x="283" y="63"/>
                  </a:lnTo>
                  <a:lnTo>
                    <a:pt x="290" y="74"/>
                  </a:lnTo>
                  <a:lnTo>
                    <a:pt x="303" y="79"/>
                  </a:lnTo>
                  <a:lnTo>
                    <a:pt x="307" y="83"/>
                  </a:lnTo>
                  <a:lnTo>
                    <a:pt x="317" y="93"/>
                  </a:lnTo>
                  <a:lnTo>
                    <a:pt x="320" y="96"/>
                  </a:lnTo>
                  <a:lnTo>
                    <a:pt x="321" y="99"/>
                  </a:lnTo>
                  <a:lnTo>
                    <a:pt x="321" y="101"/>
                  </a:lnTo>
                  <a:lnTo>
                    <a:pt x="314" y="102"/>
                  </a:lnTo>
                  <a:lnTo>
                    <a:pt x="314" y="104"/>
                  </a:lnTo>
                  <a:lnTo>
                    <a:pt x="309" y="109"/>
                  </a:lnTo>
                  <a:lnTo>
                    <a:pt x="309" y="110"/>
                  </a:lnTo>
                  <a:lnTo>
                    <a:pt x="310" y="112"/>
                  </a:lnTo>
                  <a:lnTo>
                    <a:pt x="312" y="126"/>
                  </a:lnTo>
                  <a:lnTo>
                    <a:pt x="308" y="138"/>
                  </a:lnTo>
                  <a:lnTo>
                    <a:pt x="327" y="144"/>
                  </a:lnTo>
                  <a:lnTo>
                    <a:pt x="329" y="146"/>
                  </a:lnTo>
                  <a:lnTo>
                    <a:pt x="329" y="144"/>
                  </a:lnTo>
                  <a:lnTo>
                    <a:pt x="329" y="142"/>
                  </a:lnTo>
                  <a:lnTo>
                    <a:pt x="329" y="138"/>
                  </a:lnTo>
                  <a:lnTo>
                    <a:pt x="330" y="139"/>
                  </a:lnTo>
                  <a:lnTo>
                    <a:pt x="335" y="139"/>
                  </a:lnTo>
                  <a:lnTo>
                    <a:pt x="338" y="140"/>
                  </a:lnTo>
                  <a:lnTo>
                    <a:pt x="342" y="143"/>
                  </a:lnTo>
                  <a:lnTo>
                    <a:pt x="343" y="144"/>
                  </a:lnTo>
                  <a:lnTo>
                    <a:pt x="347" y="147"/>
                  </a:lnTo>
                  <a:lnTo>
                    <a:pt x="347" y="148"/>
                  </a:lnTo>
                  <a:lnTo>
                    <a:pt x="341" y="160"/>
                  </a:lnTo>
                  <a:lnTo>
                    <a:pt x="331" y="181"/>
                  </a:lnTo>
                  <a:lnTo>
                    <a:pt x="343" y="186"/>
                  </a:lnTo>
                  <a:lnTo>
                    <a:pt x="347" y="188"/>
                  </a:lnTo>
                  <a:lnTo>
                    <a:pt x="360" y="193"/>
                  </a:lnTo>
                  <a:lnTo>
                    <a:pt x="373" y="206"/>
                  </a:lnTo>
                  <a:lnTo>
                    <a:pt x="384" y="194"/>
                  </a:lnTo>
                  <a:lnTo>
                    <a:pt x="385" y="193"/>
                  </a:lnTo>
                  <a:lnTo>
                    <a:pt x="397" y="188"/>
                  </a:lnTo>
                  <a:lnTo>
                    <a:pt x="403" y="197"/>
                  </a:lnTo>
                  <a:lnTo>
                    <a:pt x="403" y="215"/>
                  </a:lnTo>
                  <a:lnTo>
                    <a:pt x="403" y="226"/>
                  </a:lnTo>
                  <a:lnTo>
                    <a:pt x="409" y="252"/>
                  </a:lnTo>
                  <a:lnTo>
                    <a:pt x="409" y="253"/>
                  </a:lnTo>
                  <a:lnTo>
                    <a:pt x="405" y="260"/>
                  </a:lnTo>
                  <a:lnTo>
                    <a:pt x="406" y="266"/>
                  </a:lnTo>
                  <a:lnTo>
                    <a:pt x="410" y="275"/>
                  </a:lnTo>
                  <a:lnTo>
                    <a:pt x="422" y="315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09" y="322"/>
                  </a:lnTo>
                  <a:lnTo>
                    <a:pt x="407" y="325"/>
                  </a:lnTo>
                  <a:lnTo>
                    <a:pt x="397" y="342"/>
                  </a:lnTo>
                  <a:lnTo>
                    <a:pt x="384" y="362"/>
                  </a:lnTo>
                  <a:lnTo>
                    <a:pt x="373" y="364"/>
                  </a:lnTo>
                  <a:lnTo>
                    <a:pt x="373" y="366"/>
                  </a:lnTo>
                  <a:lnTo>
                    <a:pt x="371" y="366"/>
                  </a:lnTo>
                  <a:lnTo>
                    <a:pt x="367" y="367"/>
                  </a:lnTo>
                  <a:lnTo>
                    <a:pt x="369" y="375"/>
                  </a:lnTo>
                  <a:lnTo>
                    <a:pt x="392" y="397"/>
                  </a:lnTo>
                  <a:lnTo>
                    <a:pt x="394" y="404"/>
                  </a:lnTo>
                  <a:lnTo>
                    <a:pt x="399" y="419"/>
                  </a:lnTo>
                  <a:lnTo>
                    <a:pt x="396" y="432"/>
                  </a:lnTo>
                  <a:lnTo>
                    <a:pt x="401" y="445"/>
                  </a:lnTo>
                  <a:lnTo>
                    <a:pt x="415" y="452"/>
                  </a:lnTo>
                  <a:lnTo>
                    <a:pt x="437" y="474"/>
                  </a:lnTo>
                  <a:lnTo>
                    <a:pt x="451" y="493"/>
                  </a:lnTo>
                  <a:lnTo>
                    <a:pt x="449" y="497"/>
                  </a:lnTo>
                  <a:lnTo>
                    <a:pt x="448" y="498"/>
                  </a:lnTo>
                  <a:lnTo>
                    <a:pt x="444" y="502"/>
                  </a:lnTo>
                  <a:lnTo>
                    <a:pt x="443" y="515"/>
                  </a:lnTo>
                  <a:lnTo>
                    <a:pt x="439" y="516"/>
                  </a:lnTo>
                  <a:lnTo>
                    <a:pt x="423" y="523"/>
                  </a:lnTo>
                  <a:lnTo>
                    <a:pt x="420" y="525"/>
                  </a:lnTo>
                  <a:lnTo>
                    <a:pt x="419" y="527"/>
                  </a:lnTo>
                  <a:lnTo>
                    <a:pt x="398" y="520"/>
                  </a:lnTo>
                  <a:lnTo>
                    <a:pt x="393" y="511"/>
                  </a:lnTo>
                  <a:lnTo>
                    <a:pt x="392" y="514"/>
                  </a:lnTo>
                  <a:lnTo>
                    <a:pt x="389" y="520"/>
                  </a:lnTo>
                  <a:lnTo>
                    <a:pt x="390" y="529"/>
                  </a:lnTo>
                  <a:lnTo>
                    <a:pt x="385" y="535"/>
                  </a:lnTo>
                  <a:lnTo>
                    <a:pt x="405" y="537"/>
                  </a:lnTo>
                  <a:lnTo>
                    <a:pt x="415" y="546"/>
                  </a:lnTo>
                  <a:lnTo>
                    <a:pt x="414" y="552"/>
                  </a:lnTo>
                  <a:lnTo>
                    <a:pt x="418" y="559"/>
                  </a:lnTo>
                  <a:lnTo>
                    <a:pt x="409" y="569"/>
                  </a:lnTo>
                  <a:lnTo>
                    <a:pt x="403" y="578"/>
                  </a:lnTo>
                  <a:lnTo>
                    <a:pt x="397" y="589"/>
                  </a:lnTo>
                  <a:lnTo>
                    <a:pt x="394" y="601"/>
                  </a:lnTo>
                  <a:lnTo>
                    <a:pt x="396" y="601"/>
                  </a:lnTo>
                  <a:lnTo>
                    <a:pt x="394" y="605"/>
                  </a:lnTo>
                  <a:lnTo>
                    <a:pt x="393" y="608"/>
                  </a:lnTo>
                  <a:lnTo>
                    <a:pt x="393" y="609"/>
                  </a:lnTo>
                  <a:lnTo>
                    <a:pt x="393" y="610"/>
                  </a:lnTo>
                  <a:lnTo>
                    <a:pt x="389" y="609"/>
                  </a:lnTo>
                  <a:lnTo>
                    <a:pt x="388" y="609"/>
                  </a:lnTo>
                  <a:lnTo>
                    <a:pt x="388" y="608"/>
                  </a:lnTo>
                  <a:lnTo>
                    <a:pt x="386" y="609"/>
                  </a:lnTo>
                  <a:lnTo>
                    <a:pt x="385" y="609"/>
                  </a:lnTo>
                  <a:lnTo>
                    <a:pt x="382" y="610"/>
                  </a:lnTo>
                  <a:lnTo>
                    <a:pt x="381" y="614"/>
                  </a:lnTo>
                  <a:lnTo>
                    <a:pt x="371" y="614"/>
                  </a:lnTo>
                  <a:lnTo>
                    <a:pt x="371" y="612"/>
                  </a:lnTo>
                  <a:lnTo>
                    <a:pt x="365" y="605"/>
                  </a:lnTo>
                  <a:lnTo>
                    <a:pt x="360" y="603"/>
                  </a:lnTo>
                  <a:lnTo>
                    <a:pt x="354" y="597"/>
                  </a:lnTo>
                  <a:lnTo>
                    <a:pt x="343" y="588"/>
                  </a:lnTo>
                  <a:lnTo>
                    <a:pt x="341" y="589"/>
                  </a:lnTo>
                  <a:lnTo>
                    <a:pt x="339" y="588"/>
                  </a:lnTo>
                  <a:lnTo>
                    <a:pt x="334" y="580"/>
                  </a:lnTo>
                  <a:lnTo>
                    <a:pt x="337" y="576"/>
                  </a:lnTo>
                  <a:lnTo>
                    <a:pt x="322" y="540"/>
                  </a:lnTo>
                  <a:lnTo>
                    <a:pt x="320" y="507"/>
                  </a:lnTo>
                  <a:lnTo>
                    <a:pt x="316" y="503"/>
                  </a:lnTo>
                  <a:lnTo>
                    <a:pt x="307" y="477"/>
                  </a:lnTo>
                  <a:lnTo>
                    <a:pt x="291" y="477"/>
                  </a:lnTo>
                  <a:lnTo>
                    <a:pt x="290" y="477"/>
                  </a:lnTo>
                  <a:lnTo>
                    <a:pt x="295" y="481"/>
                  </a:lnTo>
                  <a:lnTo>
                    <a:pt x="288" y="486"/>
                  </a:lnTo>
                  <a:lnTo>
                    <a:pt x="282" y="491"/>
                  </a:lnTo>
                  <a:lnTo>
                    <a:pt x="280" y="487"/>
                  </a:lnTo>
                  <a:lnTo>
                    <a:pt x="275" y="499"/>
                  </a:lnTo>
                  <a:lnTo>
                    <a:pt x="275" y="504"/>
                  </a:lnTo>
                  <a:lnTo>
                    <a:pt x="274" y="506"/>
                  </a:lnTo>
                  <a:lnTo>
                    <a:pt x="275" y="510"/>
                  </a:lnTo>
                  <a:lnTo>
                    <a:pt x="276" y="516"/>
                  </a:lnTo>
                  <a:lnTo>
                    <a:pt x="276" y="517"/>
                  </a:lnTo>
                  <a:lnTo>
                    <a:pt x="276" y="521"/>
                  </a:lnTo>
                  <a:lnTo>
                    <a:pt x="271" y="519"/>
                  </a:lnTo>
                  <a:lnTo>
                    <a:pt x="248" y="507"/>
                  </a:lnTo>
                  <a:lnTo>
                    <a:pt x="249" y="502"/>
                  </a:lnTo>
                  <a:lnTo>
                    <a:pt x="249" y="499"/>
                  </a:lnTo>
                  <a:lnTo>
                    <a:pt x="238" y="498"/>
                  </a:lnTo>
                  <a:lnTo>
                    <a:pt x="232" y="498"/>
                  </a:lnTo>
                  <a:lnTo>
                    <a:pt x="224" y="493"/>
                  </a:lnTo>
                  <a:lnTo>
                    <a:pt x="224" y="486"/>
                  </a:lnTo>
                  <a:lnTo>
                    <a:pt x="228" y="478"/>
                  </a:lnTo>
                  <a:lnTo>
                    <a:pt x="219" y="468"/>
                  </a:lnTo>
                  <a:lnTo>
                    <a:pt x="215" y="451"/>
                  </a:lnTo>
                  <a:lnTo>
                    <a:pt x="215" y="448"/>
                  </a:lnTo>
                  <a:lnTo>
                    <a:pt x="218" y="443"/>
                  </a:lnTo>
                  <a:lnTo>
                    <a:pt x="212" y="438"/>
                  </a:lnTo>
                  <a:lnTo>
                    <a:pt x="208" y="432"/>
                  </a:lnTo>
                  <a:lnTo>
                    <a:pt x="195" y="423"/>
                  </a:lnTo>
                  <a:lnTo>
                    <a:pt x="190" y="419"/>
                  </a:lnTo>
                  <a:lnTo>
                    <a:pt x="176" y="410"/>
                  </a:lnTo>
                  <a:lnTo>
                    <a:pt x="166" y="404"/>
                  </a:lnTo>
                  <a:lnTo>
                    <a:pt x="164" y="394"/>
                  </a:lnTo>
                  <a:lnTo>
                    <a:pt x="157" y="393"/>
                  </a:lnTo>
                  <a:lnTo>
                    <a:pt x="155" y="392"/>
                  </a:lnTo>
                  <a:lnTo>
                    <a:pt x="143" y="384"/>
                  </a:lnTo>
                  <a:lnTo>
                    <a:pt x="135" y="380"/>
                  </a:lnTo>
                  <a:lnTo>
                    <a:pt x="131" y="376"/>
                  </a:lnTo>
                  <a:lnTo>
                    <a:pt x="130" y="370"/>
                  </a:lnTo>
                  <a:lnTo>
                    <a:pt x="130" y="368"/>
                  </a:lnTo>
                  <a:lnTo>
                    <a:pt x="101" y="347"/>
                  </a:lnTo>
                  <a:lnTo>
                    <a:pt x="94" y="336"/>
                  </a:lnTo>
                  <a:lnTo>
                    <a:pt x="87" y="339"/>
                  </a:lnTo>
                  <a:lnTo>
                    <a:pt x="72" y="328"/>
                  </a:lnTo>
                  <a:lnTo>
                    <a:pt x="68" y="315"/>
                  </a:lnTo>
                  <a:lnTo>
                    <a:pt x="68" y="312"/>
                  </a:lnTo>
                  <a:lnTo>
                    <a:pt x="67" y="309"/>
                  </a:lnTo>
                  <a:lnTo>
                    <a:pt x="63" y="308"/>
                  </a:lnTo>
                  <a:lnTo>
                    <a:pt x="64" y="305"/>
                  </a:lnTo>
                  <a:lnTo>
                    <a:pt x="66" y="298"/>
                  </a:lnTo>
                  <a:lnTo>
                    <a:pt x="60" y="294"/>
                  </a:lnTo>
                  <a:lnTo>
                    <a:pt x="66" y="295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9" y="283"/>
                  </a:lnTo>
                  <a:lnTo>
                    <a:pt x="87" y="278"/>
                  </a:lnTo>
                  <a:lnTo>
                    <a:pt x="92" y="274"/>
                  </a:lnTo>
                  <a:lnTo>
                    <a:pt x="93" y="269"/>
                  </a:lnTo>
                  <a:lnTo>
                    <a:pt x="88" y="265"/>
                  </a:lnTo>
                  <a:lnTo>
                    <a:pt x="83" y="260"/>
                  </a:lnTo>
                  <a:lnTo>
                    <a:pt x="83" y="252"/>
                  </a:lnTo>
                  <a:lnTo>
                    <a:pt x="84" y="245"/>
                  </a:lnTo>
                  <a:lnTo>
                    <a:pt x="89" y="243"/>
                  </a:lnTo>
                  <a:lnTo>
                    <a:pt x="100" y="245"/>
                  </a:lnTo>
                  <a:lnTo>
                    <a:pt x="104" y="241"/>
                  </a:lnTo>
                  <a:lnTo>
                    <a:pt x="106" y="239"/>
                  </a:lnTo>
                  <a:lnTo>
                    <a:pt x="101" y="218"/>
                  </a:lnTo>
                  <a:lnTo>
                    <a:pt x="93" y="214"/>
                  </a:lnTo>
                  <a:lnTo>
                    <a:pt x="92" y="214"/>
                  </a:lnTo>
                  <a:lnTo>
                    <a:pt x="88" y="216"/>
                  </a:lnTo>
                  <a:lnTo>
                    <a:pt x="84" y="218"/>
                  </a:lnTo>
                  <a:lnTo>
                    <a:pt x="83" y="219"/>
                  </a:lnTo>
                  <a:lnTo>
                    <a:pt x="67" y="211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58" y="184"/>
                  </a:lnTo>
                  <a:lnTo>
                    <a:pt x="59" y="174"/>
                  </a:lnTo>
                  <a:lnTo>
                    <a:pt x="62" y="164"/>
                  </a:lnTo>
                  <a:lnTo>
                    <a:pt x="58" y="161"/>
                  </a:lnTo>
                  <a:lnTo>
                    <a:pt x="53" y="159"/>
                  </a:lnTo>
                  <a:lnTo>
                    <a:pt x="43" y="152"/>
                  </a:lnTo>
                  <a:lnTo>
                    <a:pt x="37" y="154"/>
                  </a:lnTo>
                  <a:lnTo>
                    <a:pt x="28" y="155"/>
                  </a:lnTo>
                  <a:lnTo>
                    <a:pt x="12" y="156"/>
                  </a:lnTo>
                  <a:lnTo>
                    <a:pt x="13" y="148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4" y="114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4" y="96"/>
                  </a:lnTo>
                  <a:lnTo>
                    <a:pt x="5" y="84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8" y="67"/>
                  </a:lnTo>
                  <a:lnTo>
                    <a:pt x="11" y="59"/>
                  </a:lnTo>
                  <a:lnTo>
                    <a:pt x="24" y="59"/>
                  </a:lnTo>
                  <a:lnTo>
                    <a:pt x="32" y="68"/>
                  </a:lnTo>
                  <a:lnTo>
                    <a:pt x="38" y="63"/>
                  </a:lnTo>
                  <a:lnTo>
                    <a:pt x="33" y="5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4" y="38"/>
                  </a:lnTo>
                  <a:lnTo>
                    <a:pt x="64" y="38"/>
                  </a:lnTo>
                  <a:lnTo>
                    <a:pt x="68" y="45"/>
                  </a:lnTo>
                  <a:lnTo>
                    <a:pt x="84" y="44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9" y="15"/>
                  </a:lnTo>
                  <a:lnTo>
                    <a:pt x="115" y="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181" y="2"/>
                  </a:lnTo>
                  <a:lnTo>
                    <a:pt x="200" y="3"/>
                  </a:lnTo>
                  <a:lnTo>
                    <a:pt x="206" y="10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9" name="Freeform 10"/>
            <p:cNvSpPr>
              <a:spLocks/>
            </p:cNvSpPr>
            <p:nvPr/>
          </p:nvSpPr>
          <p:spPr bwMode="auto">
            <a:xfrm>
              <a:off x="2144713" y="4951413"/>
              <a:ext cx="768350" cy="903287"/>
            </a:xfrm>
            <a:custGeom>
              <a:avLst/>
              <a:gdLst>
                <a:gd name="T0" fmla="*/ 2147483647 w 411"/>
                <a:gd name="T1" fmla="*/ 2147483647 h 460"/>
                <a:gd name="T2" fmla="*/ 2147483647 w 411"/>
                <a:gd name="T3" fmla="*/ 2147483647 h 460"/>
                <a:gd name="T4" fmla="*/ 2147483647 w 411"/>
                <a:gd name="T5" fmla="*/ 2147483647 h 460"/>
                <a:gd name="T6" fmla="*/ 2147483647 w 411"/>
                <a:gd name="T7" fmla="*/ 2147483647 h 460"/>
                <a:gd name="T8" fmla="*/ 2147483647 w 411"/>
                <a:gd name="T9" fmla="*/ 2147483647 h 460"/>
                <a:gd name="T10" fmla="*/ 2147483647 w 411"/>
                <a:gd name="T11" fmla="*/ 2147483647 h 460"/>
                <a:gd name="T12" fmla="*/ 2147483647 w 411"/>
                <a:gd name="T13" fmla="*/ 2147483647 h 460"/>
                <a:gd name="T14" fmla="*/ 2147483647 w 411"/>
                <a:gd name="T15" fmla="*/ 2147483647 h 460"/>
                <a:gd name="T16" fmla="*/ 2147483647 w 411"/>
                <a:gd name="T17" fmla="*/ 2147483647 h 460"/>
                <a:gd name="T18" fmla="*/ 2147483647 w 411"/>
                <a:gd name="T19" fmla="*/ 2147483647 h 460"/>
                <a:gd name="T20" fmla="*/ 2147483647 w 411"/>
                <a:gd name="T21" fmla="*/ 2147483647 h 460"/>
                <a:gd name="T22" fmla="*/ 2147483647 w 411"/>
                <a:gd name="T23" fmla="*/ 2147483647 h 460"/>
                <a:gd name="T24" fmla="*/ 2147483647 w 411"/>
                <a:gd name="T25" fmla="*/ 2147483647 h 460"/>
                <a:gd name="T26" fmla="*/ 2147483647 w 411"/>
                <a:gd name="T27" fmla="*/ 2147483647 h 460"/>
                <a:gd name="T28" fmla="*/ 2147483647 w 411"/>
                <a:gd name="T29" fmla="*/ 2147483647 h 460"/>
                <a:gd name="T30" fmla="*/ 2147483647 w 411"/>
                <a:gd name="T31" fmla="*/ 2147483647 h 460"/>
                <a:gd name="T32" fmla="*/ 2147483647 w 411"/>
                <a:gd name="T33" fmla="*/ 2147483647 h 460"/>
                <a:gd name="T34" fmla="*/ 2147483647 w 411"/>
                <a:gd name="T35" fmla="*/ 2147483647 h 460"/>
                <a:gd name="T36" fmla="*/ 2147483647 w 411"/>
                <a:gd name="T37" fmla="*/ 2147483647 h 460"/>
                <a:gd name="T38" fmla="*/ 2147483647 w 411"/>
                <a:gd name="T39" fmla="*/ 2147483647 h 460"/>
                <a:gd name="T40" fmla="*/ 2147483647 w 411"/>
                <a:gd name="T41" fmla="*/ 2147483647 h 460"/>
                <a:gd name="T42" fmla="*/ 2147483647 w 411"/>
                <a:gd name="T43" fmla="*/ 2147483647 h 460"/>
                <a:gd name="T44" fmla="*/ 2147483647 w 411"/>
                <a:gd name="T45" fmla="*/ 2147483647 h 460"/>
                <a:gd name="T46" fmla="*/ 2147483647 w 411"/>
                <a:gd name="T47" fmla="*/ 2147483647 h 460"/>
                <a:gd name="T48" fmla="*/ 2147483647 w 411"/>
                <a:gd name="T49" fmla="*/ 2147483647 h 460"/>
                <a:gd name="T50" fmla="*/ 2147483647 w 411"/>
                <a:gd name="T51" fmla="*/ 2147483647 h 460"/>
                <a:gd name="T52" fmla="*/ 2147483647 w 411"/>
                <a:gd name="T53" fmla="*/ 2147483647 h 460"/>
                <a:gd name="T54" fmla="*/ 2147483647 w 411"/>
                <a:gd name="T55" fmla="*/ 2147483647 h 460"/>
                <a:gd name="T56" fmla="*/ 2147483647 w 411"/>
                <a:gd name="T57" fmla="*/ 2147483647 h 460"/>
                <a:gd name="T58" fmla="*/ 2147483647 w 411"/>
                <a:gd name="T59" fmla="*/ 2147483647 h 460"/>
                <a:gd name="T60" fmla="*/ 2147483647 w 411"/>
                <a:gd name="T61" fmla="*/ 2147483647 h 460"/>
                <a:gd name="T62" fmla="*/ 2147483647 w 411"/>
                <a:gd name="T63" fmla="*/ 2147483647 h 460"/>
                <a:gd name="T64" fmla="*/ 2147483647 w 411"/>
                <a:gd name="T65" fmla="*/ 2147483647 h 460"/>
                <a:gd name="T66" fmla="*/ 2147483647 w 411"/>
                <a:gd name="T67" fmla="*/ 2147483647 h 460"/>
                <a:gd name="T68" fmla="*/ 2147483647 w 411"/>
                <a:gd name="T69" fmla="*/ 2147483647 h 460"/>
                <a:gd name="T70" fmla="*/ 2147483647 w 411"/>
                <a:gd name="T71" fmla="*/ 2147483647 h 460"/>
                <a:gd name="T72" fmla="*/ 2147483647 w 411"/>
                <a:gd name="T73" fmla="*/ 2147483647 h 460"/>
                <a:gd name="T74" fmla="*/ 2147483647 w 411"/>
                <a:gd name="T75" fmla="*/ 2147483647 h 460"/>
                <a:gd name="T76" fmla="*/ 2147483647 w 411"/>
                <a:gd name="T77" fmla="*/ 2147483647 h 460"/>
                <a:gd name="T78" fmla="*/ 2147483647 w 411"/>
                <a:gd name="T79" fmla="*/ 2147483647 h 460"/>
                <a:gd name="T80" fmla="*/ 2147483647 w 411"/>
                <a:gd name="T81" fmla="*/ 2147483647 h 460"/>
                <a:gd name="T82" fmla="*/ 2147483647 w 411"/>
                <a:gd name="T83" fmla="*/ 2147483647 h 460"/>
                <a:gd name="T84" fmla="*/ 2147483647 w 411"/>
                <a:gd name="T85" fmla="*/ 2147483647 h 460"/>
                <a:gd name="T86" fmla="*/ 2147483647 w 411"/>
                <a:gd name="T87" fmla="*/ 2147483647 h 460"/>
                <a:gd name="T88" fmla="*/ 2147483647 w 411"/>
                <a:gd name="T89" fmla="*/ 2147483647 h 460"/>
                <a:gd name="T90" fmla="*/ 2147483647 w 411"/>
                <a:gd name="T91" fmla="*/ 2147483647 h 460"/>
                <a:gd name="T92" fmla="*/ 2147483647 w 411"/>
                <a:gd name="T93" fmla="*/ 2147483647 h 460"/>
                <a:gd name="T94" fmla="*/ 2147483647 w 411"/>
                <a:gd name="T95" fmla="*/ 2147483647 h 460"/>
                <a:gd name="T96" fmla="*/ 2147483647 w 411"/>
                <a:gd name="T97" fmla="*/ 2147483647 h 460"/>
                <a:gd name="T98" fmla="*/ 2147483647 w 411"/>
                <a:gd name="T99" fmla="*/ 2147483647 h 460"/>
                <a:gd name="T100" fmla="*/ 2147483647 w 411"/>
                <a:gd name="T101" fmla="*/ 2147483647 h 460"/>
                <a:gd name="T102" fmla="*/ 2147483647 w 411"/>
                <a:gd name="T103" fmla="*/ 2147483647 h 460"/>
                <a:gd name="T104" fmla="*/ 2147483647 w 411"/>
                <a:gd name="T105" fmla="*/ 2147483647 h 460"/>
                <a:gd name="T106" fmla="*/ 2147483647 w 411"/>
                <a:gd name="T107" fmla="*/ 2147483647 h 460"/>
                <a:gd name="T108" fmla="*/ 2147483647 w 411"/>
                <a:gd name="T109" fmla="*/ 2147483647 h 460"/>
                <a:gd name="T110" fmla="*/ 2147483647 w 411"/>
                <a:gd name="T111" fmla="*/ 2147483647 h 460"/>
                <a:gd name="T112" fmla="*/ 2147483647 w 411"/>
                <a:gd name="T113" fmla="*/ 2147483647 h 460"/>
                <a:gd name="T114" fmla="*/ 2147483647 w 411"/>
                <a:gd name="T115" fmla="*/ 2147483647 h 460"/>
                <a:gd name="T116" fmla="*/ 2147483647 w 411"/>
                <a:gd name="T117" fmla="*/ 2147483647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1"/>
                <a:gd name="T178" fmla="*/ 0 h 460"/>
                <a:gd name="T179" fmla="*/ 411 w 41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1" h="460">
                  <a:moveTo>
                    <a:pt x="411" y="278"/>
                  </a:moveTo>
                  <a:lnTo>
                    <a:pt x="407" y="282"/>
                  </a:lnTo>
                  <a:lnTo>
                    <a:pt x="409" y="293"/>
                  </a:lnTo>
                  <a:lnTo>
                    <a:pt x="394" y="307"/>
                  </a:lnTo>
                  <a:lnTo>
                    <a:pt x="392" y="303"/>
                  </a:lnTo>
                  <a:lnTo>
                    <a:pt x="387" y="303"/>
                  </a:lnTo>
                  <a:lnTo>
                    <a:pt x="384" y="312"/>
                  </a:lnTo>
                  <a:lnTo>
                    <a:pt x="379" y="316"/>
                  </a:lnTo>
                  <a:lnTo>
                    <a:pt x="375" y="322"/>
                  </a:lnTo>
                  <a:lnTo>
                    <a:pt x="374" y="322"/>
                  </a:lnTo>
                  <a:lnTo>
                    <a:pt x="375" y="336"/>
                  </a:lnTo>
                  <a:lnTo>
                    <a:pt x="375" y="339"/>
                  </a:lnTo>
                  <a:lnTo>
                    <a:pt x="374" y="340"/>
                  </a:lnTo>
                  <a:lnTo>
                    <a:pt x="373" y="341"/>
                  </a:lnTo>
                  <a:lnTo>
                    <a:pt x="373" y="343"/>
                  </a:lnTo>
                  <a:lnTo>
                    <a:pt x="370" y="345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50"/>
                  </a:lnTo>
                  <a:lnTo>
                    <a:pt x="371" y="352"/>
                  </a:lnTo>
                  <a:lnTo>
                    <a:pt x="371" y="353"/>
                  </a:lnTo>
                  <a:lnTo>
                    <a:pt x="373" y="356"/>
                  </a:lnTo>
                  <a:lnTo>
                    <a:pt x="373" y="358"/>
                  </a:lnTo>
                  <a:lnTo>
                    <a:pt x="370" y="365"/>
                  </a:lnTo>
                  <a:lnTo>
                    <a:pt x="374" y="366"/>
                  </a:lnTo>
                  <a:lnTo>
                    <a:pt x="379" y="369"/>
                  </a:lnTo>
                  <a:lnTo>
                    <a:pt x="381" y="371"/>
                  </a:lnTo>
                  <a:lnTo>
                    <a:pt x="382" y="371"/>
                  </a:lnTo>
                  <a:lnTo>
                    <a:pt x="391" y="370"/>
                  </a:lnTo>
                  <a:lnTo>
                    <a:pt x="391" y="373"/>
                  </a:lnTo>
                  <a:lnTo>
                    <a:pt x="394" y="374"/>
                  </a:lnTo>
                  <a:lnTo>
                    <a:pt x="392" y="382"/>
                  </a:lnTo>
                  <a:lnTo>
                    <a:pt x="392" y="387"/>
                  </a:lnTo>
                  <a:lnTo>
                    <a:pt x="392" y="391"/>
                  </a:lnTo>
                  <a:lnTo>
                    <a:pt x="392" y="396"/>
                  </a:lnTo>
                  <a:lnTo>
                    <a:pt x="398" y="399"/>
                  </a:lnTo>
                  <a:lnTo>
                    <a:pt x="402" y="403"/>
                  </a:lnTo>
                  <a:lnTo>
                    <a:pt x="402" y="404"/>
                  </a:lnTo>
                  <a:lnTo>
                    <a:pt x="403" y="416"/>
                  </a:lnTo>
                  <a:lnTo>
                    <a:pt x="403" y="426"/>
                  </a:lnTo>
                  <a:lnTo>
                    <a:pt x="398" y="434"/>
                  </a:lnTo>
                  <a:lnTo>
                    <a:pt x="386" y="439"/>
                  </a:lnTo>
                  <a:lnTo>
                    <a:pt x="382" y="439"/>
                  </a:lnTo>
                  <a:lnTo>
                    <a:pt x="375" y="437"/>
                  </a:lnTo>
                  <a:lnTo>
                    <a:pt x="377" y="428"/>
                  </a:lnTo>
                  <a:lnTo>
                    <a:pt x="378" y="422"/>
                  </a:lnTo>
                  <a:lnTo>
                    <a:pt x="379" y="420"/>
                  </a:lnTo>
                  <a:lnTo>
                    <a:pt x="379" y="415"/>
                  </a:lnTo>
                  <a:lnTo>
                    <a:pt x="379" y="413"/>
                  </a:lnTo>
                  <a:lnTo>
                    <a:pt x="379" y="408"/>
                  </a:lnTo>
                  <a:lnTo>
                    <a:pt x="381" y="401"/>
                  </a:lnTo>
                  <a:lnTo>
                    <a:pt x="379" y="397"/>
                  </a:lnTo>
                  <a:lnTo>
                    <a:pt x="375" y="391"/>
                  </a:lnTo>
                  <a:lnTo>
                    <a:pt x="369" y="387"/>
                  </a:lnTo>
                  <a:lnTo>
                    <a:pt x="367" y="386"/>
                  </a:lnTo>
                  <a:lnTo>
                    <a:pt x="366" y="383"/>
                  </a:lnTo>
                  <a:lnTo>
                    <a:pt x="365" y="380"/>
                  </a:lnTo>
                  <a:lnTo>
                    <a:pt x="364" y="380"/>
                  </a:lnTo>
                  <a:lnTo>
                    <a:pt x="362" y="378"/>
                  </a:lnTo>
                  <a:lnTo>
                    <a:pt x="358" y="377"/>
                  </a:lnTo>
                  <a:lnTo>
                    <a:pt x="356" y="375"/>
                  </a:lnTo>
                  <a:lnTo>
                    <a:pt x="354" y="377"/>
                  </a:lnTo>
                  <a:lnTo>
                    <a:pt x="350" y="378"/>
                  </a:lnTo>
                  <a:lnTo>
                    <a:pt x="352" y="379"/>
                  </a:lnTo>
                  <a:lnTo>
                    <a:pt x="352" y="380"/>
                  </a:lnTo>
                  <a:lnTo>
                    <a:pt x="354" y="383"/>
                  </a:lnTo>
                  <a:lnTo>
                    <a:pt x="365" y="392"/>
                  </a:lnTo>
                  <a:lnTo>
                    <a:pt x="364" y="394"/>
                  </a:lnTo>
                  <a:lnTo>
                    <a:pt x="362" y="397"/>
                  </a:lnTo>
                  <a:lnTo>
                    <a:pt x="360" y="397"/>
                  </a:lnTo>
                  <a:lnTo>
                    <a:pt x="357" y="396"/>
                  </a:lnTo>
                  <a:lnTo>
                    <a:pt x="352" y="397"/>
                  </a:lnTo>
                  <a:lnTo>
                    <a:pt x="349" y="397"/>
                  </a:lnTo>
                  <a:lnTo>
                    <a:pt x="343" y="396"/>
                  </a:lnTo>
                  <a:lnTo>
                    <a:pt x="337" y="395"/>
                  </a:lnTo>
                  <a:lnTo>
                    <a:pt x="333" y="403"/>
                  </a:lnTo>
                  <a:lnTo>
                    <a:pt x="327" y="403"/>
                  </a:lnTo>
                  <a:lnTo>
                    <a:pt x="323" y="396"/>
                  </a:lnTo>
                  <a:lnTo>
                    <a:pt x="322" y="396"/>
                  </a:lnTo>
                  <a:lnTo>
                    <a:pt x="320" y="401"/>
                  </a:lnTo>
                  <a:lnTo>
                    <a:pt x="318" y="408"/>
                  </a:lnTo>
                  <a:lnTo>
                    <a:pt x="309" y="417"/>
                  </a:lnTo>
                  <a:lnTo>
                    <a:pt x="323" y="442"/>
                  </a:lnTo>
                  <a:lnTo>
                    <a:pt x="327" y="447"/>
                  </a:lnTo>
                  <a:lnTo>
                    <a:pt x="320" y="450"/>
                  </a:lnTo>
                  <a:lnTo>
                    <a:pt x="319" y="451"/>
                  </a:lnTo>
                  <a:lnTo>
                    <a:pt x="318" y="450"/>
                  </a:lnTo>
                  <a:lnTo>
                    <a:pt x="311" y="447"/>
                  </a:lnTo>
                  <a:lnTo>
                    <a:pt x="307" y="450"/>
                  </a:lnTo>
                  <a:lnTo>
                    <a:pt x="293" y="446"/>
                  </a:lnTo>
                  <a:lnTo>
                    <a:pt x="285" y="449"/>
                  </a:lnTo>
                  <a:lnTo>
                    <a:pt x="286" y="455"/>
                  </a:lnTo>
                  <a:lnTo>
                    <a:pt x="288" y="460"/>
                  </a:lnTo>
                  <a:lnTo>
                    <a:pt x="278" y="460"/>
                  </a:lnTo>
                  <a:lnTo>
                    <a:pt x="271" y="460"/>
                  </a:lnTo>
                  <a:lnTo>
                    <a:pt x="267" y="455"/>
                  </a:lnTo>
                  <a:lnTo>
                    <a:pt x="259" y="438"/>
                  </a:lnTo>
                  <a:lnTo>
                    <a:pt x="251" y="438"/>
                  </a:lnTo>
                  <a:lnTo>
                    <a:pt x="247" y="438"/>
                  </a:lnTo>
                  <a:lnTo>
                    <a:pt x="255" y="424"/>
                  </a:lnTo>
                  <a:lnTo>
                    <a:pt x="248" y="418"/>
                  </a:lnTo>
                  <a:lnTo>
                    <a:pt x="247" y="405"/>
                  </a:lnTo>
                  <a:lnTo>
                    <a:pt x="246" y="401"/>
                  </a:lnTo>
                  <a:lnTo>
                    <a:pt x="243" y="384"/>
                  </a:lnTo>
                  <a:lnTo>
                    <a:pt x="234" y="382"/>
                  </a:lnTo>
                  <a:lnTo>
                    <a:pt x="237" y="371"/>
                  </a:lnTo>
                  <a:lnTo>
                    <a:pt x="238" y="369"/>
                  </a:lnTo>
                  <a:lnTo>
                    <a:pt x="240" y="358"/>
                  </a:lnTo>
                  <a:lnTo>
                    <a:pt x="217" y="344"/>
                  </a:lnTo>
                  <a:lnTo>
                    <a:pt x="218" y="331"/>
                  </a:lnTo>
                  <a:lnTo>
                    <a:pt x="218" y="327"/>
                  </a:lnTo>
                  <a:lnTo>
                    <a:pt x="218" y="322"/>
                  </a:lnTo>
                  <a:lnTo>
                    <a:pt x="218" y="318"/>
                  </a:lnTo>
                  <a:lnTo>
                    <a:pt x="216" y="314"/>
                  </a:lnTo>
                  <a:lnTo>
                    <a:pt x="199" y="301"/>
                  </a:lnTo>
                  <a:lnTo>
                    <a:pt x="195" y="301"/>
                  </a:lnTo>
                  <a:lnTo>
                    <a:pt x="196" y="295"/>
                  </a:lnTo>
                  <a:lnTo>
                    <a:pt x="195" y="285"/>
                  </a:lnTo>
                  <a:lnTo>
                    <a:pt x="195" y="274"/>
                  </a:lnTo>
                  <a:lnTo>
                    <a:pt x="193" y="269"/>
                  </a:lnTo>
                  <a:lnTo>
                    <a:pt x="165" y="244"/>
                  </a:lnTo>
                  <a:lnTo>
                    <a:pt x="133" y="246"/>
                  </a:lnTo>
                  <a:lnTo>
                    <a:pt x="91" y="236"/>
                  </a:lnTo>
                  <a:lnTo>
                    <a:pt x="94" y="240"/>
                  </a:lnTo>
                  <a:lnTo>
                    <a:pt x="83" y="236"/>
                  </a:lnTo>
                  <a:lnTo>
                    <a:pt x="78" y="238"/>
                  </a:lnTo>
                  <a:lnTo>
                    <a:pt x="48" y="251"/>
                  </a:lnTo>
                  <a:lnTo>
                    <a:pt x="43" y="253"/>
                  </a:lnTo>
                  <a:lnTo>
                    <a:pt x="21" y="244"/>
                  </a:lnTo>
                  <a:lnTo>
                    <a:pt x="0" y="250"/>
                  </a:lnTo>
                  <a:lnTo>
                    <a:pt x="14" y="231"/>
                  </a:lnTo>
                  <a:lnTo>
                    <a:pt x="19" y="213"/>
                  </a:lnTo>
                  <a:lnTo>
                    <a:pt x="30" y="201"/>
                  </a:lnTo>
                  <a:lnTo>
                    <a:pt x="31" y="196"/>
                  </a:lnTo>
                  <a:lnTo>
                    <a:pt x="35" y="170"/>
                  </a:lnTo>
                  <a:lnTo>
                    <a:pt x="36" y="168"/>
                  </a:lnTo>
                  <a:lnTo>
                    <a:pt x="44" y="142"/>
                  </a:lnTo>
                  <a:lnTo>
                    <a:pt x="36" y="133"/>
                  </a:lnTo>
                  <a:lnTo>
                    <a:pt x="34" y="130"/>
                  </a:lnTo>
                  <a:lnTo>
                    <a:pt x="35" y="111"/>
                  </a:lnTo>
                  <a:lnTo>
                    <a:pt x="24" y="103"/>
                  </a:lnTo>
                  <a:lnTo>
                    <a:pt x="15" y="102"/>
                  </a:lnTo>
                  <a:lnTo>
                    <a:pt x="10" y="100"/>
                  </a:lnTo>
                  <a:lnTo>
                    <a:pt x="14" y="98"/>
                  </a:lnTo>
                  <a:lnTo>
                    <a:pt x="28" y="86"/>
                  </a:lnTo>
                  <a:lnTo>
                    <a:pt x="31" y="85"/>
                  </a:lnTo>
                  <a:lnTo>
                    <a:pt x="35" y="81"/>
                  </a:lnTo>
                  <a:lnTo>
                    <a:pt x="47" y="83"/>
                  </a:lnTo>
                  <a:lnTo>
                    <a:pt x="51" y="78"/>
                  </a:lnTo>
                  <a:lnTo>
                    <a:pt x="48" y="70"/>
                  </a:lnTo>
                  <a:lnTo>
                    <a:pt x="56" y="57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74" y="37"/>
                  </a:lnTo>
                  <a:lnTo>
                    <a:pt x="81" y="45"/>
                  </a:lnTo>
                  <a:lnTo>
                    <a:pt x="95" y="48"/>
                  </a:lnTo>
                  <a:lnTo>
                    <a:pt x="111" y="27"/>
                  </a:lnTo>
                  <a:lnTo>
                    <a:pt x="112" y="26"/>
                  </a:lnTo>
                  <a:lnTo>
                    <a:pt x="120" y="31"/>
                  </a:lnTo>
                  <a:lnTo>
                    <a:pt x="121" y="20"/>
                  </a:lnTo>
                  <a:lnTo>
                    <a:pt x="125" y="20"/>
                  </a:lnTo>
                  <a:lnTo>
                    <a:pt x="129" y="14"/>
                  </a:lnTo>
                  <a:lnTo>
                    <a:pt x="121" y="7"/>
                  </a:lnTo>
                  <a:lnTo>
                    <a:pt x="127" y="3"/>
                  </a:lnTo>
                  <a:lnTo>
                    <a:pt x="134" y="0"/>
                  </a:lnTo>
                  <a:lnTo>
                    <a:pt x="141" y="11"/>
                  </a:lnTo>
                  <a:lnTo>
                    <a:pt x="170" y="32"/>
                  </a:lnTo>
                  <a:lnTo>
                    <a:pt x="170" y="34"/>
                  </a:lnTo>
                  <a:lnTo>
                    <a:pt x="171" y="40"/>
                  </a:lnTo>
                  <a:lnTo>
                    <a:pt x="175" y="44"/>
                  </a:lnTo>
                  <a:lnTo>
                    <a:pt x="183" y="48"/>
                  </a:lnTo>
                  <a:lnTo>
                    <a:pt x="195" y="56"/>
                  </a:lnTo>
                  <a:lnTo>
                    <a:pt x="197" y="57"/>
                  </a:lnTo>
                  <a:lnTo>
                    <a:pt x="204" y="58"/>
                  </a:lnTo>
                  <a:lnTo>
                    <a:pt x="206" y="68"/>
                  </a:lnTo>
                  <a:lnTo>
                    <a:pt x="216" y="74"/>
                  </a:lnTo>
                  <a:lnTo>
                    <a:pt x="230" y="83"/>
                  </a:lnTo>
                  <a:lnTo>
                    <a:pt x="235" y="87"/>
                  </a:lnTo>
                  <a:lnTo>
                    <a:pt x="248" y="96"/>
                  </a:lnTo>
                  <a:lnTo>
                    <a:pt x="252" y="102"/>
                  </a:lnTo>
                  <a:lnTo>
                    <a:pt x="258" y="107"/>
                  </a:lnTo>
                  <a:lnTo>
                    <a:pt x="255" y="112"/>
                  </a:lnTo>
                  <a:lnTo>
                    <a:pt x="255" y="115"/>
                  </a:lnTo>
                  <a:lnTo>
                    <a:pt x="259" y="132"/>
                  </a:lnTo>
                  <a:lnTo>
                    <a:pt x="268" y="142"/>
                  </a:lnTo>
                  <a:lnTo>
                    <a:pt x="264" y="150"/>
                  </a:lnTo>
                  <a:lnTo>
                    <a:pt x="264" y="157"/>
                  </a:lnTo>
                  <a:lnTo>
                    <a:pt x="272" y="162"/>
                  </a:lnTo>
                  <a:lnTo>
                    <a:pt x="278" y="162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8" y="171"/>
                  </a:lnTo>
                  <a:lnTo>
                    <a:pt x="311" y="183"/>
                  </a:lnTo>
                  <a:lnTo>
                    <a:pt x="316" y="185"/>
                  </a:lnTo>
                  <a:lnTo>
                    <a:pt x="316" y="181"/>
                  </a:lnTo>
                  <a:lnTo>
                    <a:pt x="316" y="180"/>
                  </a:lnTo>
                  <a:lnTo>
                    <a:pt x="315" y="174"/>
                  </a:lnTo>
                  <a:lnTo>
                    <a:pt x="314" y="170"/>
                  </a:lnTo>
                  <a:lnTo>
                    <a:pt x="315" y="168"/>
                  </a:lnTo>
                  <a:lnTo>
                    <a:pt x="315" y="163"/>
                  </a:lnTo>
                  <a:lnTo>
                    <a:pt x="320" y="151"/>
                  </a:lnTo>
                  <a:lnTo>
                    <a:pt x="322" y="155"/>
                  </a:lnTo>
                  <a:lnTo>
                    <a:pt x="328" y="150"/>
                  </a:lnTo>
                  <a:lnTo>
                    <a:pt x="335" y="145"/>
                  </a:lnTo>
                  <a:lnTo>
                    <a:pt x="330" y="141"/>
                  </a:lnTo>
                  <a:lnTo>
                    <a:pt x="331" y="141"/>
                  </a:lnTo>
                  <a:lnTo>
                    <a:pt x="347" y="141"/>
                  </a:lnTo>
                  <a:lnTo>
                    <a:pt x="356" y="167"/>
                  </a:lnTo>
                  <a:lnTo>
                    <a:pt x="360" y="171"/>
                  </a:lnTo>
                  <a:lnTo>
                    <a:pt x="362" y="204"/>
                  </a:lnTo>
                  <a:lnTo>
                    <a:pt x="377" y="240"/>
                  </a:lnTo>
                  <a:lnTo>
                    <a:pt x="374" y="244"/>
                  </a:lnTo>
                  <a:lnTo>
                    <a:pt x="379" y="252"/>
                  </a:lnTo>
                  <a:lnTo>
                    <a:pt x="381" y="253"/>
                  </a:lnTo>
                  <a:lnTo>
                    <a:pt x="383" y="252"/>
                  </a:lnTo>
                  <a:lnTo>
                    <a:pt x="394" y="261"/>
                  </a:lnTo>
                  <a:lnTo>
                    <a:pt x="400" y="267"/>
                  </a:lnTo>
                  <a:lnTo>
                    <a:pt x="405" y="269"/>
                  </a:lnTo>
                  <a:lnTo>
                    <a:pt x="411" y="276"/>
                  </a:lnTo>
                  <a:lnTo>
                    <a:pt x="411" y="278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0" name="Freeform 11"/>
            <p:cNvSpPr>
              <a:spLocks noEditPoints="1"/>
            </p:cNvSpPr>
            <p:nvPr/>
          </p:nvSpPr>
          <p:spPr bwMode="auto">
            <a:xfrm>
              <a:off x="2628900" y="5676900"/>
              <a:ext cx="225425" cy="328613"/>
            </a:xfrm>
            <a:custGeom>
              <a:avLst/>
              <a:gdLst>
                <a:gd name="T0" fmla="*/ 2147483647 w 102"/>
                <a:gd name="T1" fmla="*/ 2147483647 h 189"/>
                <a:gd name="T2" fmla="*/ 2147483647 w 102"/>
                <a:gd name="T3" fmla="*/ 2147483647 h 189"/>
                <a:gd name="T4" fmla="*/ 2147483647 w 102"/>
                <a:gd name="T5" fmla="*/ 2147483647 h 189"/>
                <a:gd name="T6" fmla="*/ 2147483647 w 102"/>
                <a:gd name="T7" fmla="*/ 2147483647 h 189"/>
                <a:gd name="T8" fmla="*/ 2147483647 w 102"/>
                <a:gd name="T9" fmla="*/ 2147483647 h 189"/>
                <a:gd name="T10" fmla="*/ 2147483647 w 102"/>
                <a:gd name="T11" fmla="*/ 2147483647 h 189"/>
                <a:gd name="T12" fmla="*/ 2147483647 w 102"/>
                <a:gd name="T13" fmla="*/ 2147483647 h 189"/>
                <a:gd name="T14" fmla="*/ 2147483647 w 102"/>
                <a:gd name="T15" fmla="*/ 2147483647 h 189"/>
                <a:gd name="T16" fmla="*/ 2147483647 w 102"/>
                <a:gd name="T17" fmla="*/ 2147483647 h 189"/>
                <a:gd name="T18" fmla="*/ 2147483647 w 102"/>
                <a:gd name="T19" fmla="*/ 2147483647 h 189"/>
                <a:gd name="T20" fmla="*/ 2147483647 w 102"/>
                <a:gd name="T21" fmla="*/ 2147483647 h 189"/>
                <a:gd name="T22" fmla="*/ 2147483647 w 102"/>
                <a:gd name="T23" fmla="*/ 2147483647 h 189"/>
                <a:gd name="T24" fmla="*/ 2147483647 w 102"/>
                <a:gd name="T25" fmla="*/ 2147483647 h 189"/>
                <a:gd name="T26" fmla="*/ 2147483647 w 102"/>
                <a:gd name="T27" fmla="*/ 2147483647 h 189"/>
                <a:gd name="T28" fmla="*/ 2147483647 w 102"/>
                <a:gd name="T29" fmla="*/ 2147483647 h 189"/>
                <a:gd name="T30" fmla="*/ 2147483647 w 102"/>
                <a:gd name="T31" fmla="*/ 2147483647 h 189"/>
                <a:gd name="T32" fmla="*/ 2147483647 w 102"/>
                <a:gd name="T33" fmla="*/ 2147483647 h 189"/>
                <a:gd name="T34" fmla="*/ 2147483647 w 102"/>
                <a:gd name="T35" fmla="*/ 2147483647 h 189"/>
                <a:gd name="T36" fmla="*/ 2147483647 w 102"/>
                <a:gd name="T37" fmla="*/ 2147483647 h 189"/>
                <a:gd name="T38" fmla="*/ 2147483647 w 102"/>
                <a:gd name="T39" fmla="*/ 2147483647 h 189"/>
                <a:gd name="T40" fmla="*/ 2147483647 w 102"/>
                <a:gd name="T41" fmla="*/ 2147483647 h 189"/>
                <a:gd name="T42" fmla="*/ 2147483647 w 102"/>
                <a:gd name="T43" fmla="*/ 2147483647 h 189"/>
                <a:gd name="T44" fmla="*/ 2147483647 w 102"/>
                <a:gd name="T45" fmla="*/ 2147483647 h 189"/>
                <a:gd name="T46" fmla="*/ 2147483647 w 102"/>
                <a:gd name="T47" fmla="*/ 2147483647 h 189"/>
                <a:gd name="T48" fmla="*/ 2147483647 w 102"/>
                <a:gd name="T49" fmla="*/ 2147483647 h 189"/>
                <a:gd name="T50" fmla="*/ 2147483647 w 102"/>
                <a:gd name="T51" fmla="*/ 2147483647 h 189"/>
                <a:gd name="T52" fmla="*/ 2147483647 w 102"/>
                <a:gd name="T53" fmla="*/ 2147483647 h 189"/>
                <a:gd name="T54" fmla="*/ 2147483647 w 102"/>
                <a:gd name="T55" fmla="*/ 2147483647 h 189"/>
                <a:gd name="T56" fmla="*/ 2147483647 w 102"/>
                <a:gd name="T57" fmla="*/ 2147483647 h 189"/>
                <a:gd name="T58" fmla="*/ 2147483647 w 102"/>
                <a:gd name="T59" fmla="*/ 2147483647 h 189"/>
                <a:gd name="T60" fmla="*/ 2147483647 w 102"/>
                <a:gd name="T61" fmla="*/ 2147483647 h 189"/>
                <a:gd name="T62" fmla="*/ 2147483647 w 102"/>
                <a:gd name="T63" fmla="*/ 2147483647 h 189"/>
                <a:gd name="T64" fmla="*/ 2147483647 w 102"/>
                <a:gd name="T65" fmla="*/ 2147483647 h 189"/>
                <a:gd name="T66" fmla="*/ 2147483647 w 102"/>
                <a:gd name="T67" fmla="*/ 2147483647 h 189"/>
                <a:gd name="T68" fmla="*/ 2147483647 w 102"/>
                <a:gd name="T69" fmla="*/ 2147483647 h 189"/>
                <a:gd name="T70" fmla="*/ 2147483647 w 102"/>
                <a:gd name="T71" fmla="*/ 2147483647 h 189"/>
                <a:gd name="T72" fmla="*/ 2147483647 w 102"/>
                <a:gd name="T73" fmla="*/ 2147483647 h 189"/>
                <a:gd name="T74" fmla="*/ 2147483647 w 102"/>
                <a:gd name="T75" fmla="*/ 2147483647 h 189"/>
                <a:gd name="T76" fmla="*/ 2147483647 w 102"/>
                <a:gd name="T77" fmla="*/ 2147483647 h 189"/>
                <a:gd name="T78" fmla="*/ 2147483647 w 102"/>
                <a:gd name="T79" fmla="*/ 2147483647 h 189"/>
                <a:gd name="T80" fmla="*/ 2147483647 w 102"/>
                <a:gd name="T81" fmla="*/ 2147483647 h 189"/>
                <a:gd name="T82" fmla="*/ 2147483647 w 102"/>
                <a:gd name="T83" fmla="*/ 2147483647 h 189"/>
                <a:gd name="T84" fmla="*/ 2147483647 w 102"/>
                <a:gd name="T85" fmla="*/ 2147483647 h 189"/>
                <a:gd name="T86" fmla="*/ 2147483647 w 102"/>
                <a:gd name="T87" fmla="*/ 2147483647 h 189"/>
                <a:gd name="T88" fmla="*/ 2147483647 w 102"/>
                <a:gd name="T89" fmla="*/ 2147483647 h 189"/>
                <a:gd name="T90" fmla="*/ 2147483647 w 102"/>
                <a:gd name="T91" fmla="*/ 2147483647 h 189"/>
                <a:gd name="T92" fmla="*/ 2147483647 w 102"/>
                <a:gd name="T93" fmla="*/ 2147483647 h 189"/>
                <a:gd name="T94" fmla="*/ 2147483647 w 102"/>
                <a:gd name="T95" fmla="*/ 2147483647 h 189"/>
                <a:gd name="T96" fmla="*/ 2147483647 w 102"/>
                <a:gd name="T97" fmla="*/ 2147483647 h 189"/>
                <a:gd name="T98" fmla="*/ 2147483647 w 102"/>
                <a:gd name="T99" fmla="*/ 2147483647 h 189"/>
                <a:gd name="T100" fmla="*/ 2147483647 w 102"/>
                <a:gd name="T101" fmla="*/ 2147483647 h 189"/>
                <a:gd name="T102" fmla="*/ 2147483647 w 102"/>
                <a:gd name="T103" fmla="*/ 2147483647 h 189"/>
                <a:gd name="T104" fmla="*/ 2147483647 w 102"/>
                <a:gd name="T105" fmla="*/ 2147483647 h 189"/>
                <a:gd name="T106" fmla="*/ 2147483647 w 102"/>
                <a:gd name="T107" fmla="*/ 2147483647 h 189"/>
                <a:gd name="T108" fmla="*/ 2147483647 w 102"/>
                <a:gd name="T109" fmla="*/ 2147483647 h 189"/>
                <a:gd name="T110" fmla="*/ 2147483647 w 102"/>
                <a:gd name="T111" fmla="*/ 2147483647 h 189"/>
                <a:gd name="T112" fmla="*/ 2147483647 w 102"/>
                <a:gd name="T113" fmla="*/ 2147483647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89"/>
                <a:gd name="T173" fmla="*/ 102 w 102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89">
                  <a:moveTo>
                    <a:pt x="88" y="157"/>
                  </a:moveTo>
                  <a:lnTo>
                    <a:pt x="91" y="161"/>
                  </a:lnTo>
                  <a:lnTo>
                    <a:pt x="92" y="164"/>
                  </a:lnTo>
                  <a:lnTo>
                    <a:pt x="89" y="168"/>
                  </a:lnTo>
                  <a:lnTo>
                    <a:pt x="88" y="168"/>
                  </a:lnTo>
                  <a:lnTo>
                    <a:pt x="85" y="164"/>
                  </a:lnTo>
                  <a:lnTo>
                    <a:pt x="85" y="160"/>
                  </a:lnTo>
                  <a:lnTo>
                    <a:pt x="84" y="161"/>
                  </a:lnTo>
                  <a:lnTo>
                    <a:pt x="84" y="167"/>
                  </a:lnTo>
                  <a:lnTo>
                    <a:pt x="84" y="169"/>
                  </a:lnTo>
                  <a:lnTo>
                    <a:pt x="80" y="168"/>
                  </a:lnTo>
                  <a:lnTo>
                    <a:pt x="79" y="160"/>
                  </a:lnTo>
                  <a:lnTo>
                    <a:pt x="78" y="153"/>
                  </a:lnTo>
                  <a:lnTo>
                    <a:pt x="79" y="151"/>
                  </a:lnTo>
                  <a:lnTo>
                    <a:pt x="80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87" y="153"/>
                  </a:lnTo>
                  <a:lnTo>
                    <a:pt x="88" y="157"/>
                  </a:lnTo>
                  <a:close/>
                  <a:moveTo>
                    <a:pt x="88" y="140"/>
                  </a:moveTo>
                  <a:lnTo>
                    <a:pt x="88" y="140"/>
                  </a:lnTo>
                  <a:lnTo>
                    <a:pt x="83" y="139"/>
                  </a:lnTo>
                  <a:lnTo>
                    <a:pt x="80" y="139"/>
                  </a:lnTo>
                  <a:lnTo>
                    <a:pt x="79" y="130"/>
                  </a:lnTo>
                  <a:lnTo>
                    <a:pt x="83" y="127"/>
                  </a:lnTo>
                  <a:lnTo>
                    <a:pt x="83" y="125"/>
                  </a:lnTo>
                  <a:lnTo>
                    <a:pt x="84" y="118"/>
                  </a:lnTo>
                  <a:lnTo>
                    <a:pt x="84" y="114"/>
                  </a:lnTo>
                  <a:lnTo>
                    <a:pt x="84" y="113"/>
                  </a:lnTo>
                  <a:lnTo>
                    <a:pt x="88" y="115"/>
                  </a:lnTo>
                  <a:lnTo>
                    <a:pt x="91" y="118"/>
                  </a:lnTo>
                  <a:lnTo>
                    <a:pt x="92" y="123"/>
                  </a:lnTo>
                  <a:lnTo>
                    <a:pt x="93" y="132"/>
                  </a:lnTo>
                  <a:lnTo>
                    <a:pt x="93" y="135"/>
                  </a:lnTo>
                  <a:lnTo>
                    <a:pt x="92" y="139"/>
                  </a:lnTo>
                  <a:lnTo>
                    <a:pt x="88" y="140"/>
                  </a:lnTo>
                  <a:close/>
                  <a:moveTo>
                    <a:pt x="89" y="4"/>
                  </a:moveTo>
                  <a:lnTo>
                    <a:pt x="92" y="11"/>
                  </a:lnTo>
                  <a:lnTo>
                    <a:pt x="95" y="19"/>
                  </a:lnTo>
                  <a:lnTo>
                    <a:pt x="91" y="33"/>
                  </a:lnTo>
                  <a:lnTo>
                    <a:pt x="91" y="40"/>
                  </a:lnTo>
                  <a:lnTo>
                    <a:pt x="89" y="41"/>
                  </a:lnTo>
                  <a:lnTo>
                    <a:pt x="88" y="43"/>
                  </a:lnTo>
                  <a:lnTo>
                    <a:pt x="83" y="42"/>
                  </a:lnTo>
                  <a:lnTo>
                    <a:pt x="74" y="36"/>
                  </a:lnTo>
                  <a:lnTo>
                    <a:pt x="70" y="30"/>
                  </a:lnTo>
                  <a:lnTo>
                    <a:pt x="67" y="33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74" y="43"/>
                  </a:lnTo>
                  <a:lnTo>
                    <a:pt x="78" y="47"/>
                  </a:lnTo>
                  <a:lnTo>
                    <a:pt x="79" y="51"/>
                  </a:lnTo>
                  <a:lnTo>
                    <a:pt x="82" y="58"/>
                  </a:lnTo>
                  <a:lnTo>
                    <a:pt x="83" y="60"/>
                  </a:lnTo>
                  <a:lnTo>
                    <a:pt x="83" y="62"/>
                  </a:lnTo>
                  <a:lnTo>
                    <a:pt x="84" y="63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91" y="67"/>
                  </a:lnTo>
                  <a:lnTo>
                    <a:pt x="95" y="68"/>
                  </a:lnTo>
                  <a:lnTo>
                    <a:pt x="100" y="71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9" y="80"/>
                  </a:lnTo>
                  <a:lnTo>
                    <a:pt x="97" y="84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9" y="92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100" y="98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99" y="110"/>
                  </a:lnTo>
                  <a:lnTo>
                    <a:pt x="99" y="112"/>
                  </a:lnTo>
                  <a:lnTo>
                    <a:pt x="96" y="119"/>
                  </a:lnTo>
                  <a:lnTo>
                    <a:pt x="88" y="114"/>
                  </a:lnTo>
                  <a:lnTo>
                    <a:pt x="84" y="109"/>
                  </a:lnTo>
                  <a:lnTo>
                    <a:pt x="83" y="114"/>
                  </a:lnTo>
                  <a:lnTo>
                    <a:pt x="80" y="118"/>
                  </a:lnTo>
                  <a:lnTo>
                    <a:pt x="79" y="125"/>
                  </a:lnTo>
                  <a:lnTo>
                    <a:pt x="76" y="129"/>
                  </a:lnTo>
                  <a:lnTo>
                    <a:pt x="74" y="138"/>
                  </a:lnTo>
                  <a:lnTo>
                    <a:pt x="72" y="146"/>
                  </a:lnTo>
                  <a:lnTo>
                    <a:pt x="70" y="149"/>
                  </a:lnTo>
                  <a:lnTo>
                    <a:pt x="71" y="157"/>
                  </a:lnTo>
                  <a:lnTo>
                    <a:pt x="71" y="168"/>
                  </a:lnTo>
                  <a:lnTo>
                    <a:pt x="68" y="164"/>
                  </a:lnTo>
                  <a:lnTo>
                    <a:pt x="66" y="156"/>
                  </a:lnTo>
                  <a:lnTo>
                    <a:pt x="66" y="159"/>
                  </a:lnTo>
                  <a:lnTo>
                    <a:pt x="67" y="169"/>
                  </a:lnTo>
                  <a:lnTo>
                    <a:pt x="65" y="170"/>
                  </a:lnTo>
                  <a:lnTo>
                    <a:pt x="65" y="167"/>
                  </a:lnTo>
                  <a:lnTo>
                    <a:pt x="62" y="152"/>
                  </a:lnTo>
                  <a:lnTo>
                    <a:pt x="62" y="149"/>
                  </a:lnTo>
                  <a:lnTo>
                    <a:pt x="61" y="148"/>
                  </a:lnTo>
                  <a:lnTo>
                    <a:pt x="57" y="157"/>
                  </a:lnTo>
                  <a:lnTo>
                    <a:pt x="57" y="159"/>
                  </a:lnTo>
                  <a:lnTo>
                    <a:pt x="57" y="163"/>
                  </a:lnTo>
                  <a:lnTo>
                    <a:pt x="57" y="165"/>
                  </a:lnTo>
                  <a:lnTo>
                    <a:pt x="58" y="168"/>
                  </a:lnTo>
                  <a:lnTo>
                    <a:pt x="58" y="172"/>
                  </a:lnTo>
                  <a:lnTo>
                    <a:pt x="54" y="177"/>
                  </a:lnTo>
                  <a:lnTo>
                    <a:pt x="48" y="178"/>
                  </a:lnTo>
                  <a:lnTo>
                    <a:pt x="45" y="176"/>
                  </a:lnTo>
                  <a:lnTo>
                    <a:pt x="46" y="174"/>
                  </a:lnTo>
                  <a:lnTo>
                    <a:pt x="48" y="173"/>
                  </a:lnTo>
                  <a:lnTo>
                    <a:pt x="46" y="170"/>
                  </a:lnTo>
                  <a:lnTo>
                    <a:pt x="42" y="172"/>
                  </a:lnTo>
                  <a:lnTo>
                    <a:pt x="37" y="176"/>
                  </a:lnTo>
                  <a:lnTo>
                    <a:pt x="36" y="169"/>
                  </a:lnTo>
                  <a:lnTo>
                    <a:pt x="30" y="168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0" y="185"/>
                  </a:lnTo>
                  <a:lnTo>
                    <a:pt x="7" y="189"/>
                  </a:lnTo>
                  <a:lnTo>
                    <a:pt x="2" y="185"/>
                  </a:lnTo>
                  <a:lnTo>
                    <a:pt x="7" y="177"/>
                  </a:lnTo>
                  <a:lnTo>
                    <a:pt x="3" y="168"/>
                  </a:lnTo>
                  <a:lnTo>
                    <a:pt x="6" y="168"/>
                  </a:lnTo>
                  <a:lnTo>
                    <a:pt x="8" y="157"/>
                  </a:lnTo>
                  <a:lnTo>
                    <a:pt x="10" y="152"/>
                  </a:lnTo>
                  <a:lnTo>
                    <a:pt x="6" y="143"/>
                  </a:lnTo>
                  <a:lnTo>
                    <a:pt x="6" y="136"/>
                  </a:lnTo>
                  <a:lnTo>
                    <a:pt x="10" y="134"/>
                  </a:lnTo>
                  <a:lnTo>
                    <a:pt x="16" y="131"/>
                  </a:lnTo>
                  <a:lnTo>
                    <a:pt x="13" y="126"/>
                  </a:lnTo>
                  <a:lnTo>
                    <a:pt x="13" y="110"/>
                  </a:lnTo>
                  <a:lnTo>
                    <a:pt x="6" y="100"/>
                  </a:lnTo>
                  <a:lnTo>
                    <a:pt x="0" y="91"/>
                  </a:lnTo>
                  <a:lnTo>
                    <a:pt x="4" y="85"/>
                  </a:lnTo>
                  <a:lnTo>
                    <a:pt x="6" y="68"/>
                  </a:lnTo>
                  <a:lnTo>
                    <a:pt x="4" y="63"/>
                  </a:lnTo>
                  <a:lnTo>
                    <a:pt x="3" y="57"/>
                  </a:lnTo>
                  <a:lnTo>
                    <a:pt x="11" y="54"/>
                  </a:lnTo>
                  <a:lnTo>
                    <a:pt x="25" y="58"/>
                  </a:lnTo>
                  <a:lnTo>
                    <a:pt x="29" y="55"/>
                  </a:lnTo>
                  <a:lnTo>
                    <a:pt x="36" y="58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45" y="55"/>
                  </a:lnTo>
                  <a:lnTo>
                    <a:pt x="41" y="50"/>
                  </a:lnTo>
                  <a:lnTo>
                    <a:pt x="27" y="25"/>
                  </a:lnTo>
                  <a:lnTo>
                    <a:pt x="36" y="16"/>
                  </a:lnTo>
                  <a:lnTo>
                    <a:pt x="38" y="9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5" y="11"/>
                  </a:lnTo>
                  <a:lnTo>
                    <a:pt x="51" y="11"/>
                  </a:lnTo>
                  <a:lnTo>
                    <a:pt x="55" y="3"/>
                  </a:lnTo>
                  <a:lnTo>
                    <a:pt x="61" y="4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5" y="4"/>
                  </a:lnTo>
                  <a:lnTo>
                    <a:pt x="78" y="5"/>
                  </a:lnTo>
                  <a:lnTo>
                    <a:pt x="80" y="5"/>
                  </a:lnTo>
                  <a:lnTo>
                    <a:pt x="82" y="2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1" name="Freeform 12"/>
            <p:cNvSpPr>
              <a:spLocks/>
            </p:cNvSpPr>
            <p:nvPr/>
          </p:nvSpPr>
          <p:spPr bwMode="auto">
            <a:xfrm>
              <a:off x="2073275" y="5364163"/>
              <a:ext cx="623888" cy="731837"/>
            </a:xfrm>
            <a:custGeom>
              <a:avLst/>
              <a:gdLst>
                <a:gd name="T0" fmla="*/ 2147483647 w 361"/>
                <a:gd name="T1" fmla="*/ 2147483647 h 389"/>
                <a:gd name="T2" fmla="*/ 2147483647 w 361"/>
                <a:gd name="T3" fmla="*/ 2147483647 h 389"/>
                <a:gd name="T4" fmla="*/ 2147483647 w 361"/>
                <a:gd name="T5" fmla="*/ 2147483647 h 389"/>
                <a:gd name="T6" fmla="*/ 2147483647 w 361"/>
                <a:gd name="T7" fmla="*/ 2147483647 h 389"/>
                <a:gd name="T8" fmla="*/ 2147483647 w 361"/>
                <a:gd name="T9" fmla="*/ 2147483647 h 389"/>
                <a:gd name="T10" fmla="*/ 2147483647 w 361"/>
                <a:gd name="T11" fmla="*/ 2147483647 h 389"/>
                <a:gd name="T12" fmla="*/ 2147483647 w 361"/>
                <a:gd name="T13" fmla="*/ 2147483647 h 389"/>
                <a:gd name="T14" fmla="*/ 2147483647 w 361"/>
                <a:gd name="T15" fmla="*/ 2147483647 h 389"/>
                <a:gd name="T16" fmla="*/ 2147483647 w 361"/>
                <a:gd name="T17" fmla="*/ 2147483647 h 389"/>
                <a:gd name="T18" fmla="*/ 2147483647 w 361"/>
                <a:gd name="T19" fmla="*/ 2147483647 h 389"/>
                <a:gd name="T20" fmla="*/ 2147483647 w 361"/>
                <a:gd name="T21" fmla="*/ 2147483647 h 389"/>
                <a:gd name="T22" fmla="*/ 2147483647 w 361"/>
                <a:gd name="T23" fmla="*/ 2147483647 h 389"/>
                <a:gd name="T24" fmla="*/ 2147483647 w 361"/>
                <a:gd name="T25" fmla="*/ 2147483647 h 389"/>
                <a:gd name="T26" fmla="*/ 2147483647 w 361"/>
                <a:gd name="T27" fmla="*/ 2147483647 h 389"/>
                <a:gd name="T28" fmla="*/ 2147483647 w 361"/>
                <a:gd name="T29" fmla="*/ 2147483647 h 389"/>
                <a:gd name="T30" fmla="*/ 2147483647 w 361"/>
                <a:gd name="T31" fmla="*/ 2147483647 h 389"/>
                <a:gd name="T32" fmla="*/ 2147483647 w 361"/>
                <a:gd name="T33" fmla="*/ 2147483647 h 389"/>
                <a:gd name="T34" fmla="*/ 2147483647 w 361"/>
                <a:gd name="T35" fmla="*/ 2147483647 h 389"/>
                <a:gd name="T36" fmla="*/ 2147483647 w 361"/>
                <a:gd name="T37" fmla="*/ 2147483647 h 389"/>
                <a:gd name="T38" fmla="*/ 2147483647 w 361"/>
                <a:gd name="T39" fmla="*/ 2147483647 h 389"/>
                <a:gd name="T40" fmla="*/ 2147483647 w 361"/>
                <a:gd name="T41" fmla="*/ 2147483647 h 389"/>
                <a:gd name="T42" fmla="*/ 2147483647 w 361"/>
                <a:gd name="T43" fmla="*/ 2147483647 h 389"/>
                <a:gd name="T44" fmla="*/ 2147483647 w 361"/>
                <a:gd name="T45" fmla="*/ 2147483647 h 389"/>
                <a:gd name="T46" fmla="*/ 2147483647 w 361"/>
                <a:gd name="T47" fmla="*/ 2147483647 h 389"/>
                <a:gd name="T48" fmla="*/ 2147483647 w 361"/>
                <a:gd name="T49" fmla="*/ 2147483647 h 389"/>
                <a:gd name="T50" fmla="*/ 2147483647 w 361"/>
                <a:gd name="T51" fmla="*/ 2147483647 h 389"/>
                <a:gd name="T52" fmla="*/ 2147483647 w 361"/>
                <a:gd name="T53" fmla="*/ 2147483647 h 389"/>
                <a:gd name="T54" fmla="*/ 2147483647 w 361"/>
                <a:gd name="T55" fmla="*/ 2147483647 h 389"/>
                <a:gd name="T56" fmla="*/ 2147483647 w 361"/>
                <a:gd name="T57" fmla="*/ 2147483647 h 389"/>
                <a:gd name="T58" fmla="*/ 2147483647 w 361"/>
                <a:gd name="T59" fmla="*/ 2147483647 h 389"/>
                <a:gd name="T60" fmla="*/ 2147483647 w 361"/>
                <a:gd name="T61" fmla="*/ 2147483647 h 389"/>
                <a:gd name="T62" fmla="*/ 2147483647 w 361"/>
                <a:gd name="T63" fmla="*/ 2147483647 h 389"/>
                <a:gd name="T64" fmla="*/ 2147483647 w 361"/>
                <a:gd name="T65" fmla="*/ 2147483647 h 389"/>
                <a:gd name="T66" fmla="*/ 2147483647 w 361"/>
                <a:gd name="T67" fmla="*/ 2147483647 h 389"/>
                <a:gd name="T68" fmla="*/ 2147483647 w 361"/>
                <a:gd name="T69" fmla="*/ 2147483647 h 389"/>
                <a:gd name="T70" fmla="*/ 2147483647 w 361"/>
                <a:gd name="T71" fmla="*/ 2147483647 h 389"/>
                <a:gd name="T72" fmla="*/ 2147483647 w 361"/>
                <a:gd name="T73" fmla="*/ 2147483647 h 389"/>
                <a:gd name="T74" fmla="*/ 2147483647 w 361"/>
                <a:gd name="T75" fmla="*/ 2147483647 h 389"/>
                <a:gd name="T76" fmla="*/ 2147483647 w 361"/>
                <a:gd name="T77" fmla="*/ 2147483647 h 389"/>
                <a:gd name="T78" fmla="*/ 2147483647 w 361"/>
                <a:gd name="T79" fmla="*/ 2147483647 h 389"/>
                <a:gd name="T80" fmla="*/ 2147483647 w 361"/>
                <a:gd name="T81" fmla="*/ 2147483647 h 389"/>
                <a:gd name="T82" fmla="*/ 2147483647 w 361"/>
                <a:gd name="T83" fmla="*/ 2147483647 h 389"/>
                <a:gd name="T84" fmla="*/ 2147483647 w 361"/>
                <a:gd name="T85" fmla="*/ 2147483647 h 389"/>
                <a:gd name="T86" fmla="*/ 2147483647 w 361"/>
                <a:gd name="T87" fmla="*/ 2147483647 h 389"/>
                <a:gd name="T88" fmla="*/ 2147483647 w 361"/>
                <a:gd name="T89" fmla="*/ 2147483647 h 389"/>
                <a:gd name="T90" fmla="*/ 2147483647 w 361"/>
                <a:gd name="T91" fmla="*/ 2147483647 h 389"/>
                <a:gd name="T92" fmla="*/ 2147483647 w 361"/>
                <a:gd name="T93" fmla="*/ 2147483647 h 389"/>
                <a:gd name="T94" fmla="*/ 2147483647 w 361"/>
                <a:gd name="T95" fmla="*/ 2147483647 h 389"/>
                <a:gd name="T96" fmla="*/ 2147483647 w 361"/>
                <a:gd name="T97" fmla="*/ 2147483647 h 389"/>
                <a:gd name="T98" fmla="*/ 2147483647 w 361"/>
                <a:gd name="T99" fmla="*/ 0 h 389"/>
                <a:gd name="T100" fmla="*/ 2147483647 w 361"/>
                <a:gd name="T101" fmla="*/ 2147483647 h 389"/>
                <a:gd name="T102" fmla="*/ 2147483647 w 361"/>
                <a:gd name="T103" fmla="*/ 2147483647 h 389"/>
                <a:gd name="T104" fmla="*/ 2147483647 w 361"/>
                <a:gd name="T105" fmla="*/ 2147483647 h 389"/>
                <a:gd name="T106" fmla="*/ 2147483647 w 361"/>
                <a:gd name="T107" fmla="*/ 2147483647 h 389"/>
                <a:gd name="T108" fmla="*/ 2147483647 w 361"/>
                <a:gd name="T109" fmla="*/ 2147483647 h 389"/>
                <a:gd name="T110" fmla="*/ 2147483647 w 361"/>
                <a:gd name="T111" fmla="*/ 2147483647 h 389"/>
                <a:gd name="T112" fmla="*/ 2147483647 w 361"/>
                <a:gd name="T113" fmla="*/ 2147483647 h 389"/>
                <a:gd name="T114" fmla="*/ 2147483647 w 361"/>
                <a:gd name="T115" fmla="*/ 2147483647 h 389"/>
                <a:gd name="T116" fmla="*/ 2147483647 w 361"/>
                <a:gd name="T117" fmla="*/ 2147483647 h 389"/>
                <a:gd name="T118" fmla="*/ 2147483647 w 361"/>
                <a:gd name="T119" fmla="*/ 2147483647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1"/>
                <a:gd name="T181" fmla="*/ 0 h 389"/>
                <a:gd name="T182" fmla="*/ 361 w 361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1" h="389">
                  <a:moveTo>
                    <a:pt x="351" y="224"/>
                  </a:moveTo>
                  <a:lnTo>
                    <a:pt x="349" y="241"/>
                  </a:lnTo>
                  <a:lnTo>
                    <a:pt x="345" y="247"/>
                  </a:lnTo>
                  <a:lnTo>
                    <a:pt x="351" y="256"/>
                  </a:lnTo>
                  <a:lnTo>
                    <a:pt x="358" y="266"/>
                  </a:lnTo>
                  <a:lnTo>
                    <a:pt x="358" y="282"/>
                  </a:lnTo>
                  <a:lnTo>
                    <a:pt x="361" y="287"/>
                  </a:lnTo>
                  <a:lnTo>
                    <a:pt x="355" y="290"/>
                  </a:lnTo>
                  <a:lnTo>
                    <a:pt x="351" y="292"/>
                  </a:lnTo>
                  <a:lnTo>
                    <a:pt x="351" y="299"/>
                  </a:lnTo>
                  <a:lnTo>
                    <a:pt x="355" y="308"/>
                  </a:lnTo>
                  <a:lnTo>
                    <a:pt x="353" y="313"/>
                  </a:lnTo>
                  <a:lnTo>
                    <a:pt x="351" y="324"/>
                  </a:lnTo>
                  <a:lnTo>
                    <a:pt x="348" y="324"/>
                  </a:lnTo>
                  <a:lnTo>
                    <a:pt x="348" y="323"/>
                  </a:lnTo>
                  <a:lnTo>
                    <a:pt x="347" y="316"/>
                  </a:lnTo>
                  <a:lnTo>
                    <a:pt x="343" y="316"/>
                  </a:lnTo>
                  <a:lnTo>
                    <a:pt x="341" y="316"/>
                  </a:lnTo>
                  <a:lnTo>
                    <a:pt x="340" y="316"/>
                  </a:lnTo>
                  <a:lnTo>
                    <a:pt x="336" y="309"/>
                  </a:lnTo>
                  <a:lnTo>
                    <a:pt x="338" y="304"/>
                  </a:lnTo>
                  <a:lnTo>
                    <a:pt x="332" y="304"/>
                  </a:lnTo>
                  <a:lnTo>
                    <a:pt x="332" y="319"/>
                  </a:lnTo>
                  <a:lnTo>
                    <a:pt x="328" y="317"/>
                  </a:lnTo>
                  <a:lnTo>
                    <a:pt x="327" y="316"/>
                  </a:lnTo>
                  <a:lnTo>
                    <a:pt x="327" y="315"/>
                  </a:lnTo>
                  <a:lnTo>
                    <a:pt x="326" y="305"/>
                  </a:lnTo>
                  <a:lnTo>
                    <a:pt x="326" y="304"/>
                  </a:lnTo>
                  <a:lnTo>
                    <a:pt x="322" y="298"/>
                  </a:lnTo>
                  <a:lnTo>
                    <a:pt x="319" y="298"/>
                  </a:lnTo>
                  <a:lnTo>
                    <a:pt x="310" y="298"/>
                  </a:lnTo>
                  <a:lnTo>
                    <a:pt x="315" y="304"/>
                  </a:lnTo>
                  <a:lnTo>
                    <a:pt x="321" y="308"/>
                  </a:lnTo>
                  <a:lnTo>
                    <a:pt x="319" y="315"/>
                  </a:lnTo>
                  <a:lnTo>
                    <a:pt x="324" y="320"/>
                  </a:lnTo>
                  <a:lnTo>
                    <a:pt x="328" y="321"/>
                  </a:lnTo>
                  <a:lnTo>
                    <a:pt x="331" y="321"/>
                  </a:lnTo>
                  <a:lnTo>
                    <a:pt x="335" y="328"/>
                  </a:lnTo>
                  <a:lnTo>
                    <a:pt x="338" y="334"/>
                  </a:lnTo>
                  <a:lnTo>
                    <a:pt x="331" y="334"/>
                  </a:lnTo>
                  <a:lnTo>
                    <a:pt x="327" y="337"/>
                  </a:lnTo>
                  <a:lnTo>
                    <a:pt x="324" y="341"/>
                  </a:lnTo>
                  <a:lnTo>
                    <a:pt x="319" y="345"/>
                  </a:lnTo>
                  <a:lnTo>
                    <a:pt x="315" y="347"/>
                  </a:lnTo>
                  <a:lnTo>
                    <a:pt x="309" y="350"/>
                  </a:lnTo>
                  <a:lnTo>
                    <a:pt x="302" y="347"/>
                  </a:lnTo>
                  <a:lnTo>
                    <a:pt x="300" y="350"/>
                  </a:lnTo>
                  <a:lnTo>
                    <a:pt x="296" y="357"/>
                  </a:lnTo>
                  <a:lnTo>
                    <a:pt x="290" y="354"/>
                  </a:lnTo>
                  <a:lnTo>
                    <a:pt x="290" y="358"/>
                  </a:lnTo>
                  <a:lnTo>
                    <a:pt x="290" y="363"/>
                  </a:lnTo>
                  <a:lnTo>
                    <a:pt x="288" y="366"/>
                  </a:lnTo>
                  <a:lnTo>
                    <a:pt x="283" y="366"/>
                  </a:lnTo>
                  <a:lnTo>
                    <a:pt x="280" y="363"/>
                  </a:lnTo>
                  <a:lnTo>
                    <a:pt x="273" y="360"/>
                  </a:lnTo>
                  <a:lnTo>
                    <a:pt x="271" y="371"/>
                  </a:lnTo>
                  <a:lnTo>
                    <a:pt x="280" y="371"/>
                  </a:lnTo>
                  <a:lnTo>
                    <a:pt x="289" y="370"/>
                  </a:lnTo>
                  <a:lnTo>
                    <a:pt x="290" y="370"/>
                  </a:lnTo>
                  <a:lnTo>
                    <a:pt x="290" y="371"/>
                  </a:lnTo>
                  <a:lnTo>
                    <a:pt x="292" y="376"/>
                  </a:lnTo>
                  <a:lnTo>
                    <a:pt x="281" y="387"/>
                  </a:lnTo>
                  <a:lnTo>
                    <a:pt x="279" y="389"/>
                  </a:lnTo>
                  <a:lnTo>
                    <a:pt x="276" y="385"/>
                  </a:lnTo>
                  <a:lnTo>
                    <a:pt x="272" y="388"/>
                  </a:lnTo>
                  <a:lnTo>
                    <a:pt x="268" y="381"/>
                  </a:lnTo>
                  <a:lnTo>
                    <a:pt x="258" y="379"/>
                  </a:lnTo>
                  <a:lnTo>
                    <a:pt x="258" y="372"/>
                  </a:lnTo>
                  <a:lnTo>
                    <a:pt x="255" y="359"/>
                  </a:lnTo>
                  <a:lnTo>
                    <a:pt x="255" y="357"/>
                  </a:lnTo>
                  <a:lnTo>
                    <a:pt x="246" y="349"/>
                  </a:lnTo>
                  <a:lnTo>
                    <a:pt x="238" y="342"/>
                  </a:lnTo>
                  <a:lnTo>
                    <a:pt x="234" y="326"/>
                  </a:lnTo>
                  <a:lnTo>
                    <a:pt x="213" y="325"/>
                  </a:lnTo>
                  <a:lnTo>
                    <a:pt x="200" y="337"/>
                  </a:lnTo>
                  <a:lnTo>
                    <a:pt x="211" y="345"/>
                  </a:lnTo>
                  <a:lnTo>
                    <a:pt x="204" y="358"/>
                  </a:lnTo>
                  <a:lnTo>
                    <a:pt x="203" y="363"/>
                  </a:lnTo>
                  <a:lnTo>
                    <a:pt x="196" y="366"/>
                  </a:lnTo>
                  <a:lnTo>
                    <a:pt x="184" y="354"/>
                  </a:lnTo>
                  <a:lnTo>
                    <a:pt x="175" y="337"/>
                  </a:lnTo>
                  <a:lnTo>
                    <a:pt x="171" y="341"/>
                  </a:lnTo>
                  <a:lnTo>
                    <a:pt x="169" y="342"/>
                  </a:lnTo>
                  <a:lnTo>
                    <a:pt x="161" y="347"/>
                  </a:lnTo>
                  <a:lnTo>
                    <a:pt x="139" y="334"/>
                  </a:lnTo>
                  <a:lnTo>
                    <a:pt x="129" y="325"/>
                  </a:lnTo>
                  <a:lnTo>
                    <a:pt x="123" y="319"/>
                  </a:lnTo>
                  <a:lnTo>
                    <a:pt x="112" y="320"/>
                  </a:lnTo>
                  <a:lnTo>
                    <a:pt x="110" y="320"/>
                  </a:lnTo>
                  <a:lnTo>
                    <a:pt x="116" y="324"/>
                  </a:lnTo>
                  <a:lnTo>
                    <a:pt x="110" y="326"/>
                  </a:lnTo>
                  <a:lnTo>
                    <a:pt x="99" y="320"/>
                  </a:lnTo>
                  <a:lnTo>
                    <a:pt x="94" y="319"/>
                  </a:lnTo>
                  <a:lnTo>
                    <a:pt x="85" y="299"/>
                  </a:lnTo>
                  <a:lnTo>
                    <a:pt x="77" y="282"/>
                  </a:lnTo>
                  <a:lnTo>
                    <a:pt x="68" y="265"/>
                  </a:lnTo>
                  <a:lnTo>
                    <a:pt x="68" y="264"/>
                  </a:lnTo>
                  <a:lnTo>
                    <a:pt x="70" y="253"/>
                  </a:lnTo>
                  <a:lnTo>
                    <a:pt x="76" y="249"/>
                  </a:lnTo>
                  <a:lnTo>
                    <a:pt x="70" y="240"/>
                  </a:lnTo>
                  <a:lnTo>
                    <a:pt x="69" y="239"/>
                  </a:lnTo>
                  <a:lnTo>
                    <a:pt x="68" y="220"/>
                  </a:lnTo>
                  <a:lnTo>
                    <a:pt x="61" y="219"/>
                  </a:lnTo>
                  <a:lnTo>
                    <a:pt x="56" y="216"/>
                  </a:lnTo>
                  <a:lnTo>
                    <a:pt x="56" y="215"/>
                  </a:lnTo>
                  <a:lnTo>
                    <a:pt x="56" y="214"/>
                  </a:lnTo>
                  <a:lnTo>
                    <a:pt x="56" y="211"/>
                  </a:lnTo>
                  <a:lnTo>
                    <a:pt x="55" y="206"/>
                  </a:lnTo>
                  <a:lnTo>
                    <a:pt x="48" y="199"/>
                  </a:lnTo>
                  <a:lnTo>
                    <a:pt x="55" y="190"/>
                  </a:lnTo>
                  <a:lnTo>
                    <a:pt x="53" y="189"/>
                  </a:lnTo>
                  <a:lnTo>
                    <a:pt x="61" y="184"/>
                  </a:lnTo>
                  <a:lnTo>
                    <a:pt x="52" y="165"/>
                  </a:lnTo>
                  <a:lnTo>
                    <a:pt x="50" y="156"/>
                  </a:lnTo>
                  <a:lnTo>
                    <a:pt x="56" y="150"/>
                  </a:lnTo>
                  <a:lnTo>
                    <a:pt x="47" y="138"/>
                  </a:lnTo>
                  <a:lnTo>
                    <a:pt x="44" y="134"/>
                  </a:lnTo>
                  <a:lnTo>
                    <a:pt x="43" y="133"/>
                  </a:lnTo>
                  <a:lnTo>
                    <a:pt x="43" y="130"/>
                  </a:lnTo>
                  <a:lnTo>
                    <a:pt x="40" y="129"/>
                  </a:lnTo>
                  <a:lnTo>
                    <a:pt x="38" y="129"/>
                  </a:lnTo>
                  <a:lnTo>
                    <a:pt x="38" y="130"/>
                  </a:lnTo>
                  <a:lnTo>
                    <a:pt x="35" y="135"/>
                  </a:lnTo>
                  <a:lnTo>
                    <a:pt x="33" y="134"/>
                  </a:lnTo>
                  <a:lnTo>
                    <a:pt x="29" y="131"/>
                  </a:lnTo>
                  <a:lnTo>
                    <a:pt x="13" y="121"/>
                  </a:lnTo>
                  <a:lnTo>
                    <a:pt x="0" y="113"/>
                  </a:lnTo>
                  <a:lnTo>
                    <a:pt x="1" y="91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25" y="45"/>
                  </a:lnTo>
                  <a:lnTo>
                    <a:pt x="30" y="41"/>
                  </a:lnTo>
                  <a:lnTo>
                    <a:pt x="44" y="38"/>
                  </a:lnTo>
                  <a:lnTo>
                    <a:pt x="53" y="33"/>
                  </a:lnTo>
                  <a:lnTo>
                    <a:pt x="63" y="14"/>
                  </a:lnTo>
                  <a:lnTo>
                    <a:pt x="84" y="8"/>
                  </a:lnTo>
                  <a:lnTo>
                    <a:pt x="106" y="17"/>
                  </a:lnTo>
                  <a:lnTo>
                    <a:pt x="111" y="15"/>
                  </a:lnTo>
                  <a:lnTo>
                    <a:pt x="141" y="2"/>
                  </a:lnTo>
                  <a:lnTo>
                    <a:pt x="146" y="0"/>
                  </a:lnTo>
                  <a:lnTo>
                    <a:pt x="157" y="4"/>
                  </a:lnTo>
                  <a:lnTo>
                    <a:pt x="154" y="0"/>
                  </a:lnTo>
                  <a:lnTo>
                    <a:pt x="196" y="10"/>
                  </a:lnTo>
                  <a:lnTo>
                    <a:pt x="228" y="8"/>
                  </a:lnTo>
                  <a:lnTo>
                    <a:pt x="256" y="33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59" y="59"/>
                  </a:lnTo>
                  <a:lnTo>
                    <a:pt x="258" y="65"/>
                  </a:lnTo>
                  <a:lnTo>
                    <a:pt x="262" y="65"/>
                  </a:lnTo>
                  <a:lnTo>
                    <a:pt x="279" y="78"/>
                  </a:lnTo>
                  <a:lnTo>
                    <a:pt x="281" y="82"/>
                  </a:lnTo>
                  <a:lnTo>
                    <a:pt x="281" y="86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108"/>
                  </a:lnTo>
                  <a:lnTo>
                    <a:pt x="303" y="122"/>
                  </a:lnTo>
                  <a:lnTo>
                    <a:pt x="301" y="133"/>
                  </a:lnTo>
                  <a:lnTo>
                    <a:pt x="300" y="135"/>
                  </a:lnTo>
                  <a:lnTo>
                    <a:pt x="297" y="146"/>
                  </a:lnTo>
                  <a:lnTo>
                    <a:pt x="306" y="148"/>
                  </a:lnTo>
                  <a:lnTo>
                    <a:pt x="309" y="165"/>
                  </a:lnTo>
                  <a:lnTo>
                    <a:pt x="310" y="169"/>
                  </a:lnTo>
                  <a:lnTo>
                    <a:pt x="311" y="182"/>
                  </a:lnTo>
                  <a:lnTo>
                    <a:pt x="318" y="188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22" y="202"/>
                  </a:lnTo>
                  <a:lnTo>
                    <a:pt x="330" y="219"/>
                  </a:lnTo>
                  <a:lnTo>
                    <a:pt x="334" y="224"/>
                  </a:lnTo>
                  <a:lnTo>
                    <a:pt x="341" y="224"/>
                  </a:lnTo>
                  <a:lnTo>
                    <a:pt x="351" y="224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2" name="Freeform 13"/>
            <p:cNvSpPr>
              <a:spLocks noEditPoints="1"/>
            </p:cNvSpPr>
            <p:nvPr/>
          </p:nvSpPr>
          <p:spPr bwMode="auto">
            <a:xfrm>
              <a:off x="2005013" y="5616575"/>
              <a:ext cx="563562" cy="735013"/>
            </a:xfrm>
            <a:custGeom>
              <a:avLst/>
              <a:gdLst>
                <a:gd name="T0" fmla="*/ 2147483647 w 332"/>
                <a:gd name="T1" fmla="*/ 2147483647 h 424"/>
                <a:gd name="T2" fmla="*/ 2147483647 w 332"/>
                <a:gd name="T3" fmla="*/ 2147483647 h 424"/>
                <a:gd name="T4" fmla="*/ 2147483647 w 332"/>
                <a:gd name="T5" fmla="*/ 2147483647 h 424"/>
                <a:gd name="T6" fmla="*/ 2147483647 w 332"/>
                <a:gd name="T7" fmla="*/ 2147483647 h 424"/>
                <a:gd name="T8" fmla="*/ 2147483647 w 332"/>
                <a:gd name="T9" fmla="*/ 2147483647 h 424"/>
                <a:gd name="T10" fmla="*/ 2147483647 w 332"/>
                <a:gd name="T11" fmla="*/ 2147483647 h 424"/>
                <a:gd name="T12" fmla="*/ 2147483647 w 332"/>
                <a:gd name="T13" fmla="*/ 2147483647 h 424"/>
                <a:gd name="T14" fmla="*/ 2147483647 w 332"/>
                <a:gd name="T15" fmla="*/ 2147483647 h 424"/>
                <a:gd name="T16" fmla="*/ 2147483647 w 332"/>
                <a:gd name="T17" fmla="*/ 2147483647 h 424"/>
                <a:gd name="T18" fmla="*/ 2147483647 w 332"/>
                <a:gd name="T19" fmla="*/ 2147483647 h 424"/>
                <a:gd name="T20" fmla="*/ 2147483647 w 332"/>
                <a:gd name="T21" fmla="*/ 2147483647 h 424"/>
                <a:gd name="T22" fmla="*/ 2147483647 w 332"/>
                <a:gd name="T23" fmla="*/ 2147483647 h 424"/>
                <a:gd name="T24" fmla="*/ 2147483647 w 332"/>
                <a:gd name="T25" fmla="*/ 2147483647 h 424"/>
                <a:gd name="T26" fmla="*/ 2147483647 w 332"/>
                <a:gd name="T27" fmla="*/ 2147483647 h 424"/>
                <a:gd name="T28" fmla="*/ 2147483647 w 332"/>
                <a:gd name="T29" fmla="*/ 2147483647 h 424"/>
                <a:gd name="T30" fmla="*/ 2147483647 w 332"/>
                <a:gd name="T31" fmla="*/ 2147483647 h 424"/>
                <a:gd name="T32" fmla="*/ 2147483647 w 332"/>
                <a:gd name="T33" fmla="*/ 2147483647 h 424"/>
                <a:gd name="T34" fmla="*/ 2147483647 w 332"/>
                <a:gd name="T35" fmla="*/ 2147483647 h 424"/>
                <a:gd name="T36" fmla="*/ 2147483647 w 332"/>
                <a:gd name="T37" fmla="*/ 2147483647 h 424"/>
                <a:gd name="T38" fmla="*/ 2147483647 w 332"/>
                <a:gd name="T39" fmla="*/ 2147483647 h 424"/>
                <a:gd name="T40" fmla="*/ 2147483647 w 332"/>
                <a:gd name="T41" fmla="*/ 2147483647 h 424"/>
                <a:gd name="T42" fmla="*/ 2147483647 w 332"/>
                <a:gd name="T43" fmla="*/ 2147483647 h 424"/>
                <a:gd name="T44" fmla="*/ 2147483647 w 332"/>
                <a:gd name="T45" fmla="*/ 2147483647 h 424"/>
                <a:gd name="T46" fmla="*/ 2147483647 w 332"/>
                <a:gd name="T47" fmla="*/ 2147483647 h 424"/>
                <a:gd name="T48" fmla="*/ 2147483647 w 332"/>
                <a:gd name="T49" fmla="*/ 2147483647 h 424"/>
                <a:gd name="T50" fmla="*/ 2147483647 w 332"/>
                <a:gd name="T51" fmla="*/ 2147483647 h 424"/>
                <a:gd name="T52" fmla="*/ 2147483647 w 332"/>
                <a:gd name="T53" fmla="*/ 2147483647 h 424"/>
                <a:gd name="T54" fmla="*/ 2147483647 w 332"/>
                <a:gd name="T55" fmla="*/ 2147483647 h 424"/>
                <a:gd name="T56" fmla="*/ 2147483647 w 332"/>
                <a:gd name="T57" fmla="*/ 2147483647 h 424"/>
                <a:gd name="T58" fmla="*/ 2147483647 w 332"/>
                <a:gd name="T59" fmla="*/ 2147483647 h 424"/>
                <a:gd name="T60" fmla="*/ 2147483647 w 332"/>
                <a:gd name="T61" fmla="*/ 2147483647 h 424"/>
                <a:gd name="T62" fmla="*/ 2147483647 w 332"/>
                <a:gd name="T63" fmla="*/ 2147483647 h 424"/>
                <a:gd name="T64" fmla="*/ 2147483647 w 332"/>
                <a:gd name="T65" fmla="*/ 2147483647 h 424"/>
                <a:gd name="T66" fmla="*/ 2147483647 w 332"/>
                <a:gd name="T67" fmla="*/ 2147483647 h 424"/>
                <a:gd name="T68" fmla="*/ 2147483647 w 332"/>
                <a:gd name="T69" fmla="*/ 2147483647 h 424"/>
                <a:gd name="T70" fmla="*/ 2147483647 w 332"/>
                <a:gd name="T71" fmla="*/ 2147483647 h 424"/>
                <a:gd name="T72" fmla="*/ 2147483647 w 332"/>
                <a:gd name="T73" fmla="*/ 2147483647 h 424"/>
                <a:gd name="T74" fmla="*/ 2147483647 w 332"/>
                <a:gd name="T75" fmla="*/ 2147483647 h 424"/>
                <a:gd name="T76" fmla="*/ 2147483647 w 332"/>
                <a:gd name="T77" fmla="*/ 2147483647 h 424"/>
                <a:gd name="T78" fmla="*/ 2147483647 w 332"/>
                <a:gd name="T79" fmla="*/ 2147483647 h 424"/>
                <a:gd name="T80" fmla="*/ 2147483647 w 332"/>
                <a:gd name="T81" fmla="*/ 2147483647 h 424"/>
                <a:gd name="T82" fmla="*/ 2147483647 w 332"/>
                <a:gd name="T83" fmla="*/ 2147483647 h 424"/>
                <a:gd name="T84" fmla="*/ 2147483647 w 332"/>
                <a:gd name="T85" fmla="*/ 2147483647 h 424"/>
                <a:gd name="T86" fmla="*/ 2147483647 w 332"/>
                <a:gd name="T87" fmla="*/ 2147483647 h 424"/>
                <a:gd name="T88" fmla="*/ 2147483647 w 332"/>
                <a:gd name="T89" fmla="*/ 2147483647 h 424"/>
                <a:gd name="T90" fmla="*/ 2147483647 w 332"/>
                <a:gd name="T91" fmla="*/ 2147483647 h 424"/>
                <a:gd name="T92" fmla="*/ 2147483647 w 332"/>
                <a:gd name="T93" fmla="*/ 2147483647 h 424"/>
                <a:gd name="T94" fmla="*/ 2147483647 w 332"/>
                <a:gd name="T95" fmla="*/ 2147483647 h 424"/>
                <a:gd name="T96" fmla="*/ 2147483647 w 332"/>
                <a:gd name="T97" fmla="*/ 2147483647 h 424"/>
                <a:gd name="T98" fmla="*/ 2147483647 w 332"/>
                <a:gd name="T99" fmla="*/ 2147483647 h 424"/>
                <a:gd name="T100" fmla="*/ 2147483647 w 332"/>
                <a:gd name="T101" fmla="*/ 2147483647 h 424"/>
                <a:gd name="T102" fmla="*/ 2147483647 w 332"/>
                <a:gd name="T103" fmla="*/ 2147483647 h 424"/>
                <a:gd name="T104" fmla="*/ 2147483647 w 332"/>
                <a:gd name="T105" fmla="*/ 2147483647 h 424"/>
                <a:gd name="T106" fmla="*/ 2147483647 w 332"/>
                <a:gd name="T107" fmla="*/ 2147483647 h 424"/>
                <a:gd name="T108" fmla="*/ 2147483647 w 332"/>
                <a:gd name="T109" fmla="*/ 2147483647 h 424"/>
                <a:gd name="T110" fmla="*/ 2147483647 w 332"/>
                <a:gd name="T111" fmla="*/ 2147483647 h 424"/>
                <a:gd name="T112" fmla="*/ 2147483647 w 332"/>
                <a:gd name="T113" fmla="*/ 2147483647 h 4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2"/>
                <a:gd name="T172" fmla="*/ 0 h 424"/>
                <a:gd name="T173" fmla="*/ 332 w 332"/>
                <a:gd name="T174" fmla="*/ 424 h 4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2" h="424">
                  <a:moveTo>
                    <a:pt x="247" y="352"/>
                  </a:moveTo>
                  <a:lnTo>
                    <a:pt x="240" y="355"/>
                  </a:lnTo>
                  <a:lnTo>
                    <a:pt x="239" y="349"/>
                  </a:lnTo>
                  <a:lnTo>
                    <a:pt x="241" y="348"/>
                  </a:lnTo>
                  <a:lnTo>
                    <a:pt x="254" y="342"/>
                  </a:lnTo>
                  <a:lnTo>
                    <a:pt x="257" y="336"/>
                  </a:lnTo>
                  <a:lnTo>
                    <a:pt x="266" y="331"/>
                  </a:lnTo>
                  <a:lnTo>
                    <a:pt x="266" y="328"/>
                  </a:lnTo>
                  <a:lnTo>
                    <a:pt x="274" y="323"/>
                  </a:lnTo>
                  <a:lnTo>
                    <a:pt x="273" y="330"/>
                  </a:lnTo>
                  <a:lnTo>
                    <a:pt x="261" y="344"/>
                  </a:lnTo>
                  <a:lnTo>
                    <a:pt x="250" y="351"/>
                  </a:lnTo>
                  <a:lnTo>
                    <a:pt x="247" y="352"/>
                  </a:lnTo>
                  <a:close/>
                  <a:moveTo>
                    <a:pt x="86" y="13"/>
                  </a:moveTo>
                  <a:lnTo>
                    <a:pt x="88" y="14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6" y="12"/>
                  </a:lnTo>
                  <a:lnTo>
                    <a:pt x="97" y="13"/>
                  </a:lnTo>
                  <a:lnTo>
                    <a:pt x="100" y="17"/>
                  </a:lnTo>
                  <a:lnTo>
                    <a:pt x="109" y="29"/>
                  </a:lnTo>
                  <a:lnTo>
                    <a:pt x="103" y="35"/>
                  </a:lnTo>
                  <a:lnTo>
                    <a:pt x="105" y="44"/>
                  </a:lnTo>
                  <a:lnTo>
                    <a:pt x="114" y="63"/>
                  </a:lnTo>
                  <a:lnTo>
                    <a:pt x="106" y="68"/>
                  </a:lnTo>
                  <a:lnTo>
                    <a:pt x="108" y="69"/>
                  </a:lnTo>
                  <a:lnTo>
                    <a:pt x="101" y="78"/>
                  </a:lnTo>
                  <a:lnTo>
                    <a:pt x="108" y="85"/>
                  </a:lnTo>
                  <a:lnTo>
                    <a:pt x="109" y="90"/>
                  </a:lnTo>
                  <a:lnTo>
                    <a:pt x="109" y="93"/>
                  </a:lnTo>
                  <a:lnTo>
                    <a:pt x="109" y="94"/>
                  </a:lnTo>
                  <a:lnTo>
                    <a:pt x="109" y="95"/>
                  </a:lnTo>
                  <a:lnTo>
                    <a:pt x="114" y="98"/>
                  </a:lnTo>
                  <a:lnTo>
                    <a:pt x="121" y="99"/>
                  </a:lnTo>
                  <a:lnTo>
                    <a:pt x="122" y="118"/>
                  </a:lnTo>
                  <a:lnTo>
                    <a:pt x="123" y="119"/>
                  </a:lnTo>
                  <a:lnTo>
                    <a:pt x="129" y="128"/>
                  </a:lnTo>
                  <a:lnTo>
                    <a:pt x="123" y="132"/>
                  </a:lnTo>
                  <a:lnTo>
                    <a:pt x="121" y="143"/>
                  </a:lnTo>
                  <a:lnTo>
                    <a:pt x="121" y="144"/>
                  </a:lnTo>
                  <a:lnTo>
                    <a:pt x="130" y="161"/>
                  </a:lnTo>
                  <a:lnTo>
                    <a:pt x="138" y="178"/>
                  </a:lnTo>
                  <a:lnTo>
                    <a:pt x="147" y="198"/>
                  </a:lnTo>
                  <a:lnTo>
                    <a:pt x="152" y="199"/>
                  </a:lnTo>
                  <a:lnTo>
                    <a:pt x="163" y="205"/>
                  </a:lnTo>
                  <a:lnTo>
                    <a:pt x="169" y="203"/>
                  </a:lnTo>
                  <a:lnTo>
                    <a:pt x="163" y="199"/>
                  </a:lnTo>
                  <a:lnTo>
                    <a:pt x="165" y="199"/>
                  </a:lnTo>
                  <a:lnTo>
                    <a:pt x="176" y="198"/>
                  </a:lnTo>
                  <a:lnTo>
                    <a:pt x="182" y="204"/>
                  </a:lnTo>
                  <a:lnTo>
                    <a:pt x="192" y="213"/>
                  </a:lnTo>
                  <a:lnTo>
                    <a:pt x="214" y="226"/>
                  </a:lnTo>
                  <a:lnTo>
                    <a:pt x="222" y="221"/>
                  </a:lnTo>
                  <a:lnTo>
                    <a:pt x="224" y="220"/>
                  </a:lnTo>
                  <a:lnTo>
                    <a:pt x="228" y="216"/>
                  </a:lnTo>
                  <a:lnTo>
                    <a:pt x="237" y="233"/>
                  </a:lnTo>
                  <a:lnTo>
                    <a:pt x="249" y="245"/>
                  </a:lnTo>
                  <a:lnTo>
                    <a:pt x="256" y="242"/>
                  </a:lnTo>
                  <a:lnTo>
                    <a:pt x="257" y="237"/>
                  </a:lnTo>
                  <a:lnTo>
                    <a:pt x="264" y="224"/>
                  </a:lnTo>
                  <a:lnTo>
                    <a:pt x="253" y="216"/>
                  </a:lnTo>
                  <a:lnTo>
                    <a:pt x="266" y="204"/>
                  </a:lnTo>
                  <a:lnTo>
                    <a:pt x="287" y="205"/>
                  </a:lnTo>
                  <a:lnTo>
                    <a:pt x="291" y="221"/>
                  </a:lnTo>
                  <a:lnTo>
                    <a:pt x="299" y="228"/>
                  </a:lnTo>
                  <a:lnTo>
                    <a:pt x="308" y="236"/>
                  </a:lnTo>
                  <a:lnTo>
                    <a:pt x="308" y="238"/>
                  </a:lnTo>
                  <a:lnTo>
                    <a:pt x="311" y="251"/>
                  </a:lnTo>
                  <a:lnTo>
                    <a:pt x="311" y="258"/>
                  </a:lnTo>
                  <a:lnTo>
                    <a:pt x="321" y="260"/>
                  </a:lnTo>
                  <a:lnTo>
                    <a:pt x="325" y="267"/>
                  </a:lnTo>
                  <a:lnTo>
                    <a:pt x="329" y="264"/>
                  </a:lnTo>
                  <a:lnTo>
                    <a:pt x="332" y="268"/>
                  </a:lnTo>
                  <a:lnTo>
                    <a:pt x="326" y="272"/>
                  </a:lnTo>
                  <a:lnTo>
                    <a:pt x="317" y="274"/>
                  </a:lnTo>
                  <a:lnTo>
                    <a:pt x="307" y="272"/>
                  </a:lnTo>
                  <a:lnTo>
                    <a:pt x="296" y="271"/>
                  </a:lnTo>
                  <a:lnTo>
                    <a:pt x="292" y="271"/>
                  </a:lnTo>
                  <a:lnTo>
                    <a:pt x="290" y="276"/>
                  </a:lnTo>
                  <a:lnTo>
                    <a:pt x="302" y="280"/>
                  </a:lnTo>
                  <a:lnTo>
                    <a:pt x="300" y="277"/>
                  </a:lnTo>
                  <a:lnTo>
                    <a:pt x="308" y="277"/>
                  </a:lnTo>
                  <a:lnTo>
                    <a:pt x="316" y="279"/>
                  </a:lnTo>
                  <a:lnTo>
                    <a:pt x="313" y="284"/>
                  </a:lnTo>
                  <a:lnTo>
                    <a:pt x="305" y="285"/>
                  </a:lnTo>
                  <a:lnTo>
                    <a:pt x="309" y="289"/>
                  </a:lnTo>
                  <a:lnTo>
                    <a:pt x="303" y="296"/>
                  </a:lnTo>
                  <a:lnTo>
                    <a:pt x="302" y="296"/>
                  </a:lnTo>
                  <a:lnTo>
                    <a:pt x="290" y="301"/>
                  </a:lnTo>
                  <a:lnTo>
                    <a:pt x="283" y="306"/>
                  </a:lnTo>
                  <a:lnTo>
                    <a:pt x="278" y="308"/>
                  </a:lnTo>
                  <a:lnTo>
                    <a:pt x="271" y="302"/>
                  </a:lnTo>
                  <a:lnTo>
                    <a:pt x="273" y="313"/>
                  </a:lnTo>
                  <a:lnTo>
                    <a:pt x="271" y="318"/>
                  </a:lnTo>
                  <a:lnTo>
                    <a:pt x="267" y="323"/>
                  </a:lnTo>
                  <a:lnTo>
                    <a:pt x="262" y="327"/>
                  </a:lnTo>
                  <a:lnTo>
                    <a:pt x="260" y="330"/>
                  </a:lnTo>
                  <a:lnTo>
                    <a:pt x="253" y="336"/>
                  </a:lnTo>
                  <a:lnTo>
                    <a:pt x="248" y="340"/>
                  </a:lnTo>
                  <a:lnTo>
                    <a:pt x="244" y="344"/>
                  </a:lnTo>
                  <a:lnTo>
                    <a:pt x="236" y="346"/>
                  </a:lnTo>
                  <a:lnTo>
                    <a:pt x="233" y="349"/>
                  </a:lnTo>
                  <a:lnTo>
                    <a:pt x="235" y="356"/>
                  </a:lnTo>
                  <a:lnTo>
                    <a:pt x="235" y="360"/>
                  </a:lnTo>
                  <a:lnTo>
                    <a:pt x="236" y="363"/>
                  </a:lnTo>
                  <a:lnTo>
                    <a:pt x="231" y="365"/>
                  </a:lnTo>
                  <a:lnTo>
                    <a:pt x="222" y="373"/>
                  </a:lnTo>
                  <a:lnTo>
                    <a:pt x="215" y="374"/>
                  </a:lnTo>
                  <a:lnTo>
                    <a:pt x="212" y="377"/>
                  </a:lnTo>
                  <a:lnTo>
                    <a:pt x="211" y="380"/>
                  </a:lnTo>
                  <a:lnTo>
                    <a:pt x="210" y="382"/>
                  </a:lnTo>
                  <a:lnTo>
                    <a:pt x="203" y="385"/>
                  </a:lnTo>
                  <a:lnTo>
                    <a:pt x="206" y="389"/>
                  </a:lnTo>
                  <a:lnTo>
                    <a:pt x="201" y="394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86" y="393"/>
                  </a:lnTo>
                  <a:lnTo>
                    <a:pt x="184" y="397"/>
                  </a:lnTo>
                  <a:lnTo>
                    <a:pt x="180" y="399"/>
                  </a:lnTo>
                  <a:lnTo>
                    <a:pt x="177" y="399"/>
                  </a:lnTo>
                  <a:lnTo>
                    <a:pt x="173" y="400"/>
                  </a:lnTo>
                  <a:lnTo>
                    <a:pt x="167" y="403"/>
                  </a:lnTo>
                  <a:lnTo>
                    <a:pt x="172" y="408"/>
                  </a:lnTo>
                  <a:lnTo>
                    <a:pt x="165" y="415"/>
                  </a:lnTo>
                  <a:lnTo>
                    <a:pt x="160" y="412"/>
                  </a:lnTo>
                  <a:lnTo>
                    <a:pt x="164" y="423"/>
                  </a:lnTo>
                  <a:lnTo>
                    <a:pt x="158" y="424"/>
                  </a:lnTo>
                  <a:lnTo>
                    <a:pt x="158" y="421"/>
                  </a:lnTo>
                  <a:lnTo>
                    <a:pt x="158" y="415"/>
                  </a:lnTo>
                  <a:lnTo>
                    <a:pt x="154" y="416"/>
                  </a:lnTo>
                  <a:lnTo>
                    <a:pt x="152" y="419"/>
                  </a:lnTo>
                  <a:lnTo>
                    <a:pt x="151" y="418"/>
                  </a:lnTo>
                  <a:lnTo>
                    <a:pt x="150" y="411"/>
                  </a:lnTo>
                  <a:lnTo>
                    <a:pt x="154" y="404"/>
                  </a:lnTo>
                  <a:lnTo>
                    <a:pt x="160" y="393"/>
                  </a:lnTo>
                  <a:lnTo>
                    <a:pt x="156" y="390"/>
                  </a:lnTo>
                  <a:lnTo>
                    <a:pt x="154" y="389"/>
                  </a:lnTo>
                  <a:lnTo>
                    <a:pt x="156" y="383"/>
                  </a:lnTo>
                  <a:lnTo>
                    <a:pt x="152" y="381"/>
                  </a:lnTo>
                  <a:lnTo>
                    <a:pt x="148" y="385"/>
                  </a:lnTo>
                  <a:lnTo>
                    <a:pt x="147" y="381"/>
                  </a:lnTo>
                  <a:lnTo>
                    <a:pt x="138" y="380"/>
                  </a:lnTo>
                  <a:lnTo>
                    <a:pt x="144" y="374"/>
                  </a:lnTo>
                  <a:lnTo>
                    <a:pt x="140" y="372"/>
                  </a:lnTo>
                  <a:lnTo>
                    <a:pt x="140" y="365"/>
                  </a:lnTo>
                  <a:lnTo>
                    <a:pt x="142" y="356"/>
                  </a:lnTo>
                  <a:lnTo>
                    <a:pt x="130" y="364"/>
                  </a:lnTo>
                  <a:lnTo>
                    <a:pt x="129" y="372"/>
                  </a:lnTo>
                  <a:lnTo>
                    <a:pt x="121" y="361"/>
                  </a:lnTo>
                  <a:lnTo>
                    <a:pt x="123" y="352"/>
                  </a:lnTo>
                  <a:lnTo>
                    <a:pt x="114" y="347"/>
                  </a:lnTo>
                  <a:lnTo>
                    <a:pt x="109" y="343"/>
                  </a:lnTo>
                  <a:lnTo>
                    <a:pt x="106" y="342"/>
                  </a:lnTo>
                  <a:lnTo>
                    <a:pt x="108" y="340"/>
                  </a:lnTo>
                  <a:lnTo>
                    <a:pt x="112" y="335"/>
                  </a:lnTo>
                  <a:lnTo>
                    <a:pt x="110" y="330"/>
                  </a:lnTo>
                  <a:lnTo>
                    <a:pt x="109" y="330"/>
                  </a:lnTo>
                  <a:lnTo>
                    <a:pt x="108" y="330"/>
                  </a:lnTo>
                  <a:lnTo>
                    <a:pt x="96" y="327"/>
                  </a:lnTo>
                  <a:lnTo>
                    <a:pt x="93" y="332"/>
                  </a:lnTo>
                  <a:lnTo>
                    <a:pt x="86" y="327"/>
                  </a:lnTo>
                  <a:lnTo>
                    <a:pt x="78" y="330"/>
                  </a:lnTo>
                  <a:lnTo>
                    <a:pt x="72" y="322"/>
                  </a:lnTo>
                  <a:lnTo>
                    <a:pt x="72" y="314"/>
                  </a:lnTo>
                  <a:lnTo>
                    <a:pt x="72" y="310"/>
                  </a:lnTo>
                  <a:lnTo>
                    <a:pt x="72" y="309"/>
                  </a:lnTo>
                  <a:lnTo>
                    <a:pt x="74" y="305"/>
                  </a:lnTo>
                  <a:lnTo>
                    <a:pt x="79" y="304"/>
                  </a:lnTo>
                  <a:lnTo>
                    <a:pt x="80" y="301"/>
                  </a:lnTo>
                  <a:lnTo>
                    <a:pt x="88" y="292"/>
                  </a:lnTo>
                  <a:lnTo>
                    <a:pt x="79" y="283"/>
                  </a:lnTo>
                  <a:lnTo>
                    <a:pt x="82" y="267"/>
                  </a:lnTo>
                  <a:lnTo>
                    <a:pt x="86" y="268"/>
                  </a:lnTo>
                  <a:lnTo>
                    <a:pt x="92" y="270"/>
                  </a:lnTo>
                  <a:lnTo>
                    <a:pt x="96" y="258"/>
                  </a:lnTo>
                  <a:lnTo>
                    <a:pt x="96" y="255"/>
                  </a:lnTo>
                  <a:lnTo>
                    <a:pt x="100" y="246"/>
                  </a:lnTo>
                  <a:lnTo>
                    <a:pt x="99" y="245"/>
                  </a:lnTo>
                  <a:lnTo>
                    <a:pt x="91" y="221"/>
                  </a:lnTo>
                  <a:lnTo>
                    <a:pt x="83" y="219"/>
                  </a:lnTo>
                  <a:lnTo>
                    <a:pt x="82" y="219"/>
                  </a:lnTo>
                  <a:lnTo>
                    <a:pt x="75" y="219"/>
                  </a:lnTo>
                  <a:lnTo>
                    <a:pt x="72" y="213"/>
                  </a:lnTo>
                  <a:lnTo>
                    <a:pt x="61" y="220"/>
                  </a:lnTo>
                  <a:lnTo>
                    <a:pt x="33" y="220"/>
                  </a:lnTo>
                  <a:lnTo>
                    <a:pt x="33" y="225"/>
                  </a:lnTo>
                  <a:lnTo>
                    <a:pt x="15" y="222"/>
                  </a:lnTo>
                  <a:lnTo>
                    <a:pt x="23" y="215"/>
                  </a:lnTo>
                  <a:lnTo>
                    <a:pt x="25" y="212"/>
                  </a:lnTo>
                  <a:lnTo>
                    <a:pt x="21" y="207"/>
                  </a:lnTo>
                  <a:lnTo>
                    <a:pt x="24" y="207"/>
                  </a:lnTo>
                  <a:lnTo>
                    <a:pt x="32" y="205"/>
                  </a:lnTo>
                  <a:lnTo>
                    <a:pt x="37" y="192"/>
                  </a:lnTo>
                  <a:lnTo>
                    <a:pt x="31" y="178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37" y="165"/>
                  </a:lnTo>
                  <a:lnTo>
                    <a:pt x="42" y="147"/>
                  </a:lnTo>
                  <a:lnTo>
                    <a:pt x="42" y="141"/>
                  </a:lnTo>
                  <a:lnTo>
                    <a:pt x="49" y="140"/>
                  </a:lnTo>
                  <a:lnTo>
                    <a:pt x="45" y="135"/>
                  </a:lnTo>
                  <a:lnTo>
                    <a:pt x="21" y="124"/>
                  </a:lnTo>
                  <a:lnTo>
                    <a:pt x="14" y="126"/>
                  </a:lnTo>
                  <a:lnTo>
                    <a:pt x="0" y="122"/>
                  </a:lnTo>
                  <a:lnTo>
                    <a:pt x="2" y="98"/>
                  </a:lnTo>
                  <a:lnTo>
                    <a:pt x="10" y="76"/>
                  </a:lnTo>
                  <a:lnTo>
                    <a:pt x="14" y="68"/>
                  </a:lnTo>
                  <a:lnTo>
                    <a:pt x="20" y="68"/>
                  </a:lnTo>
                  <a:lnTo>
                    <a:pt x="15" y="63"/>
                  </a:lnTo>
                  <a:lnTo>
                    <a:pt x="14" y="60"/>
                  </a:lnTo>
                  <a:lnTo>
                    <a:pt x="24" y="56"/>
                  </a:lnTo>
                  <a:lnTo>
                    <a:pt x="34" y="48"/>
                  </a:lnTo>
                  <a:lnTo>
                    <a:pt x="28" y="38"/>
                  </a:lnTo>
                  <a:lnTo>
                    <a:pt x="34" y="17"/>
                  </a:lnTo>
                  <a:lnTo>
                    <a:pt x="41" y="21"/>
                  </a:lnTo>
                  <a:lnTo>
                    <a:pt x="50" y="5"/>
                  </a:lnTo>
                  <a:lnTo>
                    <a:pt x="66" y="0"/>
                  </a:lnTo>
                  <a:lnTo>
                    <a:pt x="82" y="10"/>
                  </a:lnTo>
                  <a:lnTo>
                    <a:pt x="86" y="13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3" name="Freeform 14"/>
            <p:cNvSpPr>
              <a:spLocks noEditPoints="1"/>
            </p:cNvSpPr>
            <p:nvPr/>
          </p:nvSpPr>
          <p:spPr bwMode="auto">
            <a:xfrm>
              <a:off x="1847850" y="5830888"/>
              <a:ext cx="428625" cy="557212"/>
            </a:xfrm>
            <a:custGeom>
              <a:avLst/>
              <a:gdLst>
                <a:gd name="T0" fmla="*/ 2147483647 w 253"/>
                <a:gd name="T1" fmla="*/ 2147483647 h 321"/>
                <a:gd name="T2" fmla="*/ 2147483647 w 253"/>
                <a:gd name="T3" fmla="*/ 2147483647 h 321"/>
                <a:gd name="T4" fmla="*/ 2147483647 w 253"/>
                <a:gd name="T5" fmla="*/ 2147483647 h 321"/>
                <a:gd name="T6" fmla="*/ 2147483647 w 253"/>
                <a:gd name="T7" fmla="*/ 2147483647 h 321"/>
                <a:gd name="T8" fmla="*/ 2147483647 w 253"/>
                <a:gd name="T9" fmla="*/ 2147483647 h 321"/>
                <a:gd name="T10" fmla="*/ 2147483647 w 253"/>
                <a:gd name="T11" fmla="*/ 2147483647 h 321"/>
                <a:gd name="T12" fmla="*/ 2147483647 w 253"/>
                <a:gd name="T13" fmla="*/ 2147483647 h 321"/>
                <a:gd name="T14" fmla="*/ 2147483647 w 253"/>
                <a:gd name="T15" fmla="*/ 2147483647 h 321"/>
                <a:gd name="T16" fmla="*/ 2147483647 w 253"/>
                <a:gd name="T17" fmla="*/ 2147483647 h 321"/>
                <a:gd name="T18" fmla="*/ 2147483647 w 253"/>
                <a:gd name="T19" fmla="*/ 2147483647 h 321"/>
                <a:gd name="T20" fmla="*/ 2147483647 w 253"/>
                <a:gd name="T21" fmla="*/ 2147483647 h 321"/>
                <a:gd name="T22" fmla="*/ 2147483647 w 253"/>
                <a:gd name="T23" fmla="*/ 2147483647 h 321"/>
                <a:gd name="T24" fmla="*/ 2147483647 w 253"/>
                <a:gd name="T25" fmla="*/ 2147483647 h 321"/>
                <a:gd name="T26" fmla="*/ 2147483647 w 253"/>
                <a:gd name="T27" fmla="*/ 2147483647 h 321"/>
                <a:gd name="T28" fmla="*/ 2147483647 w 253"/>
                <a:gd name="T29" fmla="*/ 2147483647 h 321"/>
                <a:gd name="T30" fmla="*/ 2147483647 w 253"/>
                <a:gd name="T31" fmla="*/ 2147483647 h 321"/>
                <a:gd name="T32" fmla="*/ 2147483647 w 253"/>
                <a:gd name="T33" fmla="*/ 2147483647 h 321"/>
                <a:gd name="T34" fmla="*/ 2147483647 w 253"/>
                <a:gd name="T35" fmla="*/ 2147483647 h 321"/>
                <a:gd name="T36" fmla="*/ 2147483647 w 253"/>
                <a:gd name="T37" fmla="*/ 2147483647 h 321"/>
                <a:gd name="T38" fmla="*/ 2147483647 w 253"/>
                <a:gd name="T39" fmla="*/ 2147483647 h 321"/>
                <a:gd name="T40" fmla="*/ 2147483647 w 253"/>
                <a:gd name="T41" fmla="*/ 2147483647 h 321"/>
                <a:gd name="T42" fmla="*/ 2147483647 w 253"/>
                <a:gd name="T43" fmla="*/ 2147483647 h 321"/>
                <a:gd name="T44" fmla="*/ 2147483647 w 253"/>
                <a:gd name="T45" fmla="*/ 2147483647 h 321"/>
                <a:gd name="T46" fmla="*/ 2147483647 w 253"/>
                <a:gd name="T47" fmla="*/ 2147483647 h 321"/>
                <a:gd name="T48" fmla="*/ 2147483647 w 253"/>
                <a:gd name="T49" fmla="*/ 2147483647 h 321"/>
                <a:gd name="T50" fmla="*/ 2147483647 w 253"/>
                <a:gd name="T51" fmla="*/ 2147483647 h 321"/>
                <a:gd name="T52" fmla="*/ 2147483647 w 253"/>
                <a:gd name="T53" fmla="*/ 2147483647 h 321"/>
                <a:gd name="T54" fmla="*/ 2147483647 w 253"/>
                <a:gd name="T55" fmla="*/ 2147483647 h 321"/>
                <a:gd name="T56" fmla="*/ 2147483647 w 253"/>
                <a:gd name="T57" fmla="*/ 2147483647 h 321"/>
                <a:gd name="T58" fmla="*/ 2147483647 w 253"/>
                <a:gd name="T59" fmla="*/ 2147483647 h 321"/>
                <a:gd name="T60" fmla="*/ 2147483647 w 253"/>
                <a:gd name="T61" fmla="*/ 2147483647 h 321"/>
                <a:gd name="T62" fmla="*/ 2147483647 w 253"/>
                <a:gd name="T63" fmla="*/ 2147483647 h 321"/>
                <a:gd name="T64" fmla="*/ 2147483647 w 253"/>
                <a:gd name="T65" fmla="*/ 2147483647 h 321"/>
                <a:gd name="T66" fmla="*/ 2147483647 w 253"/>
                <a:gd name="T67" fmla="*/ 2147483647 h 321"/>
                <a:gd name="T68" fmla="*/ 2147483647 w 253"/>
                <a:gd name="T69" fmla="*/ 2147483647 h 321"/>
                <a:gd name="T70" fmla="*/ 2147483647 w 253"/>
                <a:gd name="T71" fmla="*/ 2147483647 h 321"/>
                <a:gd name="T72" fmla="*/ 2147483647 w 253"/>
                <a:gd name="T73" fmla="*/ 2147483647 h 321"/>
                <a:gd name="T74" fmla="*/ 2147483647 w 253"/>
                <a:gd name="T75" fmla="*/ 2147483647 h 321"/>
                <a:gd name="T76" fmla="*/ 2147483647 w 253"/>
                <a:gd name="T77" fmla="*/ 2147483647 h 321"/>
                <a:gd name="T78" fmla="*/ 2147483647 w 253"/>
                <a:gd name="T79" fmla="*/ 2147483647 h 321"/>
                <a:gd name="T80" fmla="*/ 2147483647 w 253"/>
                <a:gd name="T81" fmla="*/ 2147483647 h 321"/>
                <a:gd name="T82" fmla="*/ 2147483647 w 253"/>
                <a:gd name="T83" fmla="*/ 2147483647 h 321"/>
                <a:gd name="T84" fmla="*/ 2147483647 w 253"/>
                <a:gd name="T85" fmla="*/ 2147483647 h 321"/>
                <a:gd name="T86" fmla="*/ 2147483647 w 253"/>
                <a:gd name="T87" fmla="*/ 2147483647 h 321"/>
                <a:gd name="T88" fmla="*/ 2147483647 w 253"/>
                <a:gd name="T89" fmla="*/ 2147483647 h 321"/>
                <a:gd name="T90" fmla="*/ 2147483647 w 253"/>
                <a:gd name="T91" fmla="*/ 2147483647 h 321"/>
                <a:gd name="T92" fmla="*/ 2147483647 w 253"/>
                <a:gd name="T93" fmla="*/ 2147483647 h 321"/>
                <a:gd name="T94" fmla="*/ 2147483647 w 253"/>
                <a:gd name="T95" fmla="*/ 2147483647 h 321"/>
                <a:gd name="T96" fmla="*/ 2147483647 w 253"/>
                <a:gd name="T97" fmla="*/ 2147483647 h 321"/>
                <a:gd name="T98" fmla="*/ 2147483647 w 253"/>
                <a:gd name="T99" fmla="*/ 2147483647 h 321"/>
                <a:gd name="T100" fmla="*/ 2147483647 w 253"/>
                <a:gd name="T101" fmla="*/ 2147483647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3"/>
                <a:gd name="T154" fmla="*/ 0 h 321"/>
                <a:gd name="T155" fmla="*/ 253 w 253"/>
                <a:gd name="T156" fmla="*/ 321 h 3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3" h="321">
                  <a:moveTo>
                    <a:pt x="31" y="246"/>
                  </a:moveTo>
                  <a:lnTo>
                    <a:pt x="33" y="250"/>
                  </a:lnTo>
                  <a:lnTo>
                    <a:pt x="33" y="257"/>
                  </a:lnTo>
                  <a:lnTo>
                    <a:pt x="25" y="253"/>
                  </a:lnTo>
                  <a:lnTo>
                    <a:pt x="25" y="249"/>
                  </a:lnTo>
                  <a:lnTo>
                    <a:pt x="23" y="250"/>
                  </a:lnTo>
                  <a:lnTo>
                    <a:pt x="20" y="250"/>
                  </a:lnTo>
                  <a:lnTo>
                    <a:pt x="19" y="244"/>
                  </a:lnTo>
                  <a:lnTo>
                    <a:pt x="20" y="242"/>
                  </a:lnTo>
                  <a:lnTo>
                    <a:pt x="31" y="246"/>
                  </a:lnTo>
                  <a:close/>
                  <a:moveTo>
                    <a:pt x="108" y="98"/>
                  </a:moveTo>
                  <a:lnTo>
                    <a:pt x="126" y="101"/>
                  </a:lnTo>
                  <a:lnTo>
                    <a:pt x="126" y="96"/>
                  </a:lnTo>
                  <a:lnTo>
                    <a:pt x="154" y="96"/>
                  </a:lnTo>
                  <a:lnTo>
                    <a:pt x="165" y="89"/>
                  </a:lnTo>
                  <a:lnTo>
                    <a:pt x="168" y="95"/>
                  </a:lnTo>
                  <a:lnTo>
                    <a:pt x="175" y="95"/>
                  </a:lnTo>
                  <a:lnTo>
                    <a:pt x="176" y="95"/>
                  </a:lnTo>
                  <a:lnTo>
                    <a:pt x="184" y="97"/>
                  </a:lnTo>
                  <a:lnTo>
                    <a:pt x="192" y="121"/>
                  </a:lnTo>
                  <a:lnTo>
                    <a:pt x="193" y="122"/>
                  </a:lnTo>
                  <a:lnTo>
                    <a:pt x="189" y="131"/>
                  </a:lnTo>
                  <a:lnTo>
                    <a:pt x="189" y="134"/>
                  </a:lnTo>
                  <a:lnTo>
                    <a:pt x="185" y="146"/>
                  </a:lnTo>
                  <a:lnTo>
                    <a:pt x="179" y="144"/>
                  </a:lnTo>
                  <a:lnTo>
                    <a:pt x="175" y="143"/>
                  </a:lnTo>
                  <a:lnTo>
                    <a:pt x="172" y="159"/>
                  </a:lnTo>
                  <a:lnTo>
                    <a:pt x="181" y="168"/>
                  </a:lnTo>
                  <a:lnTo>
                    <a:pt x="173" y="177"/>
                  </a:lnTo>
                  <a:lnTo>
                    <a:pt x="172" y="180"/>
                  </a:lnTo>
                  <a:lnTo>
                    <a:pt x="167" y="181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5" y="190"/>
                  </a:lnTo>
                  <a:lnTo>
                    <a:pt x="165" y="198"/>
                  </a:lnTo>
                  <a:lnTo>
                    <a:pt x="171" y="206"/>
                  </a:lnTo>
                  <a:lnTo>
                    <a:pt x="179" y="203"/>
                  </a:lnTo>
                  <a:lnTo>
                    <a:pt x="186" y="208"/>
                  </a:lnTo>
                  <a:lnTo>
                    <a:pt x="189" y="203"/>
                  </a:lnTo>
                  <a:lnTo>
                    <a:pt x="201" y="206"/>
                  </a:lnTo>
                  <a:lnTo>
                    <a:pt x="202" y="206"/>
                  </a:lnTo>
                  <a:lnTo>
                    <a:pt x="203" y="206"/>
                  </a:lnTo>
                  <a:lnTo>
                    <a:pt x="205" y="211"/>
                  </a:lnTo>
                  <a:lnTo>
                    <a:pt x="201" y="216"/>
                  </a:lnTo>
                  <a:lnTo>
                    <a:pt x="199" y="218"/>
                  </a:lnTo>
                  <a:lnTo>
                    <a:pt x="202" y="219"/>
                  </a:lnTo>
                  <a:lnTo>
                    <a:pt x="207" y="223"/>
                  </a:lnTo>
                  <a:lnTo>
                    <a:pt x="216" y="228"/>
                  </a:lnTo>
                  <a:lnTo>
                    <a:pt x="214" y="237"/>
                  </a:lnTo>
                  <a:lnTo>
                    <a:pt x="222" y="248"/>
                  </a:lnTo>
                  <a:lnTo>
                    <a:pt x="223" y="240"/>
                  </a:lnTo>
                  <a:lnTo>
                    <a:pt x="235" y="232"/>
                  </a:lnTo>
                  <a:lnTo>
                    <a:pt x="233" y="241"/>
                  </a:lnTo>
                  <a:lnTo>
                    <a:pt x="233" y="248"/>
                  </a:lnTo>
                  <a:lnTo>
                    <a:pt x="237" y="250"/>
                  </a:lnTo>
                  <a:lnTo>
                    <a:pt x="231" y="256"/>
                  </a:lnTo>
                  <a:lnTo>
                    <a:pt x="240" y="257"/>
                  </a:lnTo>
                  <a:lnTo>
                    <a:pt x="241" y="261"/>
                  </a:lnTo>
                  <a:lnTo>
                    <a:pt x="245" y="257"/>
                  </a:lnTo>
                  <a:lnTo>
                    <a:pt x="249" y="259"/>
                  </a:lnTo>
                  <a:lnTo>
                    <a:pt x="247" y="265"/>
                  </a:lnTo>
                  <a:lnTo>
                    <a:pt x="249" y="266"/>
                  </a:lnTo>
                  <a:lnTo>
                    <a:pt x="253" y="269"/>
                  </a:lnTo>
                  <a:lnTo>
                    <a:pt x="247" y="280"/>
                  </a:lnTo>
                  <a:lnTo>
                    <a:pt x="243" y="287"/>
                  </a:lnTo>
                  <a:lnTo>
                    <a:pt x="244" y="294"/>
                  </a:lnTo>
                  <a:lnTo>
                    <a:pt x="245" y="295"/>
                  </a:lnTo>
                  <a:lnTo>
                    <a:pt x="241" y="304"/>
                  </a:lnTo>
                  <a:lnTo>
                    <a:pt x="230" y="297"/>
                  </a:lnTo>
                  <a:lnTo>
                    <a:pt x="228" y="292"/>
                  </a:lnTo>
                  <a:lnTo>
                    <a:pt x="232" y="288"/>
                  </a:lnTo>
                  <a:lnTo>
                    <a:pt x="235" y="284"/>
                  </a:lnTo>
                  <a:lnTo>
                    <a:pt x="235" y="282"/>
                  </a:lnTo>
                  <a:lnTo>
                    <a:pt x="235" y="280"/>
                  </a:lnTo>
                  <a:lnTo>
                    <a:pt x="233" y="275"/>
                  </a:lnTo>
                  <a:lnTo>
                    <a:pt x="233" y="274"/>
                  </a:lnTo>
                  <a:lnTo>
                    <a:pt x="228" y="267"/>
                  </a:lnTo>
                  <a:lnTo>
                    <a:pt x="227" y="274"/>
                  </a:lnTo>
                  <a:lnTo>
                    <a:pt x="228" y="283"/>
                  </a:lnTo>
                  <a:lnTo>
                    <a:pt x="226" y="287"/>
                  </a:lnTo>
                  <a:lnTo>
                    <a:pt x="220" y="295"/>
                  </a:lnTo>
                  <a:lnTo>
                    <a:pt x="216" y="295"/>
                  </a:lnTo>
                  <a:lnTo>
                    <a:pt x="216" y="304"/>
                  </a:lnTo>
                  <a:lnTo>
                    <a:pt x="218" y="307"/>
                  </a:lnTo>
                  <a:lnTo>
                    <a:pt x="216" y="309"/>
                  </a:lnTo>
                  <a:lnTo>
                    <a:pt x="211" y="309"/>
                  </a:lnTo>
                  <a:lnTo>
                    <a:pt x="199" y="307"/>
                  </a:lnTo>
                  <a:lnTo>
                    <a:pt x="190" y="307"/>
                  </a:lnTo>
                  <a:lnTo>
                    <a:pt x="185" y="307"/>
                  </a:lnTo>
                  <a:lnTo>
                    <a:pt x="176" y="309"/>
                  </a:lnTo>
                  <a:lnTo>
                    <a:pt x="172" y="317"/>
                  </a:lnTo>
                  <a:lnTo>
                    <a:pt x="169" y="321"/>
                  </a:lnTo>
                  <a:lnTo>
                    <a:pt x="165" y="314"/>
                  </a:lnTo>
                  <a:lnTo>
                    <a:pt x="163" y="321"/>
                  </a:lnTo>
                  <a:lnTo>
                    <a:pt x="151" y="320"/>
                  </a:lnTo>
                  <a:lnTo>
                    <a:pt x="146" y="318"/>
                  </a:lnTo>
                  <a:lnTo>
                    <a:pt x="144" y="317"/>
                  </a:lnTo>
                  <a:lnTo>
                    <a:pt x="142" y="316"/>
                  </a:lnTo>
                  <a:lnTo>
                    <a:pt x="141" y="316"/>
                  </a:lnTo>
                  <a:lnTo>
                    <a:pt x="135" y="316"/>
                  </a:lnTo>
                  <a:lnTo>
                    <a:pt x="133" y="316"/>
                  </a:lnTo>
                  <a:lnTo>
                    <a:pt x="125" y="313"/>
                  </a:lnTo>
                  <a:lnTo>
                    <a:pt x="114" y="308"/>
                  </a:lnTo>
                  <a:lnTo>
                    <a:pt x="107" y="307"/>
                  </a:lnTo>
                  <a:lnTo>
                    <a:pt x="97" y="308"/>
                  </a:lnTo>
                  <a:lnTo>
                    <a:pt x="93" y="313"/>
                  </a:lnTo>
                  <a:lnTo>
                    <a:pt x="84" y="320"/>
                  </a:lnTo>
                  <a:lnTo>
                    <a:pt x="80" y="317"/>
                  </a:lnTo>
                  <a:lnTo>
                    <a:pt x="83" y="311"/>
                  </a:lnTo>
                  <a:lnTo>
                    <a:pt x="87" y="305"/>
                  </a:lnTo>
                  <a:lnTo>
                    <a:pt x="91" y="303"/>
                  </a:lnTo>
                  <a:lnTo>
                    <a:pt x="93" y="303"/>
                  </a:lnTo>
                  <a:lnTo>
                    <a:pt x="101" y="301"/>
                  </a:lnTo>
                  <a:lnTo>
                    <a:pt x="107" y="290"/>
                  </a:lnTo>
                  <a:lnTo>
                    <a:pt x="107" y="288"/>
                  </a:lnTo>
                  <a:lnTo>
                    <a:pt x="107" y="286"/>
                  </a:lnTo>
                  <a:lnTo>
                    <a:pt x="101" y="291"/>
                  </a:lnTo>
                  <a:lnTo>
                    <a:pt x="100" y="296"/>
                  </a:lnTo>
                  <a:lnTo>
                    <a:pt x="92" y="297"/>
                  </a:lnTo>
                  <a:lnTo>
                    <a:pt x="88" y="300"/>
                  </a:lnTo>
                  <a:lnTo>
                    <a:pt x="83" y="304"/>
                  </a:lnTo>
                  <a:lnTo>
                    <a:pt x="78" y="305"/>
                  </a:lnTo>
                  <a:lnTo>
                    <a:pt x="78" y="301"/>
                  </a:lnTo>
                  <a:lnTo>
                    <a:pt x="79" y="300"/>
                  </a:lnTo>
                  <a:lnTo>
                    <a:pt x="86" y="291"/>
                  </a:lnTo>
                  <a:lnTo>
                    <a:pt x="79" y="295"/>
                  </a:lnTo>
                  <a:lnTo>
                    <a:pt x="76" y="296"/>
                  </a:lnTo>
                  <a:lnTo>
                    <a:pt x="74" y="299"/>
                  </a:lnTo>
                  <a:lnTo>
                    <a:pt x="69" y="299"/>
                  </a:lnTo>
                  <a:lnTo>
                    <a:pt x="72" y="288"/>
                  </a:lnTo>
                  <a:lnTo>
                    <a:pt x="70" y="287"/>
                  </a:lnTo>
                  <a:lnTo>
                    <a:pt x="66" y="291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69" y="280"/>
                  </a:lnTo>
                  <a:lnTo>
                    <a:pt x="72" y="282"/>
                  </a:lnTo>
                  <a:lnTo>
                    <a:pt x="75" y="283"/>
                  </a:lnTo>
                  <a:lnTo>
                    <a:pt x="87" y="282"/>
                  </a:lnTo>
                  <a:lnTo>
                    <a:pt x="87" y="276"/>
                  </a:lnTo>
                  <a:lnTo>
                    <a:pt x="86" y="276"/>
                  </a:lnTo>
                  <a:lnTo>
                    <a:pt x="76" y="279"/>
                  </a:lnTo>
                  <a:lnTo>
                    <a:pt x="71" y="276"/>
                  </a:lnTo>
                  <a:lnTo>
                    <a:pt x="65" y="274"/>
                  </a:lnTo>
                  <a:lnTo>
                    <a:pt x="63" y="273"/>
                  </a:lnTo>
                  <a:lnTo>
                    <a:pt x="62" y="269"/>
                  </a:lnTo>
                  <a:lnTo>
                    <a:pt x="58" y="261"/>
                  </a:lnTo>
                  <a:lnTo>
                    <a:pt x="54" y="265"/>
                  </a:lnTo>
                  <a:lnTo>
                    <a:pt x="55" y="270"/>
                  </a:lnTo>
                  <a:lnTo>
                    <a:pt x="58" y="273"/>
                  </a:lnTo>
                  <a:lnTo>
                    <a:pt x="62" y="276"/>
                  </a:lnTo>
                  <a:lnTo>
                    <a:pt x="59" y="280"/>
                  </a:lnTo>
                  <a:lnTo>
                    <a:pt x="52" y="282"/>
                  </a:lnTo>
                  <a:lnTo>
                    <a:pt x="46" y="282"/>
                  </a:lnTo>
                  <a:lnTo>
                    <a:pt x="52" y="286"/>
                  </a:lnTo>
                  <a:lnTo>
                    <a:pt x="53" y="287"/>
                  </a:lnTo>
                  <a:lnTo>
                    <a:pt x="54" y="294"/>
                  </a:lnTo>
                  <a:lnTo>
                    <a:pt x="36" y="292"/>
                  </a:lnTo>
                  <a:lnTo>
                    <a:pt x="27" y="286"/>
                  </a:lnTo>
                  <a:lnTo>
                    <a:pt x="21" y="286"/>
                  </a:lnTo>
                  <a:lnTo>
                    <a:pt x="19" y="275"/>
                  </a:lnTo>
                  <a:lnTo>
                    <a:pt x="25" y="273"/>
                  </a:lnTo>
                  <a:lnTo>
                    <a:pt x="27" y="269"/>
                  </a:lnTo>
                  <a:lnTo>
                    <a:pt x="31" y="261"/>
                  </a:lnTo>
                  <a:lnTo>
                    <a:pt x="40" y="262"/>
                  </a:lnTo>
                  <a:lnTo>
                    <a:pt x="38" y="258"/>
                  </a:lnTo>
                  <a:lnTo>
                    <a:pt x="49" y="254"/>
                  </a:lnTo>
                  <a:lnTo>
                    <a:pt x="53" y="252"/>
                  </a:lnTo>
                  <a:lnTo>
                    <a:pt x="54" y="252"/>
                  </a:lnTo>
                  <a:lnTo>
                    <a:pt x="57" y="250"/>
                  </a:lnTo>
                  <a:lnTo>
                    <a:pt x="65" y="245"/>
                  </a:lnTo>
                  <a:lnTo>
                    <a:pt x="67" y="244"/>
                  </a:lnTo>
                  <a:lnTo>
                    <a:pt x="70" y="242"/>
                  </a:lnTo>
                  <a:lnTo>
                    <a:pt x="69" y="240"/>
                  </a:lnTo>
                  <a:lnTo>
                    <a:pt x="63" y="241"/>
                  </a:lnTo>
                  <a:lnTo>
                    <a:pt x="58" y="242"/>
                  </a:lnTo>
                  <a:lnTo>
                    <a:pt x="46" y="250"/>
                  </a:lnTo>
                  <a:lnTo>
                    <a:pt x="45" y="250"/>
                  </a:lnTo>
                  <a:lnTo>
                    <a:pt x="41" y="240"/>
                  </a:lnTo>
                  <a:lnTo>
                    <a:pt x="40" y="233"/>
                  </a:lnTo>
                  <a:lnTo>
                    <a:pt x="37" y="236"/>
                  </a:lnTo>
                  <a:lnTo>
                    <a:pt x="36" y="237"/>
                  </a:lnTo>
                  <a:lnTo>
                    <a:pt x="37" y="244"/>
                  </a:lnTo>
                  <a:lnTo>
                    <a:pt x="31" y="242"/>
                  </a:lnTo>
                  <a:lnTo>
                    <a:pt x="28" y="242"/>
                  </a:lnTo>
                  <a:lnTo>
                    <a:pt x="21" y="240"/>
                  </a:lnTo>
                  <a:lnTo>
                    <a:pt x="16" y="237"/>
                  </a:lnTo>
                  <a:lnTo>
                    <a:pt x="11" y="236"/>
                  </a:lnTo>
                  <a:lnTo>
                    <a:pt x="4" y="233"/>
                  </a:lnTo>
                  <a:lnTo>
                    <a:pt x="0" y="231"/>
                  </a:lnTo>
                  <a:lnTo>
                    <a:pt x="8" y="228"/>
                  </a:lnTo>
                  <a:lnTo>
                    <a:pt x="11" y="227"/>
                  </a:lnTo>
                  <a:lnTo>
                    <a:pt x="14" y="227"/>
                  </a:lnTo>
                  <a:lnTo>
                    <a:pt x="17" y="225"/>
                  </a:lnTo>
                  <a:lnTo>
                    <a:pt x="25" y="222"/>
                  </a:lnTo>
                  <a:lnTo>
                    <a:pt x="35" y="210"/>
                  </a:lnTo>
                  <a:lnTo>
                    <a:pt x="35" y="198"/>
                  </a:lnTo>
                  <a:lnTo>
                    <a:pt x="36" y="197"/>
                  </a:lnTo>
                  <a:lnTo>
                    <a:pt x="37" y="194"/>
                  </a:lnTo>
                  <a:lnTo>
                    <a:pt x="38" y="193"/>
                  </a:lnTo>
                  <a:lnTo>
                    <a:pt x="41" y="189"/>
                  </a:lnTo>
                  <a:lnTo>
                    <a:pt x="40" y="185"/>
                  </a:lnTo>
                  <a:lnTo>
                    <a:pt x="36" y="177"/>
                  </a:lnTo>
                  <a:lnTo>
                    <a:pt x="41" y="160"/>
                  </a:lnTo>
                  <a:lnTo>
                    <a:pt x="40" y="152"/>
                  </a:lnTo>
                  <a:lnTo>
                    <a:pt x="40" y="151"/>
                  </a:lnTo>
                  <a:lnTo>
                    <a:pt x="44" y="143"/>
                  </a:lnTo>
                  <a:lnTo>
                    <a:pt x="41" y="144"/>
                  </a:lnTo>
                  <a:lnTo>
                    <a:pt x="40" y="146"/>
                  </a:lnTo>
                  <a:lnTo>
                    <a:pt x="33" y="140"/>
                  </a:lnTo>
                  <a:lnTo>
                    <a:pt x="28" y="146"/>
                  </a:lnTo>
                  <a:lnTo>
                    <a:pt x="25" y="140"/>
                  </a:lnTo>
                  <a:lnTo>
                    <a:pt x="24" y="139"/>
                  </a:lnTo>
                  <a:lnTo>
                    <a:pt x="20" y="134"/>
                  </a:lnTo>
                  <a:lnTo>
                    <a:pt x="27" y="129"/>
                  </a:lnTo>
                  <a:lnTo>
                    <a:pt x="48" y="125"/>
                  </a:lnTo>
                  <a:lnTo>
                    <a:pt x="44" y="105"/>
                  </a:lnTo>
                  <a:lnTo>
                    <a:pt x="36" y="104"/>
                  </a:lnTo>
                  <a:lnTo>
                    <a:pt x="52" y="76"/>
                  </a:lnTo>
                  <a:lnTo>
                    <a:pt x="46" y="74"/>
                  </a:lnTo>
                  <a:lnTo>
                    <a:pt x="46" y="67"/>
                  </a:lnTo>
                  <a:lnTo>
                    <a:pt x="57" y="60"/>
                  </a:lnTo>
                  <a:lnTo>
                    <a:pt x="63" y="49"/>
                  </a:lnTo>
                  <a:lnTo>
                    <a:pt x="100" y="20"/>
                  </a:lnTo>
                  <a:lnTo>
                    <a:pt x="97" y="11"/>
                  </a:lnTo>
                  <a:lnTo>
                    <a:pt x="107" y="2"/>
                  </a:lnTo>
                  <a:lnTo>
                    <a:pt x="114" y="0"/>
                  </a:lnTo>
                  <a:lnTo>
                    <a:pt x="138" y="11"/>
                  </a:lnTo>
                  <a:lnTo>
                    <a:pt x="142" y="16"/>
                  </a:lnTo>
                  <a:lnTo>
                    <a:pt x="135" y="17"/>
                  </a:lnTo>
                  <a:lnTo>
                    <a:pt x="135" y="23"/>
                  </a:lnTo>
                  <a:lnTo>
                    <a:pt x="130" y="41"/>
                  </a:lnTo>
                  <a:lnTo>
                    <a:pt x="134" y="50"/>
                  </a:lnTo>
                  <a:lnTo>
                    <a:pt x="133" y="53"/>
                  </a:lnTo>
                  <a:lnTo>
                    <a:pt x="124" y="54"/>
                  </a:lnTo>
                  <a:lnTo>
                    <a:pt x="130" y="68"/>
                  </a:lnTo>
                  <a:lnTo>
                    <a:pt x="125" y="81"/>
                  </a:lnTo>
                  <a:lnTo>
                    <a:pt x="117" y="83"/>
                  </a:lnTo>
                  <a:lnTo>
                    <a:pt x="114" y="83"/>
                  </a:lnTo>
                  <a:lnTo>
                    <a:pt x="118" y="88"/>
                  </a:lnTo>
                  <a:lnTo>
                    <a:pt x="116" y="91"/>
                  </a:lnTo>
                  <a:lnTo>
                    <a:pt x="108" y="98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4" name="Freeform 15"/>
            <p:cNvSpPr>
              <a:spLocks noEditPoints="1"/>
            </p:cNvSpPr>
            <p:nvPr/>
          </p:nvSpPr>
          <p:spPr bwMode="auto">
            <a:xfrm>
              <a:off x="1557338" y="5522913"/>
              <a:ext cx="560387" cy="709612"/>
            </a:xfrm>
            <a:custGeom>
              <a:avLst/>
              <a:gdLst>
                <a:gd name="T0" fmla="*/ 2147483647 w 330"/>
                <a:gd name="T1" fmla="*/ 2147483647 h 409"/>
                <a:gd name="T2" fmla="*/ 2147483647 w 330"/>
                <a:gd name="T3" fmla="*/ 2147483647 h 409"/>
                <a:gd name="T4" fmla="*/ 2147483647 w 330"/>
                <a:gd name="T5" fmla="*/ 2147483647 h 409"/>
                <a:gd name="T6" fmla="*/ 2147483647 w 330"/>
                <a:gd name="T7" fmla="*/ 2147483647 h 409"/>
                <a:gd name="T8" fmla="*/ 2147483647 w 330"/>
                <a:gd name="T9" fmla="*/ 2147483647 h 409"/>
                <a:gd name="T10" fmla="*/ 2147483647 w 330"/>
                <a:gd name="T11" fmla="*/ 2147483647 h 409"/>
                <a:gd name="T12" fmla="*/ 2147483647 w 330"/>
                <a:gd name="T13" fmla="*/ 2147483647 h 409"/>
                <a:gd name="T14" fmla="*/ 2147483647 w 330"/>
                <a:gd name="T15" fmla="*/ 2147483647 h 409"/>
                <a:gd name="T16" fmla="*/ 2147483647 w 330"/>
                <a:gd name="T17" fmla="*/ 2147483647 h 409"/>
                <a:gd name="T18" fmla="*/ 2147483647 w 330"/>
                <a:gd name="T19" fmla="*/ 2147483647 h 409"/>
                <a:gd name="T20" fmla="*/ 2147483647 w 330"/>
                <a:gd name="T21" fmla="*/ 2147483647 h 409"/>
                <a:gd name="T22" fmla="*/ 2147483647 w 330"/>
                <a:gd name="T23" fmla="*/ 2147483647 h 409"/>
                <a:gd name="T24" fmla="*/ 2147483647 w 330"/>
                <a:gd name="T25" fmla="*/ 2147483647 h 409"/>
                <a:gd name="T26" fmla="*/ 2147483647 w 330"/>
                <a:gd name="T27" fmla="*/ 2147483647 h 409"/>
                <a:gd name="T28" fmla="*/ 2147483647 w 330"/>
                <a:gd name="T29" fmla="*/ 2147483647 h 409"/>
                <a:gd name="T30" fmla="*/ 2147483647 w 330"/>
                <a:gd name="T31" fmla="*/ 2147483647 h 409"/>
                <a:gd name="T32" fmla="*/ 2147483647 w 330"/>
                <a:gd name="T33" fmla="*/ 2147483647 h 409"/>
                <a:gd name="T34" fmla="*/ 2147483647 w 330"/>
                <a:gd name="T35" fmla="*/ 2147483647 h 409"/>
                <a:gd name="T36" fmla="*/ 2147483647 w 330"/>
                <a:gd name="T37" fmla="*/ 2147483647 h 409"/>
                <a:gd name="T38" fmla="*/ 2147483647 w 330"/>
                <a:gd name="T39" fmla="*/ 2147483647 h 409"/>
                <a:gd name="T40" fmla="*/ 2147483647 w 330"/>
                <a:gd name="T41" fmla="*/ 2147483647 h 409"/>
                <a:gd name="T42" fmla="*/ 2147483647 w 330"/>
                <a:gd name="T43" fmla="*/ 2147483647 h 409"/>
                <a:gd name="T44" fmla="*/ 2147483647 w 330"/>
                <a:gd name="T45" fmla="*/ 2147483647 h 409"/>
                <a:gd name="T46" fmla="*/ 2147483647 w 330"/>
                <a:gd name="T47" fmla="*/ 2147483647 h 409"/>
                <a:gd name="T48" fmla="*/ 2147483647 w 330"/>
                <a:gd name="T49" fmla="*/ 2147483647 h 409"/>
                <a:gd name="T50" fmla="*/ 2147483647 w 330"/>
                <a:gd name="T51" fmla="*/ 2147483647 h 409"/>
                <a:gd name="T52" fmla="*/ 2147483647 w 330"/>
                <a:gd name="T53" fmla="*/ 2147483647 h 409"/>
                <a:gd name="T54" fmla="*/ 2147483647 w 330"/>
                <a:gd name="T55" fmla="*/ 2147483647 h 409"/>
                <a:gd name="T56" fmla="*/ 2147483647 w 330"/>
                <a:gd name="T57" fmla="*/ 2147483647 h 409"/>
                <a:gd name="T58" fmla="*/ 2147483647 w 330"/>
                <a:gd name="T59" fmla="*/ 2147483647 h 409"/>
                <a:gd name="T60" fmla="*/ 2147483647 w 330"/>
                <a:gd name="T61" fmla="*/ 2147483647 h 409"/>
                <a:gd name="T62" fmla="*/ 2147483647 w 330"/>
                <a:gd name="T63" fmla="*/ 2147483647 h 409"/>
                <a:gd name="T64" fmla="*/ 2147483647 w 330"/>
                <a:gd name="T65" fmla="*/ 2147483647 h 409"/>
                <a:gd name="T66" fmla="*/ 2147483647 w 330"/>
                <a:gd name="T67" fmla="*/ 2147483647 h 409"/>
                <a:gd name="T68" fmla="*/ 2147483647 w 330"/>
                <a:gd name="T69" fmla="*/ 2147483647 h 409"/>
                <a:gd name="T70" fmla="*/ 2147483647 w 330"/>
                <a:gd name="T71" fmla="*/ 2147483647 h 409"/>
                <a:gd name="T72" fmla="*/ 2147483647 w 330"/>
                <a:gd name="T73" fmla="*/ 2147483647 h 409"/>
                <a:gd name="T74" fmla="*/ 2147483647 w 330"/>
                <a:gd name="T75" fmla="*/ 2147483647 h 409"/>
                <a:gd name="T76" fmla="*/ 2147483647 w 330"/>
                <a:gd name="T77" fmla="*/ 2147483647 h 409"/>
                <a:gd name="T78" fmla="*/ 2147483647 w 330"/>
                <a:gd name="T79" fmla="*/ 2147483647 h 409"/>
                <a:gd name="T80" fmla="*/ 2147483647 w 330"/>
                <a:gd name="T81" fmla="*/ 2147483647 h 409"/>
                <a:gd name="T82" fmla="*/ 2147483647 w 330"/>
                <a:gd name="T83" fmla="*/ 2147483647 h 409"/>
                <a:gd name="T84" fmla="*/ 2147483647 w 330"/>
                <a:gd name="T85" fmla="*/ 2147483647 h 409"/>
                <a:gd name="T86" fmla="*/ 2147483647 w 330"/>
                <a:gd name="T87" fmla="*/ 2147483647 h 409"/>
                <a:gd name="T88" fmla="*/ 2147483647 w 330"/>
                <a:gd name="T89" fmla="*/ 2147483647 h 409"/>
                <a:gd name="T90" fmla="*/ 2147483647 w 330"/>
                <a:gd name="T91" fmla="*/ 2147483647 h 409"/>
                <a:gd name="T92" fmla="*/ 2147483647 w 330"/>
                <a:gd name="T93" fmla="*/ 2147483647 h 409"/>
                <a:gd name="T94" fmla="*/ 2147483647 w 330"/>
                <a:gd name="T95" fmla="*/ 2147483647 h 409"/>
                <a:gd name="T96" fmla="*/ 2147483647 w 330"/>
                <a:gd name="T97" fmla="*/ 2147483647 h 409"/>
                <a:gd name="T98" fmla="*/ 2147483647 w 330"/>
                <a:gd name="T99" fmla="*/ 2147483647 h 409"/>
                <a:gd name="T100" fmla="*/ 2147483647 w 330"/>
                <a:gd name="T101" fmla="*/ 2147483647 h 409"/>
                <a:gd name="T102" fmla="*/ 2147483647 w 330"/>
                <a:gd name="T103" fmla="*/ 2147483647 h 409"/>
                <a:gd name="T104" fmla="*/ 2147483647 w 330"/>
                <a:gd name="T105" fmla="*/ 2147483647 h 409"/>
                <a:gd name="T106" fmla="*/ 2147483647 w 330"/>
                <a:gd name="T107" fmla="*/ 2147483647 h 409"/>
                <a:gd name="T108" fmla="*/ 2147483647 w 330"/>
                <a:gd name="T109" fmla="*/ 2147483647 h 409"/>
                <a:gd name="T110" fmla="*/ 2147483647 w 330"/>
                <a:gd name="T111" fmla="*/ 2147483647 h 409"/>
                <a:gd name="T112" fmla="*/ 2147483647 w 330"/>
                <a:gd name="T113" fmla="*/ 2147483647 h 409"/>
                <a:gd name="T114" fmla="*/ 2147483647 w 330"/>
                <a:gd name="T115" fmla="*/ 2147483647 h 409"/>
                <a:gd name="T116" fmla="*/ 2147483647 w 330"/>
                <a:gd name="T117" fmla="*/ 2147483647 h 409"/>
                <a:gd name="T118" fmla="*/ 2147483647 w 330"/>
                <a:gd name="T119" fmla="*/ 0 h 4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409"/>
                <a:gd name="T182" fmla="*/ 330 w 330"/>
                <a:gd name="T183" fmla="*/ 409 h 4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409">
                  <a:moveTo>
                    <a:pt x="119" y="352"/>
                  </a:moveTo>
                  <a:lnTo>
                    <a:pt x="122" y="365"/>
                  </a:lnTo>
                  <a:lnTo>
                    <a:pt x="115" y="364"/>
                  </a:lnTo>
                  <a:lnTo>
                    <a:pt x="114" y="358"/>
                  </a:lnTo>
                  <a:lnTo>
                    <a:pt x="109" y="359"/>
                  </a:lnTo>
                  <a:lnTo>
                    <a:pt x="107" y="359"/>
                  </a:lnTo>
                  <a:lnTo>
                    <a:pt x="107" y="354"/>
                  </a:lnTo>
                  <a:lnTo>
                    <a:pt x="119" y="352"/>
                  </a:lnTo>
                  <a:close/>
                  <a:moveTo>
                    <a:pt x="68" y="185"/>
                  </a:moveTo>
                  <a:lnTo>
                    <a:pt x="67" y="185"/>
                  </a:lnTo>
                  <a:lnTo>
                    <a:pt x="65" y="185"/>
                  </a:lnTo>
                  <a:lnTo>
                    <a:pt x="64" y="184"/>
                  </a:lnTo>
                  <a:lnTo>
                    <a:pt x="65" y="182"/>
                  </a:lnTo>
                  <a:lnTo>
                    <a:pt x="67" y="182"/>
                  </a:lnTo>
                  <a:lnTo>
                    <a:pt x="69" y="182"/>
                  </a:lnTo>
                  <a:lnTo>
                    <a:pt x="69" y="184"/>
                  </a:lnTo>
                  <a:lnTo>
                    <a:pt x="68" y="185"/>
                  </a:lnTo>
                  <a:close/>
                  <a:moveTo>
                    <a:pt x="119" y="187"/>
                  </a:moveTo>
                  <a:lnTo>
                    <a:pt x="114" y="189"/>
                  </a:lnTo>
                  <a:lnTo>
                    <a:pt x="106" y="184"/>
                  </a:lnTo>
                  <a:lnTo>
                    <a:pt x="92" y="173"/>
                  </a:lnTo>
                  <a:lnTo>
                    <a:pt x="92" y="170"/>
                  </a:lnTo>
                  <a:lnTo>
                    <a:pt x="94" y="166"/>
                  </a:lnTo>
                  <a:lnTo>
                    <a:pt x="96" y="166"/>
                  </a:lnTo>
                  <a:lnTo>
                    <a:pt x="97" y="168"/>
                  </a:lnTo>
                  <a:lnTo>
                    <a:pt x="115" y="176"/>
                  </a:lnTo>
                  <a:lnTo>
                    <a:pt x="119" y="178"/>
                  </a:lnTo>
                  <a:lnTo>
                    <a:pt x="119" y="187"/>
                  </a:lnTo>
                  <a:close/>
                  <a:moveTo>
                    <a:pt x="136" y="163"/>
                  </a:moveTo>
                  <a:lnTo>
                    <a:pt x="128" y="170"/>
                  </a:lnTo>
                  <a:lnTo>
                    <a:pt x="123" y="170"/>
                  </a:lnTo>
                  <a:lnTo>
                    <a:pt x="120" y="163"/>
                  </a:lnTo>
                  <a:lnTo>
                    <a:pt x="131" y="155"/>
                  </a:lnTo>
                  <a:lnTo>
                    <a:pt x="136" y="163"/>
                  </a:lnTo>
                  <a:close/>
                  <a:moveTo>
                    <a:pt x="77" y="156"/>
                  </a:moveTo>
                  <a:lnTo>
                    <a:pt x="76" y="159"/>
                  </a:lnTo>
                  <a:lnTo>
                    <a:pt x="71" y="152"/>
                  </a:lnTo>
                  <a:lnTo>
                    <a:pt x="68" y="148"/>
                  </a:lnTo>
                  <a:lnTo>
                    <a:pt x="72" y="138"/>
                  </a:lnTo>
                  <a:lnTo>
                    <a:pt x="79" y="144"/>
                  </a:lnTo>
                  <a:lnTo>
                    <a:pt x="80" y="146"/>
                  </a:lnTo>
                  <a:lnTo>
                    <a:pt x="79" y="152"/>
                  </a:lnTo>
                  <a:lnTo>
                    <a:pt x="77" y="156"/>
                  </a:lnTo>
                  <a:close/>
                  <a:moveTo>
                    <a:pt x="148" y="147"/>
                  </a:moveTo>
                  <a:lnTo>
                    <a:pt x="147" y="138"/>
                  </a:lnTo>
                  <a:lnTo>
                    <a:pt x="153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8" y="146"/>
                  </a:lnTo>
                  <a:lnTo>
                    <a:pt x="152" y="147"/>
                  </a:lnTo>
                  <a:lnTo>
                    <a:pt x="148" y="147"/>
                  </a:lnTo>
                  <a:close/>
                  <a:moveTo>
                    <a:pt x="10" y="114"/>
                  </a:moveTo>
                  <a:lnTo>
                    <a:pt x="4" y="114"/>
                  </a:lnTo>
                  <a:lnTo>
                    <a:pt x="0" y="108"/>
                  </a:lnTo>
                  <a:lnTo>
                    <a:pt x="7" y="102"/>
                  </a:lnTo>
                  <a:lnTo>
                    <a:pt x="12" y="106"/>
                  </a:lnTo>
                  <a:lnTo>
                    <a:pt x="10" y="113"/>
                  </a:lnTo>
                  <a:lnTo>
                    <a:pt x="10" y="114"/>
                  </a:lnTo>
                  <a:close/>
                  <a:moveTo>
                    <a:pt x="51" y="160"/>
                  </a:moveTo>
                  <a:lnTo>
                    <a:pt x="47" y="160"/>
                  </a:lnTo>
                  <a:lnTo>
                    <a:pt x="44" y="159"/>
                  </a:lnTo>
                  <a:lnTo>
                    <a:pt x="39" y="157"/>
                  </a:lnTo>
                  <a:lnTo>
                    <a:pt x="41" y="152"/>
                  </a:lnTo>
                  <a:lnTo>
                    <a:pt x="41" y="151"/>
                  </a:lnTo>
                  <a:lnTo>
                    <a:pt x="39" y="147"/>
                  </a:lnTo>
                  <a:lnTo>
                    <a:pt x="39" y="142"/>
                  </a:lnTo>
                  <a:lnTo>
                    <a:pt x="46" y="121"/>
                  </a:lnTo>
                  <a:lnTo>
                    <a:pt x="52" y="100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100"/>
                  </a:lnTo>
                  <a:lnTo>
                    <a:pt x="60" y="121"/>
                  </a:lnTo>
                  <a:lnTo>
                    <a:pt x="63" y="130"/>
                  </a:lnTo>
                  <a:lnTo>
                    <a:pt x="58" y="152"/>
                  </a:lnTo>
                  <a:lnTo>
                    <a:pt x="55" y="159"/>
                  </a:lnTo>
                  <a:lnTo>
                    <a:pt x="51" y="160"/>
                  </a:lnTo>
                  <a:close/>
                  <a:moveTo>
                    <a:pt x="268" y="41"/>
                  </a:moveTo>
                  <a:lnTo>
                    <a:pt x="271" y="41"/>
                  </a:lnTo>
                  <a:lnTo>
                    <a:pt x="272" y="40"/>
                  </a:lnTo>
                  <a:lnTo>
                    <a:pt x="301" y="25"/>
                  </a:lnTo>
                  <a:lnTo>
                    <a:pt x="318" y="24"/>
                  </a:lnTo>
                  <a:lnTo>
                    <a:pt x="317" y="46"/>
                  </a:lnTo>
                  <a:lnTo>
                    <a:pt x="330" y="54"/>
                  </a:lnTo>
                  <a:lnTo>
                    <a:pt x="314" y="59"/>
                  </a:lnTo>
                  <a:lnTo>
                    <a:pt x="305" y="75"/>
                  </a:lnTo>
                  <a:lnTo>
                    <a:pt x="298" y="71"/>
                  </a:lnTo>
                  <a:lnTo>
                    <a:pt x="292" y="92"/>
                  </a:lnTo>
                  <a:lnTo>
                    <a:pt x="298" y="102"/>
                  </a:lnTo>
                  <a:lnTo>
                    <a:pt x="288" y="110"/>
                  </a:lnTo>
                  <a:lnTo>
                    <a:pt x="278" y="114"/>
                  </a:lnTo>
                  <a:lnTo>
                    <a:pt x="279" y="117"/>
                  </a:lnTo>
                  <a:lnTo>
                    <a:pt x="284" y="122"/>
                  </a:lnTo>
                  <a:lnTo>
                    <a:pt x="278" y="122"/>
                  </a:lnTo>
                  <a:lnTo>
                    <a:pt x="274" y="130"/>
                  </a:lnTo>
                  <a:lnTo>
                    <a:pt x="266" y="152"/>
                  </a:lnTo>
                  <a:lnTo>
                    <a:pt x="264" y="176"/>
                  </a:lnTo>
                  <a:lnTo>
                    <a:pt x="278" y="180"/>
                  </a:lnTo>
                  <a:lnTo>
                    <a:pt x="268" y="189"/>
                  </a:lnTo>
                  <a:lnTo>
                    <a:pt x="271" y="198"/>
                  </a:lnTo>
                  <a:lnTo>
                    <a:pt x="234" y="227"/>
                  </a:lnTo>
                  <a:lnTo>
                    <a:pt x="228" y="238"/>
                  </a:lnTo>
                  <a:lnTo>
                    <a:pt x="217" y="245"/>
                  </a:lnTo>
                  <a:lnTo>
                    <a:pt x="217" y="252"/>
                  </a:lnTo>
                  <a:lnTo>
                    <a:pt x="223" y="254"/>
                  </a:lnTo>
                  <a:lnTo>
                    <a:pt x="207" y="282"/>
                  </a:lnTo>
                  <a:lnTo>
                    <a:pt x="215" y="283"/>
                  </a:lnTo>
                  <a:lnTo>
                    <a:pt x="219" y="303"/>
                  </a:lnTo>
                  <a:lnTo>
                    <a:pt x="198" y="307"/>
                  </a:lnTo>
                  <a:lnTo>
                    <a:pt x="191" y="312"/>
                  </a:lnTo>
                  <a:lnTo>
                    <a:pt x="195" y="317"/>
                  </a:lnTo>
                  <a:lnTo>
                    <a:pt x="196" y="318"/>
                  </a:lnTo>
                  <a:lnTo>
                    <a:pt x="199" y="324"/>
                  </a:lnTo>
                  <a:lnTo>
                    <a:pt x="204" y="318"/>
                  </a:lnTo>
                  <a:lnTo>
                    <a:pt x="211" y="324"/>
                  </a:lnTo>
                  <a:lnTo>
                    <a:pt x="212" y="322"/>
                  </a:lnTo>
                  <a:lnTo>
                    <a:pt x="215" y="321"/>
                  </a:lnTo>
                  <a:lnTo>
                    <a:pt x="211" y="329"/>
                  </a:lnTo>
                  <a:lnTo>
                    <a:pt x="211" y="330"/>
                  </a:lnTo>
                  <a:lnTo>
                    <a:pt x="212" y="338"/>
                  </a:lnTo>
                  <a:lnTo>
                    <a:pt x="207" y="355"/>
                  </a:lnTo>
                  <a:lnTo>
                    <a:pt x="211" y="363"/>
                  </a:lnTo>
                  <a:lnTo>
                    <a:pt x="212" y="367"/>
                  </a:lnTo>
                  <a:lnTo>
                    <a:pt x="209" y="371"/>
                  </a:lnTo>
                  <a:lnTo>
                    <a:pt x="208" y="372"/>
                  </a:lnTo>
                  <a:lnTo>
                    <a:pt x="207" y="375"/>
                  </a:lnTo>
                  <a:lnTo>
                    <a:pt x="206" y="376"/>
                  </a:lnTo>
                  <a:lnTo>
                    <a:pt x="206" y="388"/>
                  </a:lnTo>
                  <a:lnTo>
                    <a:pt x="196" y="400"/>
                  </a:lnTo>
                  <a:lnTo>
                    <a:pt x="188" y="403"/>
                  </a:lnTo>
                  <a:lnTo>
                    <a:pt x="185" y="405"/>
                  </a:lnTo>
                  <a:lnTo>
                    <a:pt x="182" y="405"/>
                  </a:lnTo>
                  <a:lnTo>
                    <a:pt x="179" y="406"/>
                  </a:lnTo>
                  <a:lnTo>
                    <a:pt x="171" y="409"/>
                  </a:lnTo>
                  <a:lnTo>
                    <a:pt x="170" y="407"/>
                  </a:lnTo>
                  <a:lnTo>
                    <a:pt x="165" y="401"/>
                  </a:lnTo>
                  <a:lnTo>
                    <a:pt x="161" y="398"/>
                  </a:lnTo>
                  <a:lnTo>
                    <a:pt x="151" y="390"/>
                  </a:lnTo>
                  <a:lnTo>
                    <a:pt x="144" y="386"/>
                  </a:lnTo>
                  <a:lnTo>
                    <a:pt x="139" y="382"/>
                  </a:lnTo>
                  <a:lnTo>
                    <a:pt x="130" y="377"/>
                  </a:lnTo>
                  <a:lnTo>
                    <a:pt x="127" y="373"/>
                  </a:lnTo>
                  <a:lnTo>
                    <a:pt x="124" y="365"/>
                  </a:lnTo>
                  <a:lnTo>
                    <a:pt x="123" y="355"/>
                  </a:lnTo>
                  <a:lnTo>
                    <a:pt x="123" y="352"/>
                  </a:lnTo>
                  <a:lnTo>
                    <a:pt x="123" y="350"/>
                  </a:lnTo>
                  <a:lnTo>
                    <a:pt x="120" y="350"/>
                  </a:lnTo>
                  <a:lnTo>
                    <a:pt x="116" y="350"/>
                  </a:lnTo>
                  <a:lnTo>
                    <a:pt x="114" y="348"/>
                  </a:lnTo>
                  <a:lnTo>
                    <a:pt x="107" y="347"/>
                  </a:lnTo>
                  <a:lnTo>
                    <a:pt x="105" y="346"/>
                  </a:lnTo>
                  <a:lnTo>
                    <a:pt x="101" y="346"/>
                  </a:lnTo>
                  <a:lnTo>
                    <a:pt x="97" y="341"/>
                  </a:lnTo>
                  <a:lnTo>
                    <a:pt x="98" y="333"/>
                  </a:lnTo>
                  <a:lnTo>
                    <a:pt x="92" y="329"/>
                  </a:lnTo>
                  <a:lnTo>
                    <a:pt x="85" y="326"/>
                  </a:lnTo>
                  <a:lnTo>
                    <a:pt x="81" y="324"/>
                  </a:lnTo>
                  <a:lnTo>
                    <a:pt x="80" y="321"/>
                  </a:lnTo>
                  <a:lnTo>
                    <a:pt x="77" y="310"/>
                  </a:lnTo>
                  <a:lnTo>
                    <a:pt x="76" y="305"/>
                  </a:lnTo>
                  <a:lnTo>
                    <a:pt x="72" y="293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68" y="274"/>
                  </a:lnTo>
                  <a:lnTo>
                    <a:pt x="67" y="267"/>
                  </a:lnTo>
                  <a:lnTo>
                    <a:pt x="75" y="256"/>
                  </a:lnTo>
                  <a:lnTo>
                    <a:pt x="77" y="248"/>
                  </a:lnTo>
                  <a:lnTo>
                    <a:pt x="77" y="246"/>
                  </a:lnTo>
                  <a:lnTo>
                    <a:pt x="81" y="236"/>
                  </a:lnTo>
                  <a:lnTo>
                    <a:pt x="82" y="231"/>
                  </a:lnTo>
                  <a:lnTo>
                    <a:pt x="82" y="223"/>
                  </a:lnTo>
                  <a:lnTo>
                    <a:pt x="82" y="216"/>
                  </a:lnTo>
                  <a:lnTo>
                    <a:pt x="85" y="219"/>
                  </a:lnTo>
                  <a:lnTo>
                    <a:pt x="90" y="227"/>
                  </a:lnTo>
                  <a:lnTo>
                    <a:pt x="94" y="224"/>
                  </a:lnTo>
                  <a:lnTo>
                    <a:pt x="97" y="223"/>
                  </a:lnTo>
                  <a:lnTo>
                    <a:pt x="93" y="220"/>
                  </a:lnTo>
                  <a:lnTo>
                    <a:pt x="90" y="216"/>
                  </a:lnTo>
                  <a:lnTo>
                    <a:pt x="89" y="214"/>
                  </a:lnTo>
                  <a:lnTo>
                    <a:pt x="88" y="212"/>
                  </a:lnTo>
                  <a:lnTo>
                    <a:pt x="88" y="211"/>
                  </a:lnTo>
                  <a:lnTo>
                    <a:pt x="86" y="207"/>
                  </a:lnTo>
                  <a:lnTo>
                    <a:pt x="89" y="195"/>
                  </a:lnTo>
                  <a:lnTo>
                    <a:pt x="93" y="198"/>
                  </a:lnTo>
                  <a:lnTo>
                    <a:pt x="94" y="199"/>
                  </a:lnTo>
                  <a:lnTo>
                    <a:pt x="96" y="199"/>
                  </a:lnTo>
                  <a:lnTo>
                    <a:pt x="98" y="203"/>
                  </a:lnTo>
                  <a:lnTo>
                    <a:pt x="98" y="204"/>
                  </a:lnTo>
                  <a:lnTo>
                    <a:pt x="105" y="212"/>
                  </a:lnTo>
                  <a:lnTo>
                    <a:pt x="107" y="212"/>
                  </a:lnTo>
                  <a:lnTo>
                    <a:pt x="110" y="214"/>
                  </a:lnTo>
                  <a:lnTo>
                    <a:pt x="109" y="218"/>
                  </a:lnTo>
                  <a:lnTo>
                    <a:pt x="109" y="224"/>
                  </a:lnTo>
                  <a:lnTo>
                    <a:pt x="105" y="236"/>
                  </a:lnTo>
                  <a:lnTo>
                    <a:pt x="109" y="238"/>
                  </a:lnTo>
                  <a:lnTo>
                    <a:pt x="113" y="225"/>
                  </a:lnTo>
                  <a:lnTo>
                    <a:pt x="119" y="227"/>
                  </a:lnTo>
                  <a:lnTo>
                    <a:pt x="124" y="221"/>
                  </a:lnTo>
                  <a:lnTo>
                    <a:pt x="126" y="220"/>
                  </a:lnTo>
                  <a:lnTo>
                    <a:pt x="131" y="220"/>
                  </a:lnTo>
                  <a:lnTo>
                    <a:pt x="136" y="225"/>
                  </a:lnTo>
                  <a:lnTo>
                    <a:pt x="139" y="228"/>
                  </a:lnTo>
                  <a:lnTo>
                    <a:pt x="141" y="231"/>
                  </a:lnTo>
                  <a:lnTo>
                    <a:pt x="147" y="240"/>
                  </a:lnTo>
                  <a:lnTo>
                    <a:pt x="148" y="241"/>
                  </a:lnTo>
                  <a:lnTo>
                    <a:pt x="152" y="249"/>
                  </a:lnTo>
                  <a:lnTo>
                    <a:pt x="154" y="254"/>
                  </a:lnTo>
                  <a:lnTo>
                    <a:pt x="164" y="258"/>
                  </a:lnTo>
                  <a:lnTo>
                    <a:pt x="169" y="259"/>
                  </a:lnTo>
                  <a:lnTo>
                    <a:pt x="175" y="259"/>
                  </a:lnTo>
                  <a:lnTo>
                    <a:pt x="174" y="256"/>
                  </a:lnTo>
                  <a:lnTo>
                    <a:pt x="171" y="254"/>
                  </a:lnTo>
                  <a:lnTo>
                    <a:pt x="168" y="254"/>
                  </a:lnTo>
                  <a:lnTo>
                    <a:pt x="164" y="253"/>
                  </a:lnTo>
                  <a:lnTo>
                    <a:pt x="157" y="246"/>
                  </a:lnTo>
                  <a:lnTo>
                    <a:pt x="153" y="241"/>
                  </a:lnTo>
                  <a:lnTo>
                    <a:pt x="160" y="231"/>
                  </a:lnTo>
                  <a:lnTo>
                    <a:pt x="168" y="225"/>
                  </a:lnTo>
                  <a:lnTo>
                    <a:pt x="179" y="220"/>
                  </a:lnTo>
                  <a:lnTo>
                    <a:pt x="181" y="220"/>
                  </a:lnTo>
                  <a:lnTo>
                    <a:pt x="182" y="219"/>
                  </a:lnTo>
                  <a:lnTo>
                    <a:pt x="190" y="219"/>
                  </a:lnTo>
                  <a:lnTo>
                    <a:pt x="202" y="218"/>
                  </a:lnTo>
                  <a:lnTo>
                    <a:pt x="208" y="215"/>
                  </a:lnTo>
                  <a:lnTo>
                    <a:pt x="212" y="214"/>
                  </a:lnTo>
                  <a:lnTo>
                    <a:pt x="219" y="212"/>
                  </a:lnTo>
                  <a:lnTo>
                    <a:pt x="216" y="210"/>
                  </a:lnTo>
                  <a:lnTo>
                    <a:pt x="202" y="211"/>
                  </a:lnTo>
                  <a:lnTo>
                    <a:pt x="196" y="212"/>
                  </a:lnTo>
                  <a:lnTo>
                    <a:pt x="192" y="214"/>
                  </a:lnTo>
                  <a:lnTo>
                    <a:pt x="182" y="214"/>
                  </a:lnTo>
                  <a:lnTo>
                    <a:pt x="179" y="214"/>
                  </a:lnTo>
                  <a:lnTo>
                    <a:pt x="175" y="216"/>
                  </a:lnTo>
                  <a:lnTo>
                    <a:pt x="169" y="219"/>
                  </a:lnTo>
                  <a:lnTo>
                    <a:pt x="157" y="225"/>
                  </a:lnTo>
                  <a:lnTo>
                    <a:pt x="152" y="232"/>
                  </a:lnTo>
                  <a:lnTo>
                    <a:pt x="149" y="235"/>
                  </a:lnTo>
                  <a:lnTo>
                    <a:pt x="147" y="227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54" y="214"/>
                  </a:lnTo>
                  <a:lnTo>
                    <a:pt x="153" y="211"/>
                  </a:lnTo>
                  <a:lnTo>
                    <a:pt x="149" y="207"/>
                  </a:lnTo>
                  <a:lnTo>
                    <a:pt x="139" y="204"/>
                  </a:lnTo>
                  <a:lnTo>
                    <a:pt x="136" y="198"/>
                  </a:lnTo>
                  <a:lnTo>
                    <a:pt x="135" y="194"/>
                  </a:lnTo>
                  <a:lnTo>
                    <a:pt x="134" y="193"/>
                  </a:lnTo>
                  <a:lnTo>
                    <a:pt x="132" y="191"/>
                  </a:lnTo>
                  <a:lnTo>
                    <a:pt x="135" y="187"/>
                  </a:lnTo>
                  <a:lnTo>
                    <a:pt x="147" y="180"/>
                  </a:lnTo>
                  <a:lnTo>
                    <a:pt x="152" y="182"/>
                  </a:lnTo>
                  <a:lnTo>
                    <a:pt x="162" y="178"/>
                  </a:lnTo>
                  <a:lnTo>
                    <a:pt x="165" y="177"/>
                  </a:lnTo>
                  <a:lnTo>
                    <a:pt x="166" y="177"/>
                  </a:lnTo>
                  <a:lnTo>
                    <a:pt x="165" y="177"/>
                  </a:lnTo>
                  <a:lnTo>
                    <a:pt x="162" y="173"/>
                  </a:lnTo>
                  <a:lnTo>
                    <a:pt x="157" y="174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61" y="166"/>
                  </a:lnTo>
                  <a:lnTo>
                    <a:pt x="161" y="165"/>
                  </a:lnTo>
                  <a:lnTo>
                    <a:pt x="164" y="164"/>
                  </a:lnTo>
                  <a:lnTo>
                    <a:pt x="166" y="156"/>
                  </a:lnTo>
                  <a:lnTo>
                    <a:pt x="174" y="152"/>
                  </a:lnTo>
                  <a:lnTo>
                    <a:pt x="175" y="152"/>
                  </a:lnTo>
                  <a:lnTo>
                    <a:pt x="181" y="149"/>
                  </a:lnTo>
                  <a:lnTo>
                    <a:pt x="182" y="148"/>
                  </a:lnTo>
                  <a:lnTo>
                    <a:pt x="183" y="147"/>
                  </a:lnTo>
                  <a:lnTo>
                    <a:pt x="186" y="147"/>
                  </a:lnTo>
                  <a:lnTo>
                    <a:pt x="191" y="147"/>
                  </a:lnTo>
                  <a:lnTo>
                    <a:pt x="195" y="146"/>
                  </a:lnTo>
                  <a:lnTo>
                    <a:pt x="200" y="143"/>
                  </a:lnTo>
                  <a:lnTo>
                    <a:pt x="217" y="139"/>
                  </a:lnTo>
                  <a:lnTo>
                    <a:pt x="220" y="138"/>
                  </a:lnTo>
                  <a:lnTo>
                    <a:pt x="219" y="138"/>
                  </a:lnTo>
                  <a:lnTo>
                    <a:pt x="215" y="135"/>
                  </a:lnTo>
                  <a:lnTo>
                    <a:pt x="212" y="135"/>
                  </a:lnTo>
                  <a:lnTo>
                    <a:pt x="204" y="135"/>
                  </a:lnTo>
                  <a:lnTo>
                    <a:pt x="202" y="136"/>
                  </a:lnTo>
                  <a:lnTo>
                    <a:pt x="199" y="139"/>
                  </a:lnTo>
                  <a:lnTo>
                    <a:pt x="194" y="140"/>
                  </a:lnTo>
                  <a:lnTo>
                    <a:pt x="190" y="140"/>
                  </a:lnTo>
                  <a:lnTo>
                    <a:pt x="185" y="142"/>
                  </a:lnTo>
                  <a:lnTo>
                    <a:pt x="183" y="142"/>
                  </a:lnTo>
                  <a:lnTo>
                    <a:pt x="182" y="143"/>
                  </a:lnTo>
                  <a:lnTo>
                    <a:pt x="178" y="144"/>
                  </a:lnTo>
                  <a:lnTo>
                    <a:pt x="173" y="135"/>
                  </a:lnTo>
                  <a:lnTo>
                    <a:pt x="174" y="134"/>
                  </a:lnTo>
                  <a:lnTo>
                    <a:pt x="177" y="134"/>
                  </a:lnTo>
                  <a:lnTo>
                    <a:pt x="179" y="134"/>
                  </a:lnTo>
                  <a:lnTo>
                    <a:pt x="181" y="135"/>
                  </a:lnTo>
                  <a:lnTo>
                    <a:pt x="182" y="135"/>
                  </a:lnTo>
                  <a:lnTo>
                    <a:pt x="187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92" y="136"/>
                  </a:lnTo>
                  <a:lnTo>
                    <a:pt x="191" y="129"/>
                  </a:lnTo>
                  <a:lnTo>
                    <a:pt x="188" y="123"/>
                  </a:lnTo>
                  <a:lnTo>
                    <a:pt x="188" y="122"/>
                  </a:lnTo>
                  <a:lnTo>
                    <a:pt x="185" y="127"/>
                  </a:lnTo>
                  <a:lnTo>
                    <a:pt x="182" y="126"/>
                  </a:lnTo>
                  <a:lnTo>
                    <a:pt x="178" y="129"/>
                  </a:lnTo>
                  <a:lnTo>
                    <a:pt x="171" y="126"/>
                  </a:lnTo>
                  <a:lnTo>
                    <a:pt x="171" y="119"/>
                  </a:lnTo>
                  <a:lnTo>
                    <a:pt x="166" y="125"/>
                  </a:lnTo>
                  <a:lnTo>
                    <a:pt x="161" y="122"/>
                  </a:lnTo>
                  <a:lnTo>
                    <a:pt x="160" y="122"/>
                  </a:lnTo>
                  <a:lnTo>
                    <a:pt x="165" y="115"/>
                  </a:lnTo>
                  <a:lnTo>
                    <a:pt x="168" y="112"/>
                  </a:lnTo>
                  <a:lnTo>
                    <a:pt x="175" y="110"/>
                  </a:lnTo>
                  <a:lnTo>
                    <a:pt x="182" y="105"/>
                  </a:lnTo>
                  <a:lnTo>
                    <a:pt x="183" y="105"/>
                  </a:lnTo>
                  <a:lnTo>
                    <a:pt x="188" y="100"/>
                  </a:lnTo>
                  <a:lnTo>
                    <a:pt x="192" y="97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5" y="92"/>
                  </a:lnTo>
                  <a:lnTo>
                    <a:pt x="195" y="91"/>
                  </a:lnTo>
                  <a:lnTo>
                    <a:pt x="195" y="88"/>
                  </a:lnTo>
                  <a:lnTo>
                    <a:pt x="194" y="88"/>
                  </a:lnTo>
                  <a:lnTo>
                    <a:pt x="198" y="84"/>
                  </a:lnTo>
                  <a:lnTo>
                    <a:pt x="212" y="81"/>
                  </a:lnTo>
                  <a:lnTo>
                    <a:pt x="221" y="79"/>
                  </a:lnTo>
                  <a:lnTo>
                    <a:pt x="228" y="76"/>
                  </a:lnTo>
                  <a:lnTo>
                    <a:pt x="233" y="75"/>
                  </a:lnTo>
                  <a:lnTo>
                    <a:pt x="226" y="72"/>
                  </a:lnTo>
                  <a:lnTo>
                    <a:pt x="213" y="76"/>
                  </a:lnTo>
                  <a:lnTo>
                    <a:pt x="202" y="79"/>
                  </a:lnTo>
                  <a:lnTo>
                    <a:pt x="207" y="70"/>
                  </a:lnTo>
                  <a:lnTo>
                    <a:pt x="208" y="68"/>
                  </a:lnTo>
                  <a:lnTo>
                    <a:pt x="211" y="64"/>
                  </a:lnTo>
                  <a:lnTo>
                    <a:pt x="212" y="53"/>
                  </a:lnTo>
                  <a:lnTo>
                    <a:pt x="213" y="51"/>
                  </a:lnTo>
                  <a:lnTo>
                    <a:pt x="217" y="49"/>
                  </a:lnTo>
                  <a:lnTo>
                    <a:pt x="212" y="49"/>
                  </a:lnTo>
                  <a:lnTo>
                    <a:pt x="204" y="58"/>
                  </a:lnTo>
                  <a:lnTo>
                    <a:pt x="202" y="67"/>
                  </a:lnTo>
                  <a:lnTo>
                    <a:pt x="202" y="68"/>
                  </a:lnTo>
                  <a:lnTo>
                    <a:pt x="196" y="75"/>
                  </a:lnTo>
                  <a:lnTo>
                    <a:pt x="191" y="83"/>
                  </a:lnTo>
                  <a:lnTo>
                    <a:pt x="188" y="87"/>
                  </a:lnTo>
                  <a:lnTo>
                    <a:pt x="188" y="88"/>
                  </a:lnTo>
                  <a:lnTo>
                    <a:pt x="190" y="92"/>
                  </a:lnTo>
                  <a:lnTo>
                    <a:pt x="185" y="97"/>
                  </a:lnTo>
                  <a:lnTo>
                    <a:pt x="182" y="98"/>
                  </a:lnTo>
                  <a:lnTo>
                    <a:pt x="177" y="104"/>
                  </a:lnTo>
                  <a:lnTo>
                    <a:pt x="169" y="104"/>
                  </a:lnTo>
                  <a:lnTo>
                    <a:pt x="161" y="105"/>
                  </a:lnTo>
                  <a:lnTo>
                    <a:pt x="158" y="110"/>
                  </a:lnTo>
                  <a:lnTo>
                    <a:pt x="153" y="118"/>
                  </a:lnTo>
                  <a:lnTo>
                    <a:pt x="149" y="115"/>
                  </a:lnTo>
                  <a:lnTo>
                    <a:pt x="149" y="113"/>
                  </a:lnTo>
                  <a:lnTo>
                    <a:pt x="148" y="96"/>
                  </a:lnTo>
                  <a:lnTo>
                    <a:pt x="164" y="93"/>
                  </a:lnTo>
                  <a:lnTo>
                    <a:pt x="182" y="91"/>
                  </a:lnTo>
                  <a:lnTo>
                    <a:pt x="183" y="88"/>
                  </a:lnTo>
                  <a:lnTo>
                    <a:pt x="185" y="88"/>
                  </a:lnTo>
                  <a:lnTo>
                    <a:pt x="182" y="88"/>
                  </a:lnTo>
                  <a:lnTo>
                    <a:pt x="171" y="88"/>
                  </a:lnTo>
                  <a:lnTo>
                    <a:pt x="151" y="84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7" y="76"/>
                  </a:lnTo>
                  <a:lnTo>
                    <a:pt x="147" y="71"/>
                  </a:lnTo>
                  <a:lnTo>
                    <a:pt x="147" y="70"/>
                  </a:lnTo>
                  <a:lnTo>
                    <a:pt x="145" y="66"/>
                  </a:lnTo>
                  <a:lnTo>
                    <a:pt x="139" y="71"/>
                  </a:lnTo>
                  <a:lnTo>
                    <a:pt x="140" y="75"/>
                  </a:lnTo>
                  <a:lnTo>
                    <a:pt x="141" y="85"/>
                  </a:lnTo>
                  <a:lnTo>
                    <a:pt x="131" y="91"/>
                  </a:lnTo>
                  <a:lnTo>
                    <a:pt x="131" y="89"/>
                  </a:lnTo>
                  <a:lnTo>
                    <a:pt x="128" y="85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96"/>
                  </a:lnTo>
                  <a:lnTo>
                    <a:pt x="119" y="97"/>
                  </a:lnTo>
                  <a:lnTo>
                    <a:pt x="119" y="101"/>
                  </a:lnTo>
                  <a:lnTo>
                    <a:pt x="122" y="100"/>
                  </a:lnTo>
                  <a:lnTo>
                    <a:pt x="131" y="96"/>
                  </a:lnTo>
                  <a:lnTo>
                    <a:pt x="137" y="94"/>
                  </a:lnTo>
                  <a:lnTo>
                    <a:pt x="143" y="114"/>
                  </a:lnTo>
                  <a:lnTo>
                    <a:pt x="143" y="115"/>
                  </a:lnTo>
                  <a:lnTo>
                    <a:pt x="141" y="115"/>
                  </a:lnTo>
                  <a:lnTo>
                    <a:pt x="131" y="119"/>
                  </a:lnTo>
                  <a:lnTo>
                    <a:pt x="126" y="122"/>
                  </a:lnTo>
                  <a:lnTo>
                    <a:pt x="123" y="115"/>
                  </a:lnTo>
                  <a:lnTo>
                    <a:pt x="118" y="122"/>
                  </a:lnTo>
                  <a:lnTo>
                    <a:pt x="107" y="132"/>
                  </a:lnTo>
                  <a:lnTo>
                    <a:pt x="107" y="123"/>
                  </a:lnTo>
                  <a:lnTo>
                    <a:pt x="109" y="122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0" y="101"/>
                  </a:lnTo>
                  <a:lnTo>
                    <a:pt x="110" y="93"/>
                  </a:lnTo>
                  <a:lnTo>
                    <a:pt x="111" y="84"/>
                  </a:lnTo>
                  <a:lnTo>
                    <a:pt x="111" y="77"/>
                  </a:lnTo>
                  <a:lnTo>
                    <a:pt x="111" y="74"/>
                  </a:lnTo>
                  <a:lnTo>
                    <a:pt x="109" y="74"/>
                  </a:lnTo>
                  <a:lnTo>
                    <a:pt x="107" y="75"/>
                  </a:lnTo>
                  <a:lnTo>
                    <a:pt x="105" y="75"/>
                  </a:lnTo>
                  <a:lnTo>
                    <a:pt x="103" y="76"/>
                  </a:lnTo>
                  <a:lnTo>
                    <a:pt x="94" y="83"/>
                  </a:lnTo>
                  <a:lnTo>
                    <a:pt x="89" y="80"/>
                  </a:lnTo>
                  <a:lnTo>
                    <a:pt x="92" y="87"/>
                  </a:lnTo>
                  <a:lnTo>
                    <a:pt x="97" y="89"/>
                  </a:lnTo>
                  <a:lnTo>
                    <a:pt x="105" y="80"/>
                  </a:lnTo>
                  <a:lnTo>
                    <a:pt x="105" y="93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3" y="113"/>
                  </a:lnTo>
                  <a:lnTo>
                    <a:pt x="103" y="115"/>
                  </a:lnTo>
                  <a:lnTo>
                    <a:pt x="99" y="125"/>
                  </a:lnTo>
                  <a:lnTo>
                    <a:pt x="93" y="130"/>
                  </a:lnTo>
                  <a:lnTo>
                    <a:pt x="85" y="129"/>
                  </a:lnTo>
                  <a:lnTo>
                    <a:pt x="85" y="126"/>
                  </a:lnTo>
                  <a:lnTo>
                    <a:pt x="84" y="119"/>
                  </a:lnTo>
                  <a:lnTo>
                    <a:pt x="80" y="121"/>
                  </a:lnTo>
                  <a:lnTo>
                    <a:pt x="76" y="118"/>
                  </a:lnTo>
                  <a:lnTo>
                    <a:pt x="77" y="101"/>
                  </a:lnTo>
                  <a:lnTo>
                    <a:pt x="77" y="93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5" y="97"/>
                  </a:lnTo>
                  <a:lnTo>
                    <a:pt x="71" y="100"/>
                  </a:lnTo>
                  <a:lnTo>
                    <a:pt x="71" y="106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7" y="105"/>
                  </a:lnTo>
                  <a:lnTo>
                    <a:pt x="65" y="101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3" y="93"/>
                  </a:lnTo>
                  <a:lnTo>
                    <a:pt x="62" y="89"/>
                  </a:lnTo>
                  <a:lnTo>
                    <a:pt x="59" y="83"/>
                  </a:lnTo>
                  <a:lnTo>
                    <a:pt x="58" y="67"/>
                  </a:lnTo>
                  <a:lnTo>
                    <a:pt x="63" y="67"/>
                  </a:lnTo>
                  <a:lnTo>
                    <a:pt x="68" y="72"/>
                  </a:lnTo>
                  <a:lnTo>
                    <a:pt x="69" y="74"/>
                  </a:lnTo>
                  <a:lnTo>
                    <a:pt x="77" y="68"/>
                  </a:lnTo>
                  <a:lnTo>
                    <a:pt x="81" y="72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9" y="70"/>
                  </a:lnTo>
                  <a:lnTo>
                    <a:pt x="90" y="70"/>
                  </a:lnTo>
                  <a:lnTo>
                    <a:pt x="99" y="66"/>
                  </a:lnTo>
                  <a:lnTo>
                    <a:pt x="106" y="59"/>
                  </a:lnTo>
                  <a:lnTo>
                    <a:pt x="109" y="55"/>
                  </a:lnTo>
                  <a:lnTo>
                    <a:pt x="109" y="42"/>
                  </a:lnTo>
                  <a:lnTo>
                    <a:pt x="111" y="30"/>
                  </a:lnTo>
                  <a:lnTo>
                    <a:pt x="115" y="24"/>
                  </a:lnTo>
                  <a:lnTo>
                    <a:pt x="118" y="25"/>
                  </a:lnTo>
                  <a:lnTo>
                    <a:pt x="122" y="28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7" y="41"/>
                  </a:lnTo>
                  <a:lnTo>
                    <a:pt x="135" y="46"/>
                  </a:lnTo>
                  <a:lnTo>
                    <a:pt x="134" y="46"/>
                  </a:lnTo>
                  <a:lnTo>
                    <a:pt x="132" y="47"/>
                  </a:lnTo>
                  <a:lnTo>
                    <a:pt x="132" y="49"/>
                  </a:lnTo>
                  <a:lnTo>
                    <a:pt x="140" y="47"/>
                  </a:lnTo>
                  <a:lnTo>
                    <a:pt x="141" y="42"/>
                  </a:lnTo>
                  <a:lnTo>
                    <a:pt x="141" y="41"/>
                  </a:lnTo>
                  <a:lnTo>
                    <a:pt x="141" y="40"/>
                  </a:lnTo>
                  <a:lnTo>
                    <a:pt x="145" y="40"/>
                  </a:lnTo>
                  <a:lnTo>
                    <a:pt x="151" y="46"/>
                  </a:lnTo>
                  <a:lnTo>
                    <a:pt x="153" y="49"/>
                  </a:lnTo>
                  <a:lnTo>
                    <a:pt x="153" y="50"/>
                  </a:lnTo>
                  <a:lnTo>
                    <a:pt x="161" y="53"/>
                  </a:lnTo>
                  <a:lnTo>
                    <a:pt x="161" y="58"/>
                  </a:lnTo>
                  <a:lnTo>
                    <a:pt x="174" y="55"/>
                  </a:lnTo>
                  <a:lnTo>
                    <a:pt x="182" y="58"/>
                  </a:lnTo>
                  <a:lnTo>
                    <a:pt x="187" y="60"/>
                  </a:lnTo>
                  <a:lnTo>
                    <a:pt x="190" y="60"/>
                  </a:lnTo>
                  <a:lnTo>
                    <a:pt x="192" y="46"/>
                  </a:lnTo>
                  <a:lnTo>
                    <a:pt x="199" y="34"/>
                  </a:lnTo>
                  <a:lnTo>
                    <a:pt x="206" y="30"/>
                  </a:lnTo>
                  <a:lnTo>
                    <a:pt x="207" y="21"/>
                  </a:lnTo>
                  <a:lnTo>
                    <a:pt x="216" y="11"/>
                  </a:lnTo>
                  <a:lnTo>
                    <a:pt x="229" y="11"/>
                  </a:lnTo>
                  <a:lnTo>
                    <a:pt x="243" y="0"/>
                  </a:lnTo>
                  <a:lnTo>
                    <a:pt x="262" y="0"/>
                  </a:lnTo>
                  <a:lnTo>
                    <a:pt x="264" y="4"/>
                  </a:lnTo>
                  <a:lnTo>
                    <a:pt x="263" y="21"/>
                  </a:lnTo>
                  <a:lnTo>
                    <a:pt x="257" y="36"/>
                  </a:lnTo>
                  <a:lnTo>
                    <a:pt x="260" y="40"/>
                  </a:lnTo>
                  <a:lnTo>
                    <a:pt x="264" y="41"/>
                  </a:lnTo>
                  <a:lnTo>
                    <a:pt x="268" y="41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5" name="Freeform 16"/>
            <p:cNvSpPr>
              <a:spLocks noEditPoints="1"/>
            </p:cNvSpPr>
            <p:nvPr/>
          </p:nvSpPr>
          <p:spPr bwMode="auto">
            <a:xfrm>
              <a:off x="1598613" y="4951413"/>
              <a:ext cx="647700" cy="688975"/>
            </a:xfrm>
            <a:custGeom>
              <a:avLst/>
              <a:gdLst>
                <a:gd name="T0" fmla="*/ 2147483647 w 382"/>
                <a:gd name="T1" fmla="*/ 2147483647 h 398"/>
                <a:gd name="T2" fmla="*/ 2147483647 w 382"/>
                <a:gd name="T3" fmla="*/ 2147483647 h 398"/>
                <a:gd name="T4" fmla="*/ 2147483647 w 382"/>
                <a:gd name="T5" fmla="*/ 2147483647 h 398"/>
                <a:gd name="T6" fmla="*/ 2147483647 w 382"/>
                <a:gd name="T7" fmla="*/ 2147483647 h 398"/>
                <a:gd name="T8" fmla="*/ 2147483647 w 382"/>
                <a:gd name="T9" fmla="*/ 2147483647 h 398"/>
                <a:gd name="T10" fmla="*/ 2147483647 w 382"/>
                <a:gd name="T11" fmla="*/ 2147483647 h 398"/>
                <a:gd name="T12" fmla="*/ 2147483647 w 382"/>
                <a:gd name="T13" fmla="*/ 2147483647 h 398"/>
                <a:gd name="T14" fmla="*/ 2147483647 w 382"/>
                <a:gd name="T15" fmla="*/ 2147483647 h 398"/>
                <a:gd name="T16" fmla="*/ 2147483647 w 382"/>
                <a:gd name="T17" fmla="*/ 2147483647 h 398"/>
                <a:gd name="T18" fmla="*/ 2147483647 w 382"/>
                <a:gd name="T19" fmla="*/ 2147483647 h 398"/>
                <a:gd name="T20" fmla="*/ 2147483647 w 382"/>
                <a:gd name="T21" fmla="*/ 2147483647 h 398"/>
                <a:gd name="T22" fmla="*/ 2147483647 w 382"/>
                <a:gd name="T23" fmla="*/ 2147483647 h 398"/>
                <a:gd name="T24" fmla="*/ 2147483647 w 382"/>
                <a:gd name="T25" fmla="*/ 2147483647 h 398"/>
                <a:gd name="T26" fmla="*/ 2147483647 w 382"/>
                <a:gd name="T27" fmla="*/ 2147483647 h 398"/>
                <a:gd name="T28" fmla="*/ 2147483647 w 382"/>
                <a:gd name="T29" fmla="*/ 2147483647 h 398"/>
                <a:gd name="T30" fmla="*/ 2147483647 w 382"/>
                <a:gd name="T31" fmla="*/ 2147483647 h 398"/>
                <a:gd name="T32" fmla="*/ 2147483647 w 382"/>
                <a:gd name="T33" fmla="*/ 2147483647 h 398"/>
                <a:gd name="T34" fmla="*/ 2147483647 w 382"/>
                <a:gd name="T35" fmla="*/ 2147483647 h 398"/>
                <a:gd name="T36" fmla="*/ 2147483647 w 382"/>
                <a:gd name="T37" fmla="*/ 2147483647 h 398"/>
                <a:gd name="T38" fmla="*/ 0 w 382"/>
                <a:gd name="T39" fmla="*/ 2147483647 h 398"/>
                <a:gd name="T40" fmla="*/ 2147483647 w 382"/>
                <a:gd name="T41" fmla="*/ 2147483647 h 398"/>
                <a:gd name="T42" fmla="*/ 2147483647 w 382"/>
                <a:gd name="T43" fmla="*/ 2147483647 h 398"/>
                <a:gd name="T44" fmla="*/ 2147483647 w 382"/>
                <a:gd name="T45" fmla="*/ 2147483647 h 398"/>
                <a:gd name="T46" fmla="*/ 2147483647 w 382"/>
                <a:gd name="T47" fmla="*/ 2147483647 h 398"/>
                <a:gd name="T48" fmla="*/ 2147483647 w 382"/>
                <a:gd name="T49" fmla="*/ 2147483647 h 398"/>
                <a:gd name="T50" fmla="*/ 2147483647 w 382"/>
                <a:gd name="T51" fmla="*/ 2147483647 h 398"/>
                <a:gd name="T52" fmla="*/ 2147483647 w 382"/>
                <a:gd name="T53" fmla="*/ 2147483647 h 398"/>
                <a:gd name="T54" fmla="*/ 2147483647 w 382"/>
                <a:gd name="T55" fmla="*/ 2147483647 h 398"/>
                <a:gd name="T56" fmla="*/ 2147483647 w 382"/>
                <a:gd name="T57" fmla="*/ 2147483647 h 398"/>
                <a:gd name="T58" fmla="*/ 2147483647 w 382"/>
                <a:gd name="T59" fmla="*/ 2147483647 h 398"/>
                <a:gd name="T60" fmla="*/ 2147483647 w 382"/>
                <a:gd name="T61" fmla="*/ 2147483647 h 398"/>
                <a:gd name="T62" fmla="*/ 2147483647 w 382"/>
                <a:gd name="T63" fmla="*/ 2147483647 h 398"/>
                <a:gd name="T64" fmla="*/ 2147483647 w 382"/>
                <a:gd name="T65" fmla="*/ 2147483647 h 398"/>
                <a:gd name="T66" fmla="*/ 2147483647 w 382"/>
                <a:gd name="T67" fmla="*/ 2147483647 h 398"/>
                <a:gd name="T68" fmla="*/ 2147483647 w 382"/>
                <a:gd name="T69" fmla="*/ 2147483647 h 398"/>
                <a:gd name="T70" fmla="*/ 2147483647 w 382"/>
                <a:gd name="T71" fmla="*/ 2147483647 h 398"/>
                <a:gd name="T72" fmla="*/ 2147483647 w 382"/>
                <a:gd name="T73" fmla="*/ 2147483647 h 398"/>
                <a:gd name="T74" fmla="*/ 2147483647 w 382"/>
                <a:gd name="T75" fmla="*/ 2147483647 h 398"/>
                <a:gd name="T76" fmla="*/ 2147483647 w 382"/>
                <a:gd name="T77" fmla="*/ 2147483647 h 398"/>
                <a:gd name="T78" fmla="*/ 2147483647 w 382"/>
                <a:gd name="T79" fmla="*/ 2147483647 h 398"/>
                <a:gd name="T80" fmla="*/ 2147483647 w 382"/>
                <a:gd name="T81" fmla="*/ 2147483647 h 398"/>
                <a:gd name="T82" fmla="*/ 2147483647 w 382"/>
                <a:gd name="T83" fmla="*/ 2147483647 h 398"/>
                <a:gd name="T84" fmla="*/ 2147483647 w 382"/>
                <a:gd name="T85" fmla="*/ 2147483647 h 398"/>
                <a:gd name="T86" fmla="*/ 2147483647 w 382"/>
                <a:gd name="T87" fmla="*/ 2147483647 h 398"/>
                <a:gd name="T88" fmla="*/ 2147483647 w 382"/>
                <a:gd name="T89" fmla="*/ 2147483647 h 398"/>
                <a:gd name="T90" fmla="*/ 2147483647 w 382"/>
                <a:gd name="T91" fmla="*/ 2147483647 h 398"/>
                <a:gd name="T92" fmla="*/ 2147483647 w 382"/>
                <a:gd name="T93" fmla="*/ 2147483647 h 398"/>
                <a:gd name="T94" fmla="*/ 2147483647 w 382"/>
                <a:gd name="T95" fmla="*/ 2147483647 h 398"/>
                <a:gd name="T96" fmla="*/ 2147483647 w 382"/>
                <a:gd name="T97" fmla="*/ 2147483647 h 398"/>
                <a:gd name="T98" fmla="*/ 2147483647 w 382"/>
                <a:gd name="T99" fmla="*/ 2147483647 h 398"/>
                <a:gd name="T100" fmla="*/ 2147483647 w 382"/>
                <a:gd name="T101" fmla="*/ 2147483647 h 398"/>
                <a:gd name="T102" fmla="*/ 2147483647 w 382"/>
                <a:gd name="T103" fmla="*/ 2147483647 h 398"/>
                <a:gd name="T104" fmla="*/ 2147483647 w 382"/>
                <a:gd name="T105" fmla="*/ 2147483647 h 398"/>
                <a:gd name="T106" fmla="*/ 2147483647 w 382"/>
                <a:gd name="T107" fmla="*/ 2147483647 h 398"/>
                <a:gd name="T108" fmla="*/ 2147483647 w 382"/>
                <a:gd name="T109" fmla="*/ 2147483647 h 398"/>
                <a:gd name="T110" fmla="*/ 2147483647 w 382"/>
                <a:gd name="T111" fmla="*/ 2147483647 h 398"/>
                <a:gd name="T112" fmla="*/ 2147483647 w 382"/>
                <a:gd name="T113" fmla="*/ 2147483647 h 398"/>
                <a:gd name="T114" fmla="*/ 2147483647 w 382"/>
                <a:gd name="T115" fmla="*/ 2147483647 h 398"/>
                <a:gd name="T116" fmla="*/ 2147483647 w 382"/>
                <a:gd name="T117" fmla="*/ 2147483647 h 398"/>
                <a:gd name="T118" fmla="*/ 2147483647 w 382"/>
                <a:gd name="T119" fmla="*/ 2147483647 h 398"/>
                <a:gd name="T120" fmla="*/ 2147483647 w 382"/>
                <a:gd name="T121" fmla="*/ 2147483647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398"/>
                <a:gd name="T185" fmla="*/ 382 w 382"/>
                <a:gd name="T186" fmla="*/ 398 h 3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398">
                  <a:moveTo>
                    <a:pt x="48" y="394"/>
                  </a:moveTo>
                  <a:lnTo>
                    <a:pt x="47" y="394"/>
                  </a:lnTo>
                  <a:lnTo>
                    <a:pt x="48" y="394"/>
                  </a:lnTo>
                  <a:close/>
                  <a:moveTo>
                    <a:pt x="60" y="365"/>
                  </a:moveTo>
                  <a:lnTo>
                    <a:pt x="60" y="377"/>
                  </a:lnTo>
                  <a:lnTo>
                    <a:pt x="54" y="383"/>
                  </a:lnTo>
                  <a:lnTo>
                    <a:pt x="50" y="384"/>
                  </a:lnTo>
                  <a:lnTo>
                    <a:pt x="47" y="386"/>
                  </a:lnTo>
                  <a:lnTo>
                    <a:pt x="47" y="394"/>
                  </a:lnTo>
                  <a:lnTo>
                    <a:pt x="44" y="394"/>
                  </a:lnTo>
                  <a:lnTo>
                    <a:pt x="43" y="392"/>
                  </a:lnTo>
                  <a:lnTo>
                    <a:pt x="39" y="396"/>
                  </a:lnTo>
                  <a:lnTo>
                    <a:pt x="35" y="392"/>
                  </a:lnTo>
                  <a:lnTo>
                    <a:pt x="27" y="398"/>
                  </a:lnTo>
                  <a:lnTo>
                    <a:pt x="26" y="396"/>
                  </a:lnTo>
                  <a:lnTo>
                    <a:pt x="21" y="391"/>
                  </a:lnTo>
                  <a:lnTo>
                    <a:pt x="23" y="386"/>
                  </a:lnTo>
                  <a:lnTo>
                    <a:pt x="18" y="381"/>
                  </a:lnTo>
                  <a:lnTo>
                    <a:pt x="22" y="377"/>
                  </a:lnTo>
                  <a:lnTo>
                    <a:pt x="27" y="369"/>
                  </a:lnTo>
                  <a:lnTo>
                    <a:pt x="33" y="361"/>
                  </a:lnTo>
                  <a:lnTo>
                    <a:pt x="37" y="358"/>
                  </a:lnTo>
                  <a:lnTo>
                    <a:pt x="40" y="356"/>
                  </a:lnTo>
                  <a:lnTo>
                    <a:pt x="44" y="354"/>
                  </a:lnTo>
                  <a:lnTo>
                    <a:pt x="44" y="356"/>
                  </a:lnTo>
                  <a:lnTo>
                    <a:pt x="47" y="364"/>
                  </a:lnTo>
                  <a:lnTo>
                    <a:pt x="48" y="366"/>
                  </a:lnTo>
                  <a:lnTo>
                    <a:pt x="54" y="364"/>
                  </a:lnTo>
                  <a:lnTo>
                    <a:pt x="52" y="357"/>
                  </a:lnTo>
                  <a:lnTo>
                    <a:pt x="50" y="352"/>
                  </a:lnTo>
                  <a:lnTo>
                    <a:pt x="55" y="345"/>
                  </a:lnTo>
                  <a:lnTo>
                    <a:pt x="59" y="341"/>
                  </a:lnTo>
                  <a:lnTo>
                    <a:pt x="61" y="337"/>
                  </a:lnTo>
                  <a:lnTo>
                    <a:pt x="64" y="336"/>
                  </a:lnTo>
                  <a:lnTo>
                    <a:pt x="65" y="333"/>
                  </a:lnTo>
                  <a:lnTo>
                    <a:pt x="65" y="336"/>
                  </a:lnTo>
                  <a:lnTo>
                    <a:pt x="65" y="346"/>
                  </a:lnTo>
                  <a:lnTo>
                    <a:pt x="63" y="354"/>
                  </a:lnTo>
                  <a:lnTo>
                    <a:pt x="60" y="365"/>
                  </a:lnTo>
                  <a:close/>
                  <a:moveTo>
                    <a:pt x="89" y="344"/>
                  </a:moveTo>
                  <a:lnTo>
                    <a:pt x="88" y="344"/>
                  </a:lnTo>
                  <a:lnTo>
                    <a:pt x="81" y="335"/>
                  </a:lnTo>
                  <a:lnTo>
                    <a:pt x="94" y="328"/>
                  </a:lnTo>
                  <a:lnTo>
                    <a:pt x="95" y="327"/>
                  </a:lnTo>
                  <a:lnTo>
                    <a:pt x="85" y="324"/>
                  </a:lnTo>
                  <a:lnTo>
                    <a:pt x="82" y="318"/>
                  </a:lnTo>
                  <a:lnTo>
                    <a:pt x="88" y="315"/>
                  </a:lnTo>
                  <a:lnTo>
                    <a:pt x="95" y="318"/>
                  </a:lnTo>
                  <a:lnTo>
                    <a:pt x="97" y="318"/>
                  </a:lnTo>
                  <a:lnTo>
                    <a:pt x="109" y="331"/>
                  </a:lnTo>
                  <a:lnTo>
                    <a:pt x="106" y="332"/>
                  </a:lnTo>
                  <a:lnTo>
                    <a:pt x="89" y="344"/>
                  </a:lnTo>
                  <a:close/>
                  <a:moveTo>
                    <a:pt x="80" y="309"/>
                  </a:moveTo>
                  <a:lnTo>
                    <a:pt x="77" y="312"/>
                  </a:lnTo>
                  <a:lnTo>
                    <a:pt x="76" y="312"/>
                  </a:lnTo>
                  <a:lnTo>
                    <a:pt x="74" y="309"/>
                  </a:lnTo>
                  <a:lnTo>
                    <a:pt x="74" y="299"/>
                  </a:lnTo>
                  <a:lnTo>
                    <a:pt x="78" y="297"/>
                  </a:lnTo>
                  <a:lnTo>
                    <a:pt x="81" y="299"/>
                  </a:lnTo>
                  <a:lnTo>
                    <a:pt x="82" y="303"/>
                  </a:lnTo>
                  <a:lnTo>
                    <a:pt x="80" y="307"/>
                  </a:lnTo>
                  <a:lnTo>
                    <a:pt x="80" y="309"/>
                  </a:lnTo>
                  <a:close/>
                  <a:moveTo>
                    <a:pt x="43" y="322"/>
                  </a:moveTo>
                  <a:lnTo>
                    <a:pt x="43" y="327"/>
                  </a:lnTo>
                  <a:lnTo>
                    <a:pt x="47" y="339"/>
                  </a:lnTo>
                  <a:lnTo>
                    <a:pt x="43" y="344"/>
                  </a:lnTo>
                  <a:lnTo>
                    <a:pt x="35" y="346"/>
                  </a:lnTo>
                  <a:lnTo>
                    <a:pt x="35" y="345"/>
                  </a:lnTo>
                  <a:lnTo>
                    <a:pt x="35" y="336"/>
                  </a:lnTo>
                  <a:lnTo>
                    <a:pt x="34" y="324"/>
                  </a:lnTo>
                  <a:lnTo>
                    <a:pt x="23" y="343"/>
                  </a:lnTo>
                  <a:lnTo>
                    <a:pt x="22" y="357"/>
                  </a:lnTo>
                  <a:lnTo>
                    <a:pt x="22" y="365"/>
                  </a:lnTo>
                  <a:lnTo>
                    <a:pt x="16" y="367"/>
                  </a:lnTo>
                  <a:lnTo>
                    <a:pt x="16" y="352"/>
                  </a:lnTo>
                  <a:lnTo>
                    <a:pt x="16" y="331"/>
                  </a:lnTo>
                  <a:lnTo>
                    <a:pt x="23" y="327"/>
                  </a:lnTo>
                  <a:lnTo>
                    <a:pt x="18" y="318"/>
                  </a:lnTo>
                  <a:lnTo>
                    <a:pt x="10" y="316"/>
                  </a:lnTo>
                  <a:lnTo>
                    <a:pt x="12" y="292"/>
                  </a:lnTo>
                  <a:lnTo>
                    <a:pt x="26" y="292"/>
                  </a:lnTo>
                  <a:lnTo>
                    <a:pt x="34" y="299"/>
                  </a:lnTo>
                  <a:lnTo>
                    <a:pt x="34" y="305"/>
                  </a:lnTo>
                  <a:lnTo>
                    <a:pt x="39" y="311"/>
                  </a:lnTo>
                  <a:lnTo>
                    <a:pt x="40" y="319"/>
                  </a:lnTo>
                  <a:lnTo>
                    <a:pt x="43" y="322"/>
                  </a:lnTo>
                  <a:close/>
                  <a:moveTo>
                    <a:pt x="63" y="326"/>
                  </a:moveTo>
                  <a:lnTo>
                    <a:pt x="57" y="328"/>
                  </a:lnTo>
                  <a:lnTo>
                    <a:pt x="51" y="327"/>
                  </a:lnTo>
                  <a:lnTo>
                    <a:pt x="48" y="320"/>
                  </a:lnTo>
                  <a:lnTo>
                    <a:pt x="43" y="316"/>
                  </a:lnTo>
                  <a:lnTo>
                    <a:pt x="42" y="310"/>
                  </a:lnTo>
                  <a:lnTo>
                    <a:pt x="39" y="294"/>
                  </a:lnTo>
                  <a:lnTo>
                    <a:pt x="39" y="290"/>
                  </a:lnTo>
                  <a:lnTo>
                    <a:pt x="40" y="282"/>
                  </a:lnTo>
                  <a:lnTo>
                    <a:pt x="47" y="273"/>
                  </a:lnTo>
                  <a:lnTo>
                    <a:pt x="43" y="269"/>
                  </a:lnTo>
                  <a:lnTo>
                    <a:pt x="47" y="264"/>
                  </a:lnTo>
                  <a:lnTo>
                    <a:pt x="50" y="265"/>
                  </a:lnTo>
                  <a:lnTo>
                    <a:pt x="54" y="268"/>
                  </a:lnTo>
                  <a:lnTo>
                    <a:pt x="65" y="281"/>
                  </a:lnTo>
                  <a:lnTo>
                    <a:pt x="68" y="284"/>
                  </a:lnTo>
                  <a:lnTo>
                    <a:pt x="69" y="288"/>
                  </a:lnTo>
                  <a:lnTo>
                    <a:pt x="69" y="293"/>
                  </a:lnTo>
                  <a:lnTo>
                    <a:pt x="71" y="297"/>
                  </a:lnTo>
                  <a:lnTo>
                    <a:pt x="69" y="316"/>
                  </a:lnTo>
                  <a:lnTo>
                    <a:pt x="69" y="319"/>
                  </a:lnTo>
                  <a:lnTo>
                    <a:pt x="67" y="322"/>
                  </a:lnTo>
                  <a:lnTo>
                    <a:pt x="65" y="323"/>
                  </a:lnTo>
                  <a:lnTo>
                    <a:pt x="64" y="324"/>
                  </a:lnTo>
                  <a:lnTo>
                    <a:pt x="63" y="326"/>
                  </a:lnTo>
                  <a:close/>
                  <a:moveTo>
                    <a:pt x="33" y="263"/>
                  </a:moveTo>
                  <a:lnTo>
                    <a:pt x="21" y="264"/>
                  </a:lnTo>
                  <a:lnTo>
                    <a:pt x="21" y="255"/>
                  </a:lnTo>
                  <a:lnTo>
                    <a:pt x="33" y="252"/>
                  </a:lnTo>
                  <a:lnTo>
                    <a:pt x="34" y="254"/>
                  </a:lnTo>
                  <a:lnTo>
                    <a:pt x="35" y="259"/>
                  </a:lnTo>
                  <a:lnTo>
                    <a:pt x="33" y="263"/>
                  </a:lnTo>
                  <a:close/>
                  <a:moveTo>
                    <a:pt x="99" y="247"/>
                  </a:moveTo>
                  <a:lnTo>
                    <a:pt x="94" y="273"/>
                  </a:lnTo>
                  <a:lnTo>
                    <a:pt x="86" y="282"/>
                  </a:lnTo>
                  <a:lnTo>
                    <a:pt x="89" y="286"/>
                  </a:lnTo>
                  <a:lnTo>
                    <a:pt x="90" y="289"/>
                  </a:lnTo>
                  <a:lnTo>
                    <a:pt x="84" y="295"/>
                  </a:lnTo>
                  <a:lnTo>
                    <a:pt x="82" y="298"/>
                  </a:lnTo>
                  <a:lnTo>
                    <a:pt x="78" y="294"/>
                  </a:lnTo>
                  <a:lnTo>
                    <a:pt x="77" y="293"/>
                  </a:lnTo>
                  <a:lnTo>
                    <a:pt x="73" y="290"/>
                  </a:lnTo>
                  <a:lnTo>
                    <a:pt x="71" y="274"/>
                  </a:lnTo>
                  <a:lnTo>
                    <a:pt x="68" y="277"/>
                  </a:lnTo>
                  <a:lnTo>
                    <a:pt x="61" y="271"/>
                  </a:lnTo>
                  <a:lnTo>
                    <a:pt x="60" y="268"/>
                  </a:lnTo>
                  <a:lnTo>
                    <a:pt x="63" y="261"/>
                  </a:lnTo>
                  <a:lnTo>
                    <a:pt x="67" y="263"/>
                  </a:lnTo>
                  <a:lnTo>
                    <a:pt x="69" y="264"/>
                  </a:lnTo>
                  <a:lnTo>
                    <a:pt x="71" y="260"/>
                  </a:lnTo>
                  <a:lnTo>
                    <a:pt x="74" y="250"/>
                  </a:lnTo>
                  <a:lnTo>
                    <a:pt x="77" y="250"/>
                  </a:lnTo>
                  <a:lnTo>
                    <a:pt x="99" y="246"/>
                  </a:lnTo>
                  <a:lnTo>
                    <a:pt x="99" y="247"/>
                  </a:lnTo>
                  <a:close/>
                  <a:moveTo>
                    <a:pt x="60" y="255"/>
                  </a:moveTo>
                  <a:lnTo>
                    <a:pt x="57" y="260"/>
                  </a:lnTo>
                  <a:lnTo>
                    <a:pt x="54" y="259"/>
                  </a:lnTo>
                  <a:lnTo>
                    <a:pt x="57" y="239"/>
                  </a:lnTo>
                  <a:lnTo>
                    <a:pt x="57" y="238"/>
                  </a:lnTo>
                  <a:lnTo>
                    <a:pt x="67" y="239"/>
                  </a:lnTo>
                  <a:lnTo>
                    <a:pt x="68" y="247"/>
                  </a:lnTo>
                  <a:lnTo>
                    <a:pt x="68" y="254"/>
                  </a:lnTo>
                  <a:lnTo>
                    <a:pt x="67" y="255"/>
                  </a:lnTo>
                  <a:lnTo>
                    <a:pt x="60" y="255"/>
                  </a:lnTo>
                  <a:close/>
                  <a:moveTo>
                    <a:pt x="140" y="250"/>
                  </a:moveTo>
                  <a:lnTo>
                    <a:pt x="139" y="252"/>
                  </a:lnTo>
                  <a:lnTo>
                    <a:pt x="135" y="234"/>
                  </a:lnTo>
                  <a:lnTo>
                    <a:pt x="140" y="230"/>
                  </a:lnTo>
                  <a:lnTo>
                    <a:pt x="144" y="229"/>
                  </a:lnTo>
                  <a:lnTo>
                    <a:pt x="148" y="229"/>
                  </a:lnTo>
                  <a:lnTo>
                    <a:pt x="149" y="231"/>
                  </a:lnTo>
                  <a:lnTo>
                    <a:pt x="150" y="233"/>
                  </a:lnTo>
                  <a:lnTo>
                    <a:pt x="152" y="234"/>
                  </a:lnTo>
                  <a:lnTo>
                    <a:pt x="150" y="235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46" y="244"/>
                  </a:lnTo>
                  <a:lnTo>
                    <a:pt x="140" y="250"/>
                  </a:lnTo>
                  <a:close/>
                  <a:moveTo>
                    <a:pt x="42" y="257"/>
                  </a:moveTo>
                  <a:lnTo>
                    <a:pt x="42" y="259"/>
                  </a:lnTo>
                  <a:lnTo>
                    <a:pt x="40" y="257"/>
                  </a:lnTo>
                  <a:lnTo>
                    <a:pt x="38" y="255"/>
                  </a:lnTo>
                  <a:lnTo>
                    <a:pt x="35" y="251"/>
                  </a:lnTo>
                  <a:lnTo>
                    <a:pt x="34" y="240"/>
                  </a:lnTo>
                  <a:lnTo>
                    <a:pt x="39" y="227"/>
                  </a:lnTo>
                  <a:lnTo>
                    <a:pt x="42" y="226"/>
                  </a:lnTo>
                  <a:lnTo>
                    <a:pt x="46" y="233"/>
                  </a:lnTo>
                  <a:lnTo>
                    <a:pt x="48" y="242"/>
                  </a:lnTo>
                  <a:lnTo>
                    <a:pt x="42" y="257"/>
                  </a:lnTo>
                  <a:close/>
                  <a:moveTo>
                    <a:pt x="34" y="230"/>
                  </a:moveTo>
                  <a:lnTo>
                    <a:pt x="29" y="230"/>
                  </a:lnTo>
                  <a:lnTo>
                    <a:pt x="25" y="217"/>
                  </a:lnTo>
                  <a:lnTo>
                    <a:pt x="31" y="217"/>
                  </a:lnTo>
                  <a:lnTo>
                    <a:pt x="34" y="230"/>
                  </a:lnTo>
                  <a:close/>
                  <a:moveTo>
                    <a:pt x="38" y="175"/>
                  </a:moveTo>
                  <a:lnTo>
                    <a:pt x="38" y="178"/>
                  </a:lnTo>
                  <a:lnTo>
                    <a:pt x="34" y="183"/>
                  </a:lnTo>
                  <a:lnTo>
                    <a:pt x="31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7"/>
                  </a:lnTo>
                  <a:lnTo>
                    <a:pt x="38" y="200"/>
                  </a:lnTo>
                  <a:lnTo>
                    <a:pt x="30" y="209"/>
                  </a:lnTo>
                  <a:lnTo>
                    <a:pt x="27" y="208"/>
                  </a:lnTo>
                  <a:lnTo>
                    <a:pt x="23" y="193"/>
                  </a:lnTo>
                  <a:lnTo>
                    <a:pt x="20" y="197"/>
                  </a:lnTo>
                  <a:lnTo>
                    <a:pt x="13" y="192"/>
                  </a:lnTo>
                  <a:lnTo>
                    <a:pt x="14" y="172"/>
                  </a:lnTo>
                  <a:lnTo>
                    <a:pt x="21" y="175"/>
                  </a:lnTo>
                  <a:lnTo>
                    <a:pt x="18" y="157"/>
                  </a:lnTo>
                  <a:lnTo>
                    <a:pt x="18" y="144"/>
                  </a:lnTo>
                  <a:lnTo>
                    <a:pt x="17" y="133"/>
                  </a:lnTo>
                  <a:lnTo>
                    <a:pt x="20" y="130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5" y="137"/>
                  </a:lnTo>
                  <a:lnTo>
                    <a:pt x="31" y="154"/>
                  </a:lnTo>
                  <a:lnTo>
                    <a:pt x="40" y="159"/>
                  </a:lnTo>
                  <a:lnTo>
                    <a:pt x="40" y="166"/>
                  </a:lnTo>
                  <a:lnTo>
                    <a:pt x="37" y="170"/>
                  </a:lnTo>
                  <a:lnTo>
                    <a:pt x="38" y="175"/>
                  </a:lnTo>
                  <a:close/>
                  <a:moveTo>
                    <a:pt x="57" y="148"/>
                  </a:moveTo>
                  <a:lnTo>
                    <a:pt x="50" y="151"/>
                  </a:lnTo>
                  <a:lnTo>
                    <a:pt x="26" y="108"/>
                  </a:lnTo>
                  <a:lnTo>
                    <a:pt x="39" y="117"/>
                  </a:lnTo>
                  <a:lnTo>
                    <a:pt x="55" y="130"/>
                  </a:lnTo>
                  <a:lnTo>
                    <a:pt x="55" y="137"/>
                  </a:lnTo>
                  <a:lnTo>
                    <a:pt x="55" y="141"/>
                  </a:lnTo>
                  <a:lnTo>
                    <a:pt x="57" y="148"/>
                  </a:lnTo>
                  <a:close/>
                  <a:moveTo>
                    <a:pt x="13" y="96"/>
                  </a:moveTo>
                  <a:lnTo>
                    <a:pt x="21" y="128"/>
                  </a:lnTo>
                  <a:lnTo>
                    <a:pt x="12" y="119"/>
                  </a:lnTo>
                  <a:lnTo>
                    <a:pt x="6" y="100"/>
                  </a:lnTo>
                  <a:lnTo>
                    <a:pt x="13" y="96"/>
                  </a:lnTo>
                  <a:close/>
                  <a:moveTo>
                    <a:pt x="60" y="117"/>
                  </a:moveTo>
                  <a:lnTo>
                    <a:pt x="59" y="123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40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51" y="102"/>
                  </a:lnTo>
                  <a:lnTo>
                    <a:pt x="52" y="104"/>
                  </a:lnTo>
                  <a:lnTo>
                    <a:pt x="56" y="111"/>
                  </a:lnTo>
                  <a:lnTo>
                    <a:pt x="60" y="117"/>
                  </a:lnTo>
                  <a:close/>
                  <a:moveTo>
                    <a:pt x="105" y="146"/>
                  </a:moveTo>
                  <a:lnTo>
                    <a:pt x="98" y="148"/>
                  </a:lnTo>
                  <a:lnTo>
                    <a:pt x="95" y="144"/>
                  </a:lnTo>
                  <a:lnTo>
                    <a:pt x="82" y="129"/>
                  </a:lnTo>
                  <a:lnTo>
                    <a:pt x="74" y="119"/>
                  </a:lnTo>
                  <a:lnTo>
                    <a:pt x="90" y="115"/>
                  </a:lnTo>
                  <a:lnTo>
                    <a:pt x="90" y="108"/>
                  </a:lnTo>
                  <a:lnTo>
                    <a:pt x="107" y="102"/>
                  </a:lnTo>
                  <a:lnTo>
                    <a:pt x="119" y="83"/>
                  </a:lnTo>
                  <a:lnTo>
                    <a:pt x="120" y="85"/>
                  </a:lnTo>
                  <a:lnTo>
                    <a:pt x="126" y="90"/>
                  </a:lnTo>
                  <a:lnTo>
                    <a:pt x="123" y="96"/>
                  </a:lnTo>
                  <a:lnTo>
                    <a:pt x="118" y="113"/>
                  </a:lnTo>
                  <a:lnTo>
                    <a:pt x="116" y="120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38"/>
                  </a:lnTo>
                  <a:lnTo>
                    <a:pt x="105" y="141"/>
                  </a:lnTo>
                  <a:lnTo>
                    <a:pt x="105" y="146"/>
                  </a:lnTo>
                  <a:close/>
                  <a:moveTo>
                    <a:pt x="14" y="87"/>
                  </a:moveTo>
                  <a:lnTo>
                    <a:pt x="12" y="95"/>
                  </a:lnTo>
                  <a:lnTo>
                    <a:pt x="4" y="91"/>
                  </a:lnTo>
                  <a:lnTo>
                    <a:pt x="5" y="70"/>
                  </a:lnTo>
                  <a:lnTo>
                    <a:pt x="12" y="79"/>
                  </a:lnTo>
                  <a:lnTo>
                    <a:pt x="10" y="85"/>
                  </a:lnTo>
                  <a:lnTo>
                    <a:pt x="16" y="86"/>
                  </a:lnTo>
                  <a:lnTo>
                    <a:pt x="14" y="87"/>
                  </a:lnTo>
                  <a:close/>
                  <a:moveTo>
                    <a:pt x="56" y="96"/>
                  </a:moveTo>
                  <a:lnTo>
                    <a:pt x="54" y="102"/>
                  </a:lnTo>
                  <a:lnTo>
                    <a:pt x="33" y="85"/>
                  </a:lnTo>
                  <a:lnTo>
                    <a:pt x="27" y="75"/>
                  </a:lnTo>
                  <a:lnTo>
                    <a:pt x="23" y="70"/>
                  </a:lnTo>
                  <a:lnTo>
                    <a:pt x="23" y="62"/>
                  </a:lnTo>
                  <a:lnTo>
                    <a:pt x="25" y="58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4" y="77"/>
                  </a:lnTo>
                  <a:lnTo>
                    <a:pt x="46" y="82"/>
                  </a:lnTo>
                  <a:lnTo>
                    <a:pt x="56" y="96"/>
                  </a:lnTo>
                  <a:close/>
                  <a:moveTo>
                    <a:pt x="1" y="39"/>
                  </a:moveTo>
                  <a:lnTo>
                    <a:pt x="4" y="41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9"/>
                  </a:lnTo>
                  <a:close/>
                  <a:moveTo>
                    <a:pt x="30" y="43"/>
                  </a:moveTo>
                  <a:lnTo>
                    <a:pt x="33" y="57"/>
                  </a:lnTo>
                  <a:lnTo>
                    <a:pt x="25" y="49"/>
                  </a:lnTo>
                  <a:lnTo>
                    <a:pt x="22" y="39"/>
                  </a:lnTo>
                  <a:lnTo>
                    <a:pt x="30" y="43"/>
                  </a:lnTo>
                  <a:close/>
                  <a:moveTo>
                    <a:pt x="192" y="15"/>
                  </a:moveTo>
                  <a:lnTo>
                    <a:pt x="190" y="27"/>
                  </a:lnTo>
                  <a:lnTo>
                    <a:pt x="198" y="35"/>
                  </a:lnTo>
                  <a:lnTo>
                    <a:pt x="209" y="45"/>
                  </a:lnTo>
                  <a:lnTo>
                    <a:pt x="221" y="34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34" y="31"/>
                  </a:lnTo>
                  <a:lnTo>
                    <a:pt x="237" y="38"/>
                  </a:lnTo>
                  <a:lnTo>
                    <a:pt x="236" y="41"/>
                  </a:lnTo>
                  <a:lnTo>
                    <a:pt x="239" y="47"/>
                  </a:lnTo>
                  <a:lnTo>
                    <a:pt x="256" y="39"/>
                  </a:lnTo>
                  <a:lnTo>
                    <a:pt x="256" y="31"/>
                  </a:lnTo>
                  <a:lnTo>
                    <a:pt x="262" y="32"/>
                  </a:lnTo>
                  <a:lnTo>
                    <a:pt x="264" y="40"/>
                  </a:lnTo>
                  <a:lnTo>
                    <a:pt x="268" y="39"/>
                  </a:lnTo>
                  <a:lnTo>
                    <a:pt x="267" y="45"/>
                  </a:lnTo>
                  <a:lnTo>
                    <a:pt x="275" y="43"/>
                  </a:lnTo>
                  <a:lnTo>
                    <a:pt x="276" y="49"/>
                  </a:lnTo>
                  <a:lnTo>
                    <a:pt x="275" y="51"/>
                  </a:lnTo>
                  <a:lnTo>
                    <a:pt x="264" y="57"/>
                  </a:lnTo>
                  <a:lnTo>
                    <a:pt x="262" y="60"/>
                  </a:lnTo>
                  <a:lnTo>
                    <a:pt x="263" y="62"/>
                  </a:lnTo>
                  <a:lnTo>
                    <a:pt x="264" y="65"/>
                  </a:lnTo>
                  <a:lnTo>
                    <a:pt x="275" y="65"/>
                  </a:lnTo>
                  <a:lnTo>
                    <a:pt x="280" y="61"/>
                  </a:lnTo>
                  <a:lnTo>
                    <a:pt x="290" y="66"/>
                  </a:lnTo>
                  <a:lnTo>
                    <a:pt x="288" y="70"/>
                  </a:lnTo>
                  <a:lnTo>
                    <a:pt x="281" y="69"/>
                  </a:lnTo>
                  <a:lnTo>
                    <a:pt x="279" y="85"/>
                  </a:lnTo>
                  <a:lnTo>
                    <a:pt x="293" y="86"/>
                  </a:lnTo>
                  <a:lnTo>
                    <a:pt x="292" y="94"/>
                  </a:lnTo>
                  <a:lnTo>
                    <a:pt x="292" y="100"/>
                  </a:lnTo>
                  <a:lnTo>
                    <a:pt x="305" y="104"/>
                  </a:lnTo>
                  <a:lnTo>
                    <a:pt x="309" y="108"/>
                  </a:lnTo>
                  <a:lnTo>
                    <a:pt x="319" y="108"/>
                  </a:lnTo>
                  <a:lnTo>
                    <a:pt x="322" y="108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48" y="121"/>
                  </a:lnTo>
                  <a:lnTo>
                    <a:pt x="353" y="123"/>
                  </a:lnTo>
                  <a:lnTo>
                    <a:pt x="362" y="124"/>
                  </a:lnTo>
                  <a:lnTo>
                    <a:pt x="373" y="132"/>
                  </a:lnTo>
                  <a:lnTo>
                    <a:pt x="372" y="151"/>
                  </a:lnTo>
                  <a:lnTo>
                    <a:pt x="374" y="154"/>
                  </a:lnTo>
                  <a:lnTo>
                    <a:pt x="382" y="163"/>
                  </a:lnTo>
                  <a:lnTo>
                    <a:pt x="374" y="189"/>
                  </a:lnTo>
                  <a:lnTo>
                    <a:pt x="373" y="191"/>
                  </a:lnTo>
                  <a:lnTo>
                    <a:pt x="369" y="217"/>
                  </a:lnTo>
                  <a:lnTo>
                    <a:pt x="368" y="222"/>
                  </a:lnTo>
                  <a:lnTo>
                    <a:pt x="357" y="234"/>
                  </a:lnTo>
                  <a:lnTo>
                    <a:pt x="352" y="252"/>
                  </a:lnTo>
                  <a:lnTo>
                    <a:pt x="338" y="271"/>
                  </a:lnTo>
                  <a:lnTo>
                    <a:pt x="328" y="290"/>
                  </a:lnTo>
                  <a:lnTo>
                    <a:pt x="319" y="295"/>
                  </a:lnTo>
                  <a:lnTo>
                    <a:pt x="305" y="298"/>
                  </a:lnTo>
                  <a:lnTo>
                    <a:pt x="300" y="302"/>
                  </a:lnTo>
                  <a:lnTo>
                    <a:pt x="287" y="322"/>
                  </a:lnTo>
                  <a:lnTo>
                    <a:pt x="285" y="323"/>
                  </a:lnTo>
                  <a:lnTo>
                    <a:pt x="285" y="333"/>
                  </a:lnTo>
                  <a:lnTo>
                    <a:pt x="285" y="337"/>
                  </a:lnTo>
                  <a:lnTo>
                    <a:pt x="276" y="348"/>
                  </a:lnTo>
                  <a:lnTo>
                    <a:pt x="259" y="349"/>
                  </a:lnTo>
                  <a:lnTo>
                    <a:pt x="230" y="364"/>
                  </a:lnTo>
                  <a:lnTo>
                    <a:pt x="229" y="365"/>
                  </a:lnTo>
                  <a:lnTo>
                    <a:pt x="226" y="365"/>
                  </a:lnTo>
                  <a:lnTo>
                    <a:pt x="222" y="365"/>
                  </a:lnTo>
                  <a:lnTo>
                    <a:pt x="218" y="364"/>
                  </a:lnTo>
                  <a:lnTo>
                    <a:pt x="215" y="360"/>
                  </a:lnTo>
                  <a:lnTo>
                    <a:pt x="221" y="345"/>
                  </a:lnTo>
                  <a:lnTo>
                    <a:pt x="222" y="328"/>
                  </a:lnTo>
                  <a:lnTo>
                    <a:pt x="220" y="324"/>
                  </a:lnTo>
                  <a:lnTo>
                    <a:pt x="201" y="324"/>
                  </a:lnTo>
                  <a:lnTo>
                    <a:pt x="187" y="335"/>
                  </a:lnTo>
                  <a:lnTo>
                    <a:pt x="174" y="335"/>
                  </a:lnTo>
                  <a:lnTo>
                    <a:pt x="165" y="345"/>
                  </a:lnTo>
                  <a:lnTo>
                    <a:pt x="164" y="354"/>
                  </a:lnTo>
                  <a:lnTo>
                    <a:pt x="157" y="358"/>
                  </a:lnTo>
                  <a:lnTo>
                    <a:pt x="150" y="370"/>
                  </a:lnTo>
                  <a:lnTo>
                    <a:pt x="148" y="384"/>
                  </a:lnTo>
                  <a:lnTo>
                    <a:pt x="145" y="384"/>
                  </a:lnTo>
                  <a:lnTo>
                    <a:pt x="140" y="382"/>
                  </a:lnTo>
                  <a:lnTo>
                    <a:pt x="132" y="379"/>
                  </a:lnTo>
                  <a:lnTo>
                    <a:pt x="119" y="382"/>
                  </a:lnTo>
                  <a:lnTo>
                    <a:pt x="119" y="377"/>
                  </a:lnTo>
                  <a:lnTo>
                    <a:pt x="111" y="374"/>
                  </a:lnTo>
                  <a:lnTo>
                    <a:pt x="111" y="373"/>
                  </a:lnTo>
                  <a:lnTo>
                    <a:pt x="109" y="370"/>
                  </a:lnTo>
                  <a:lnTo>
                    <a:pt x="103" y="364"/>
                  </a:lnTo>
                  <a:lnTo>
                    <a:pt x="111" y="365"/>
                  </a:lnTo>
                  <a:lnTo>
                    <a:pt x="118" y="360"/>
                  </a:lnTo>
                  <a:lnTo>
                    <a:pt x="116" y="356"/>
                  </a:lnTo>
                  <a:lnTo>
                    <a:pt x="106" y="358"/>
                  </a:lnTo>
                  <a:lnTo>
                    <a:pt x="99" y="360"/>
                  </a:lnTo>
                  <a:lnTo>
                    <a:pt x="99" y="353"/>
                  </a:lnTo>
                  <a:lnTo>
                    <a:pt x="105" y="348"/>
                  </a:lnTo>
                  <a:lnTo>
                    <a:pt x="110" y="344"/>
                  </a:lnTo>
                  <a:lnTo>
                    <a:pt x="119" y="340"/>
                  </a:lnTo>
                  <a:lnTo>
                    <a:pt x="119" y="337"/>
                  </a:lnTo>
                  <a:lnTo>
                    <a:pt x="120" y="335"/>
                  </a:lnTo>
                  <a:lnTo>
                    <a:pt x="122" y="332"/>
                  </a:lnTo>
                  <a:lnTo>
                    <a:pt x="124" y="337"/>
                  </a:lnTo>
                  <a:lnTo>
                    <a:pt x="128" y="340"/>
                  </a:lnTo>
                  <a:lnTo>
                    <a:pt x="140" y="343"/>
                  </a:lnTo>
                  <a:lnTo>
                    <a:pt x="141" y="343"/>
                  </a:lnTo>
                  <a:lnTo>
                    <a:pt x="145" y="341"/>
                  </a:lnTo>
                  <a:lnTo>
                    <a:pt x="145" y="340"/>
                  </a:lnTo>
                  <a:lnTo>
                    <a:pt x="149" y="332"/>
                  </a:lnTo>
                  <a:lnTo>
                    <a:pt x="161" y="327"/>
                  </a:lnTo>
                  <a:lnTo>
                    <a:pt x="165" y="323"/>
                  </a:lnTo>
                  <a:lnTo>
                    <a:pt x="171" y="322"/>
                  </a:lnTo>
                  <a:lnTo>
                    <a:pt x="174" y="320"/>
                  </a:lnTo>
                  <a:lnTo>
                    <a:pt x="179" y="319"/>
                  </a:lnTo>
                  <a:lnTo>
                    <a:pt x="181" y="318"/>
                  </a:lnTo>
                  <a:lnTo>
                    <a:pt x="182" y="312"/>
                  </a:lnTo>
                  <a:lnTo>
                    <a:pt x="178" y="314"/>
                  </a:lnTo>
                  <a:lnTo>
                    <a:pt x="177" y="315"/>
                  </a:lnTo>
                  <a:lnTo>
                    <a:pt x="174" y="318"/>
                  </a:lnTo>
                  <a:lnTo>
                    <a:pt x="164" y="320"/>
                  </a:lnTo>
                  <a:lnTo>
                    <a:pt x="162" y="320"/>
                  </a:lnTo>
                  <a:lnTo>
                    <a:pt x="156" y="324"/>
                  </a:lnTo>
                  <a:lnTo>
                    <a:pt x="150" y="327"/>
                  </a:lnTo>
                  <a:lnTo>
                    <a:pt x="150" y="328"/>
                  </a:lnTo>
                  <a:lnTo>
                    <a:pt x="144" y="329"/>
                  </a:lnTo>
                  <a:lnTo>
                    <a:pt x="141" y="335"/>
                  </a:lnTo>
                  <a:lnTo>
                    <a:pt x="140" y="335"/>
                  </a:lnTo>
                  <a:lnTo>
                    <a:pt x="133" y="336"/>
                  </a:lnTo>
                  <a:lnTo>
                    <a:pt x="129" y="335"/>
                  </a:lnTo>
                  <a:lnTo>
                    <a:pt x="126" y="329"/>
                  </a:lnTo>
                  <a:lnTo>
                    <a:pt x="128" y="324"/>
                  </a:lnTo>
                  <a:lnTo>
                    <a:pt x="131" y="319"/>
                  </a:lnTo>
                  <a:lnTo>
                    <a:pt x="131" y="318"/>
                  </a:lnTo>
                  <a:lnTo>
                    <a:pt x="131" y="312"/>
                  </a:lnTo>
                  <a:lnTo>
                    <a:pt x="131" y="309"/>
                  </a:lnTo>
                  <a:lnTo>
                    <a:pt x="128" y="310"/>
                  </a:lnTo>
                  <a:lnTo>
                    <a:pt x="126" y="318"/>
                  </a:lnTo>
                  <a:lnTo>
                    <a:pt x="122" y="324"/>
                  </a:lnTo>
                  <a:lnTo>
                    <a:pt x="118" y="328"/>
                  </a:lnTo>
                  <a:lnTo>
                    <a:pt x="114" y="331"/>
                  </a:lnTo>
                  <a:lnTo>
                    <a:pt x="111" y="327"/>
                  </a:lnTo>
                  <a:lnTo>
                    <a:pt x="109" y="323"/>
                  </a:lnTo>
                  <a:lnTo>
                    <a:pt x="107" y="320"/>
                  </a:lnTo>
                  <a:lnTo>
                    <a:pt x="106" y="314"/>
                  </a:lnTo>
                  <a:lnTo>
                    <a:pt x="101" y="310"/>
                  </a:lnTo>
                  <a:lnTo>
                    <a:pt x="95" y="311"/>
                  </a:lnTo>
                  <a:lnTo>
                    <a:pt x="94" y="311"/>
                  </a:lnTo>
                  <a:lnTo>
                    <a:pt x="92" y="309"/>
                  </a:lnTo>
                  <a:lnTo>
                    <a:pt x="94" y="303"/>
                  </a:lnTo>
                  <a:lnTo>
                    <a:pt x="99" y="302"/>
                  </a:lnTo>
                  <a:lnTo>
                    <a:pt x="102" y="298"/>
                  </a:lnTo>
                  <a:lnTo>
                    <a:pt x="103" y="293"/>
                  </a:lnTo>
                  <a:lnTo>
                    <a:pt x="107" y="289"/>
                  </a:lnTo>
                  <a:lnTo>
                    <a:pt x="109" y="289"/>
                  </a:lnTo>
                  <a:lnTo>
                    <a:pt x="114" y="288"/>
                  </a:lnTo>
                  <a:lnTo>
                    <a:pt x="119" y="286"/>
                  </a:lnTo>
                  <a:lnTo>
                    <a:pt x="120" y="286"/>
                  </a:lnTo>
                  <a:lnTo>
                    <a:pt x="122" y="286"/>
                  </a:lnTo>
                  <a:lnTo>
                    <a:pt x="127" y="285"/>
                  </a:lnTo>
                  <a:lnTo>
                    <a:pt x="128" y="284"/>
                  </a:lnTo>
                  <a:lnTo>
                    <a:pt x="129" y="284"/>
                  </a:lnTo>
                  <a:lnTo>
                    <a:pt x="132" y="284"/>
                  </a:lnTo>
                  <a:lnTo>
                    <a:pt x="136" y="282"/>
                  </a:lnTo>
                  <a:lnTo>
                    <a:pt x="137" y="281"/>
                  </a:lnTo>
                  <a:lnTo>
                    <a:pt x="140" y="277"/>
                  </a:lnTo>
                  <a:lnTo>
                    <a:pt x="140" y="276"/>
                  </a:lnTo>
                  <a:lnTo>
                    <a:pt x="137" y="273"/>
                  </a:lnTo>
                  <a:lnTo>
                    <a:pt x="139" y="268"/>
                  </a:lnTo>
                  <a:lnTo>
                    <a:pt x="140" y="264"/>
                  </a:lnTo>
                  <a:lnTo>
                    <a:pt x="144" y="257"/>
                  </a:lnTo>
                  <a:lnTo>
                    <a:pt x="150" y="252"/>
                  </a:lnTo>
                  <a:lnTo>
                    <a:pt x="152" y="251"/>
                  </a:lnTo>
                  <a:lnTo>
                    <a:pt x="160" y="251"/>
                  </a:lnTo>
                  <a:lnTo>
                    <a:pt x="167" y="250"/>
                  </a:lnTo>
                  <a:lnTo>
                    <a:pt x="169" y="250"/>
                  </a:lnTo>
                  <a:lnTo>
                    <a:pt x="173" y="248"/>
                  </a:lnTo>
                  <a:lnTo>
                    <a:pt x="178" y="246"/>
                  </a:lnTo>
                  <a:lnTo>
                    <a:pt x="182" y="243"/>
                  </a:lnTo>
                  <a:lnTo>
                    <a:pt x="182" y="240"/>
                  </a:lnTo>
                  <a:lnTo>
                    <a:pt x="183" y="235"/>
                  </a:lnTo>
                  <a:lnTo>
                    <a:pt x="179" y="233"/>
                  </a:lnTo>
                  <a:lnTo>
                    <a:pt x="178" y="235"/>
                  </a:lnTo>
                  <a:lnTo>
                    <a:pt x="177" y="239"/>
                  </a:lnTo>
                  <a:lnTo>
                    <a:pt x="165" y="246"/>
                  </a:lnTo>
                  <a:lnTo>
                    <a:pt x="164" y="243"/>
                  </a:lnTo>
                  <a:lnTo>
                    <a:pt x="164" y="242"/>
                  </a:lnTo>
                  <a:lnTo>
                    <a:pt x="161" y="235"/>
                  </a:lnTo>
                  <a:lnTo>
                    <a:pt x="160" y="235"/>
                  </a:lnTo>
                  <a:lnTo>
                    <a:pt x="157" y="225"/>
                  </a:lnTo>
                  <a:lnTo>
                    <a:pt x="157" y="223"/>
                  </a:lnTo>
                  <a:lnTo>
                    <a:pt x="160" y="218"/>
                  </a:lnTo>
                  <a:lnTo>
                    <a:pt x="165" y="218"/>
                  </a:lnTo>
                  <a:lnTo>
                    <a:pt x="166" y="217"/>
                  </a:lnTo>
                  <a:lnTo>
                    <a:pt x="174" y="214"/>
                  </a:lnTo>
                  <a:lnTo>
                    <a:pt x="175" y="209"/>
                  </a:lnTo>
                  <a:lnTo>
                    <a:pt x="178" y="205"/>
                  </a:lnTo>
                  <a:lnTo>
                    <a:pt x="182" y="197"/>
                  </a:lnTo>
                  <a:lnTo>
                    <a:pt x="190" y="195"/>
                  </a:lnTo>
                  <a:lnTo>
                    <a:pt x="196" y="191"/>
                  </a:lnTo>
                  <a:lnTo>
                    <a:pt x="198" y="188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1" y="182"/>
                  </a:lnTo>
                  <a:lnTo>
                    <a:pt x="208" y="183"/>
                  </a:lnTo>
                  <a:lnTo>
                    <a:pt x="216" y="180"/>
                  </a:lnTo>
                  <a:lnTo>
                    <a:pt x="218" y="175"/>
                  </a:lnTo>
                  <a:lnTo>
                    <a:pt x="226" y="168"/>
                  </a:lnTo>
                  <a:lnTo>
                    <a:pt x="228" y="167"/>
                  </a:lnTo>
                  <a:lnTo>
                    <a:pt x="233" y="170"/>
                  </a:lnTo>
                  <a:lnTo>
                    <a:pt x="239" y="176"/>
                  </a:lnTo>
                  <a:lnTo>
                    <a:pt x="238" y="178"/>
                  </a:lnTo>
                  <a:lnTo>
                    <a:pt x="233" y="189"/>
                  </a:lnTo>
                  <a:lnTo>
                    <a:pt x="228" y="202"/>
                  </a:lnTo>
                  <a:lnTo>
                    <a:pt x="225" y="210"/>
                  </a:lnTo>
                  <a:lnTo>
                    <a:pt x="221" y="220"/>
                  </a:lnTo>
                  <a:lnTo>
                    <a:pt x="218" y="227"/>
                  </a:lnTo>
                  <a:lnTo>
                    <a:pt x="216" y="234"/>
                  </a:lnTo>
                  <a:lnTo>
                    <a:pt x="216" y="235"/>
                  </a:lnTo>
                  <a:lnTo>
                    <a:pt x="215" y="242"/>
                  </a:lnTo>
                  <a:lnTo>
                    <a:pt x="212" y="247"/>
                  </a:lnTo>
                  <a:lnTo>
                    <a:pt x="211" y="252"/>
                  </a:lnTo>
                  <a:lnTo>
                    <a:pt x="211" y="254"/>
                  </a:lnTo>
                  <a:lnTo>
                    <a:pt x="212" y="257"/>
                  </a:lnTo>
                  <a:lnTo>
                    <a:pt x="213" y="259"/>
                  </a:lnTo>
                  <a:lnTo>
                    <a:pt x="216" y="248"/>
                  </a:lnTo>
                  <a:lnTo>
                    <a:pt x="218" y="244"/>
                  </a:lnTo>
                  <a:lnTo>
                    <a:pt x="220" y="238"/>
                  </a:lnTo>
                  <a:lnTo>
                    <a:pt x="220" y="237"/>
                  </a:lnTo>
                  <a:lnTo>
                    <a:pt x="228" y="220"/>
                  </a:lnTo>
                  <a:lnTo>
                    <a:pt x="230" y="208"/>
                  </a:lnTo>
                  <a:lnTo>
                    <a:pt x="236" y="193"/>
                  </a:lnTo>
                  <a:lnTo>
                    <a:pt x="239" y="185"/>
                  </a:lnTo>
                  <a:lnTo>
                    <a:pt x="242" y="182"/>
                  </a:lnTo>
                  <a:lnTo>
                    <a:pt x="246" y="187"/>
                  </a:lnTo>
                  <a:lnTo>
                    <a:pt x="246" y="182"/>
                  </a:lnTo>
                  <a:lnTo>
                    <a:pt x="245" y="180"/>
                  </a:lnTo>
                  <a:lnTo>
                    <a:pt x="249" y="175"/>
                  </a:lnTo>
                  <a:lnTo>
                    <a:pt x="253" y="171"/>
                  </a:lnTo>
                  <a:lnTo>
                    <a:pt x="264" y="162"/>
                  </a:lnTo>
                  <a:lnTo>
                    <a:pt x="266" y="162"/>
                  </a:lnTo>
                  <a:lnTo>
                    <a:pt x="271" y="163"/>
                  </a:lnTo>
                  <a:lnTo>
                    <a:pt x="272" y="163"/>
                  </a:lnTo>
                  <a:lnTo>
                    <a:pt x="284" y="162"/>
                  </a:lnTo>
                  <a:lnTo>
                    <a:pt x="290" y="165"/>
                  </a:lnTo>
                  <a:lnTo>
                    <a:pt x="293" y="167"/>
                  </a:lnTo>
                  <a:lnTo>
                    <a:pt x="293" y="168"/>
                  </a:lnTo>
                  <a:lnTo>
                    <a:pt x="298" y="165"/>
                  </a:lnTo>
                  <a:lnTo>
                    <a:pt x="302" y="162"/>
                  </a:lnTo>
                  <a:lnTo>
                    <a:pt x="301" y="159"/>
                  </a:lnTo>
                  <a:lnTo>
                    <a:pt x="298" y="159"/>
                  </a:lnTo>
                  <a:lnTo>
                    <a:pt x="294" y="159"/>
                  </a:lnTo>
                  <a:lnTo>
                    <a:pt x="287" y="155"/>
                  </a:lnTo>
                  <a:lnTo>
                    <a:pt x="281" y="157"/>
                  </a:lnTo>
                  <a:lnTo>
                    <a:pt x="280" y="157"/>
                  </a:lnTo>
                  <a:lnTo>
                    <a:pt x="276" y="157"/>
                  </a:lnTo>
                  <a:lnTo>
                    <a:pt x="281" y="149"/>
                  </a:lnTo>
                  <a:lnTo>
                    <a:pt x="288" y="141"/>
                  </a:lnTo>
                  <a:lnTo>
                    <a:pt x="290" y="138"/>
                  </a:lnTo>
                  <a:lnTo>
                    <a:pt x="288" y="136"/>
                  </a:lnTo>
                  <a:lnTo>
                    <a:pt x="283" y="140"/>
                  </a:lnTo>
                  <a:lnTo>
                    <a:pt x="279" y="146"/>
                  </a:lnTo>
                  <a:lnTo>
                    <a:pt x="279" y="140"/>
                  </a:lnTo>
                  <a:lnTo>
                    <a:pt x="276" y="141"/>
                  </a:lnTo>
                  <a:lnTo>
                    <a:pt x="273" y="148"/>
                  </a:lnTo>
                  <a:lnTo>
                    <a:pt x="275" y="150"/>
                  </a:lnTo>
                  <a:lnTo>
                    <a:pt x="271" y="158"/>
                  </a:lnTo>
                  <a:lnTo>
                    <a:pt x="270" y="159"/>
                  </a:lnTo>
                  <a:lnTo>
                    <a:pt x="264" y="157"/>
                  </a:lnTo>
                  <a:lnTo>
                    <a:pt x="259" y="159"/>
                  </a:lnTo>
                  <a:lnTo>
                    <a:pt x="253" y="162"/>
                  </a:lnTo>
                  <a:lnTo>
                    <a:pt x="245" y="170"/>
                  </a:lnTo>
                  <a:lnTo>
                    <a:pt x="241" y="167"/>
                  </a:lnTo>
                  <a:lnTo>
                    <a:pt x="237" y="162"/>
                  </a:lnTo>
                  <a:lnTo>
                    <a:pt x="238" y="161"/>
                  </a:lnTo>
                  <a:lnTo>
                    <a:pt x="246" y="154"/>
                  </a:lnTo>
                  <a:lnTo>
                    <a:pt x="250" y="148"/>
                  </a:lnTo>
                  <a:lnTo>
                    <a:pt x="249" y="146"/>
                  </a:lnTo>
                  <a:lnTo>
                    <a:pt x="243" y="151"/>
                  </a:lnTo>
                  <a:lnTo>
                    <a:pt x="238" y="157"/>
                  </a:lnTo>
                  <a:lnTo>
                    <a:pt x="234" y="158"/>
                  </a:lnTo>
                  <a:lnTo>
                    <a:pt x="233" y="162"/>
                  </a:lnTo>
                  <a:lnTo>
                    <a:pt x="226" y="162"/>
                  </a:lnTo>
                  <a:lnTo>
                    <a:pt x="222" y="162"/>
                  </a:lnTo>
                  <a:lnTo>
                    <a:pt x="218" y="163"/>
                  </a:lnTo>
                  <a:lnTo>
                    <a:pt x="212" y="166"/>
                  </a:lnTo>
                  <a:lnTo>
                    <a:pt x="208" y="166"/>
                  </a:lnTo>
                  <a:lnTo>
                    <a:pt x="205" y="170"/>
                  </a:lnTo>
                  <a:lnTo>
                    <a:pt x="199" y="170"/>
                  </a:lnTo>
                  <a:lnTo>
                    <a:pt x="190" y="174"/>
                  </a:lnTo>
                  <a:lnTo>
                    <a:pt x="188" y="172"/>
                  </a:lnTo>
                  <a:lnTo>
                    <a:pt x="186" y="165"/>
                  </a:lnTo>
                  <a:lnTo>
                    <a:pt x="186" y="162"/>
                  </a:lnTo>
                  <a:lnTo>
                    <a:pt x="184" y="151"/>
                  </a:lnTo>
                  <a:lnTo>
                    <a:pt x="181" y="154"/>
                  </a:lnTo>
                  <a:lnTo>
                    <a:pt x="182" y="166"/>
                  </a:lnTo>
                  <a:lnTo>
                    <a:pt x="184" y="171"/>
                  </a:lnTo>
                  <a:lnTo>
                    <a:pt x="186" y="174"/>
                  </a:lnTo>
                  <a:lnTo>
                    <a:pt x="187" y="176"/>
                  </a:lnTo>
                  <a:lnTo>
                    <a:pt x="177" y="176"/>
                  </a:lnTo>
                  <a:lnTo>
                    <a:pt x="171" y="178"/>
                  </a:lnTo>
                  <a:lnTo>
                    <a:pt x="178" y="185"/>
                  </a:lnTo>
                  <a:lnTo>
                    <a:pt x="178" y="189"/>
                  </a:lnTo>
                  <a:lnTo>
                    <a:pt x="174" y="191"/>
                  </a:lnTo>
                  <a:lnTo>
                    <a:pt x="171" y="192"/>
                  </a:lnTo>
                  <a:lnTo>
                    <a:pt x="173" y="195"/>
                  </a:lnTo>
                  <a:lnTo>
                    <a:pt x="173" y="201"/>
                  </a:lnTo>
                  <a:lnTo>
                    <a:pt x="167" y="210"/>
                  </a:lnTo>
                  <a:lnTo>
                    <a:pt x="165" y="209"/>
                  </a:lnTo>
                  <a:lnTo>
                    <a:pt x="152" y="200"/>
                  </a:lnTo>
                  <a:lnTo>
                    <a:pt x="150" y="202"/>
                  </a:lnTo>
                  <a:lnTo>
                    <a:pt x="150" y="204"/>
                  </a:lnTo>
                  <a:lnTo>
                    <a:pt x="146" y="209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9" y="225"/>
                  </a:lnTo>
                  <a:lnTo>
                    <a:pt x="137" y="229"/>
                  </a:lnTo>
                  <a:lnTo>
                    <a:pt x="129" y="229"/>
                  </a:lnTo>
                  <a:lnTo>
                    <a:pt x="128" y="235"/>
                  </a:lnTo>
                  <a:lnTo>
                    <a:pt x="129" y="240"/>
                  </a:lnTo>
                  <a:lnTo>
                    <a:pt x="131" y="246"/>
                  </a:lnTo>
                  <a:lnTo>
                    <a:pt x="129" y="254"/>
                  </a:lnTo>
                  <a:lnTo>
                    <a:pt x="128" y="257"/>
                  </a:lnTo>
                  <a:lnTo>
                    <a:pt x="127" y="261"/>
                  </a:lnTo>
                  <a:lnTo>
                    <a:pt x="122" y="268"/>
                  </a:lnTo>
                  <a:lnTo>
                    <a:pt x="118" y="271"/>
                  </a:lnTo>
                  <a:lnTo>
                    <a:pt x="115" y="272"/>
                  </a:lnTo>
                  <a:lnTo>
                    <a:pt x="115" y="267"/>
                  </a:lnTo>
                  <a:lnTo>
                    <a:pt x="109" y="271"/>
                  </a:lnTo>
                  <a:lnTo>
                    <a:pt x="107" y="272"/>
                  </a:lnTo>
                  <a:lnTo>
                    <a:pt x="105" y="272"/>
                  </a:lnTo>
                  <a:lnTo>
                    <a:pt x="106" y="269"/>
                  </a:lnTo>
                  <a:lnTo>
                    <a:pt x="106" y="265"/>
                  </a:lnTo>
                  <a:lnTo>
                    <a:pt x="106" y="260"/>
                  </a:lnTo>
                  <a:lnTo>
                    <a:pt x="105" y="254"/>
                  </a:lnTo>
                  <a:lnTo>
                    <a:pt x="106" y="250"/>
                  </a:lnTo>
                  <a:lnTo>
                    <a:pt x="111" y="251"/>
                  </a:lnTo>
                  <a:lnTo>
                    <a:pt x="114" y="252"/>
                  </a:lnTo>
                  <a:lnTo>
                    <a:pt x="118" y="246"/>
                  </a:lnTo>
                  <a:lnTo>
                    <a:pt x="114" y="244"/>
                  </a:lnTo>
                  <a:lnTo>
                    <a:pt x="111" y="246"/>
                  </a:lnTo>
                  <a:lnTo>
                    <a:pt x="109" y="243"/>
                  </a:lnTo>
                  <a:lnTo>
                    <a:pt x="109" y="237"/>
                  </a:lnTo>
                  <a:lnTo>
                    <a:pt x="110" y="225"/>
                  </a:lnTo>
                  <a:lnTo>
                    <a:pt x="116" y="221"/>
                  </a:lnTo>
                  <a:lnTo>
                    <a:pt x="123" y="217"/>
                  </a:lnTo>
                  <a:lnTo>
                    <a:pt x="126" y="216"/>
                  </a:lnTo>
                  <a:lnTo>
                    <a:pt x="124" y="213"/>
                  </a:lnTo>
                  <a:lnTo>
                    <a:pt x="123" y="213"/>
                  </a:lnTo>
                  <a:lnTo>
                    <a:pt x="109" y="217"/>
                  </a:lnTo>
                  <a:lnTo>
                    <a:pt x="102" y="221"/>
                  </a:lnTo>
                  <a:lnTo>
                    <a:pt x="99" y="225"/>
                  </a:lnTo>
                  <a:lnTo>
                    <a:pt x="93" y="225"/>
                  </a:lnTo>
                  <a:lnTo>
                    <a:pt x="92" y="225"/>
                  </a:lnTo>
                  <a:lnTo>
                    <a:pt x="90" y="220"/>
                  </a:lnTo>
                  <a:lnTo>
                    <a:pt x="93" y="210"/>
                  </a:lnTo>
                  <a:lnTo>
                    <a:pt x="101" y="206"/>
                  </a:lnTo>
                  <a:lnTo>
                    <a:pt x="102" y="205"/>
                  </a:lnTo>
                  <a:lnTo>
                    <a:pt x="112" y="205"/>
                  </a:lnTo>
                  <a:lnTo>
                    <a:pt x="112" y="202"/>
                  </a:lnTo>
                  <a:lnTo>
                    <a:pt x="101" y="201"/>
                  </a:lnTo>
                  <a:lnTo>
                    <a:pt x="105" y="193"/>
                  </a:lnTo>
                  <a:lnTo>
                    <a:pt x="98" y="196"/>
                  </a:lnTo>
                  <a:lnTo>
                    <a:pt x="103" y="188"/>
                  </a:lnTo>
                  <a:lnTo>
                    <a:pt x="105" y="185"/>
                  </a:lnTo>
                  <a:lnTo>
                    <a:pt x="106" y="182"/>
                  </a:lnTo>
                  <a:lnTo>
                    <a:pt x="107" y="179"/>
                  </a:lnTo>
                  <a:lnTo>
                    <a:pt x="111" y="172"/>
                  </a:lnTo>
                  <a:lnTo>
                    <a:pt x="112" y="171"/>
                  </a:lnTo>
                  <a:lnTo>
                    <a:pt x="119" y="168"/>
                  </a:lnTo>
                  <a:lnTo>
                    <a:pt x="122" y="165"/>
                  </a:lnTo>
                  <a:lnTo>
                    <a:pt x="119" y="162"/>
                  </a:lnTo>
                  <a:lnTo>
                    <a:pt x="118" y="159"/>
                  </a:lnTo>
                  <a:lnTo>
                    <a:pt x="116" y="161"/>
                  </a:lnTo>
                  <a:lnTo>
                    <a:pt x="114" y="166"/>
                  </a:lnTo>
                  <a:lnTo>
                    <a:pt x="107" y="166"/>
                  </a:lnTo>
                  <a:lnTo>
                    <a:pt x="102" y="178"/>
                  </a:lnTo>
                  <a:lnTo>
                    <a:pt x="95" y="188"/>
                  </a:lnTo>
                  <a:lnTo>
                    <a:pt x="95" y="189"/>
                  </a:lnTo>
                  <a:lnTo>
                    <a:pt x="93" y="192"/>
                  </a:lnTo>
                  <a:lnTo>
                    <a:pt x="92" y="195"/>
                  </a:lnTo>
                  <a:lnTo>
                    <a:pt x="89" y="196"/>
                  </a:lnTo>
                  <a:lnTo>
                    <a:pt x="88" y="202"/>
                  </a:lnTo>
                  <a:lnTo>
                    <a:pt x="85" y="209"/>
                  </a:lnTo>
                  <a:lnTo>
                    <a:pt x="84" y="210"/>
                  </a:lnTo>
                  <a:lnTo>
                    <a:pt x="82" y="212"/>
                  </a:lnTo>
                  <a:lnTo>
                    <a:pt x="77" y="214"/>
                  </a:lnTo>
                  <a:lnTo>
                    <a:pt x="74" y="216"/>
                  </a:lnTo>
                  <a:lnTo>
                    <a:pt x="73" y="217"/>
                  </a:lnTo>
                  <a:lnTo>
                    <a:pt x="71" y="226"/>
                  </a:lnTo>
                  <a:lnTo>
                    <a:pt x="69" y="221"/>
                  </a:lnTo>
                  <a:lnTo>
                    <a:pt x="68" y="220"/>
                  </a:lnTo>
                  <a:lnTo>
                    <a:pt x="64" y="213"/>
                  </a:lnTo>
                  <a:lnTo>
                    <a:pt x="59" y="209"/>
                  </a:lnTo>
                  <a:lnTo>
                    <a:pt x="64" y="205"/>
                  </a:lnTo>
                  <a:lnTo>
                    <a:pt x="63" y="201"/>
                  </a:lnTo>
                  <a:lnTo>
                    <a:pt x="61" y="200"/>
                  </a:lnTo>
                  <a:lnTo>
                    <a:pt x="52" y="202"/>
                  </a:lnTo>
                  <a:lnTo>
                    <a:pt x="51" y="201"/>
                  </a:lnTo>
                  <a:lnTo>
                    <a:pt x="48" y="200"/>
                  </a:lnTo>
                  <a:lnTo>
                    <a:pt x="50" y="196"/>
                  </a:lnTo>
                  <a:lnTo>
                    <a:pt x="52" y="196"/>
                  </a:lnTo>
                  <a:lnTo>
                    <a:pt x="56" y="193"/>
                  </a:lnTo>
                  <a:lnTo>
                    <a:pt x="60" y="191"/>
                  </a:lnTo>
                  <a:lnTo>
                    <a:pt x="60" y="187"/>
                  </a:lnTo>
                  <a:lnTo>
                    <a:pt x="55" y="187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7" y="192"/>
                  </a:lnTo>
                  <a:lnTo>
                    <a:pt x="46" y="189"/>
                  </a:lnTo>
                  <a:lnTo>
                    <a:pt x="44" y="184"/>
                  </a:lnTo>
                  <a:lnTo>
                    <a:pt x="44" y="179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4" y="174"/>
                  </a:lnTo>
                  <a:lnTo>
                    <a:pt x="57" y="176"/>
                  </a:lnTo>
                  <a:lnTo>
                    <a:pt x="59" y="176"/>
                  </a:lnTo>
                  <a:lnTo>
                    <a:pt x="61" y="179"/>
                  </a:lnTo>
                  <a:lnTo>
                    <a:pt x="63" y="179"/>
                  </a:lnTo>
                  <a:lnTo>
                    <a:pt x="64" y="175"/>
                  </a:lnTo>
                  <a:lnTo>
                    <a:pt x="65" y="170"/>
                  </a:lnTo>
                  <a:lnTo>
                    <a:pt x="60" y="171"/>
                  </a:lnTo>
                  <a:lnTo>
                    <a:pt x="54" y="170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1"/>
                  </a:lnTo>
                  <a:lnTo>
                    <a:pt x="47" y="159"/>
                  </a:lnTo>
                  <a:lnTo>
                    <a:pt x="48" y="155"/>
                  </a:lnTo>
                  <a:lnTo>
                    <a:pt x="54" y="155"/>
                  </a:lnTo>
                  <a:lnTo>
                    <a:pt x="60" y="157"/>
                  </a:lnTo>
                  <a:lnTo>
                    <a:pt x="65" y="154"/>
                  </a:lnTo>
                  <a:lnTo>
                    <a:pt x="64" y="149"/>
                  </a:lnTo>
                  <a:lnTo>
                    <a:pt x="64" y="148"/>
                  </a:lnTo>
                  <a:lnTo>
                    <a:pt x="61" y="142"/>
                  </a:lnTo>
                  <a:lnTo>
                    <a:pt x="63" y="136"/>
                  </a:lnTo>
                  <a:lnTo>
                    <a:pt x="61" y="130"/>
                  </a:lnTo>
                  <a:lnTo>
                    <a:pt x="61" y="125"/>
                  </a:lnTo>
                  <a:lnTo>
                    <a:pt x="65" y="123"/>
                  </a:lnTo>
                  <a:lnTo>
                    <a:pt x="65" y="121"/>
                  </a:lnTo>
                  <a:lnTo>
                    <a:pt x="73" y="125"/>
                  </a:lnTo>
                  <a:lnTo>
                    <a:pt x="77" y="133"/>
                  </a:lnTo>
                  <a:lnTo>
                    <a:pt x="84" y="141"/>
                  </a:lnTo>
                  <a:lnTo>
                    <a:pt x="88" y="150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9" y="153"/>
                  </a:lnTo>
                  <a:lnTo>
                    <a:pt x="105" y="151"/>
                  </a:lnTo>
                  <a:lnTo>
                    <a:pt x="106" y="150"/>
                  </a:lnTo>
                  <a:lnTo>
                    <a:pt x="109" y="148"/>
                  </a:lnTo>
                  <a:lnTo>
                    <a:pt x="112" y="145"/>
                  </a:lnTo>
                  <a:lnTo>
                    <a:pt x="118" y="146"/>
                  </a:lnTo>
                  <a:lnTo>
                    <a:pt x="119" y="142"/>
                  </a:lnTo>
                  <a:lnTo>
                    <a:pt x="120" y="138"/>
                  </a:lnTo>
                  <a:lnTo>
                    <a:pt x="122" y="123"/>
                  </a:lnTo>
                  <a:lnTo>
                    <a:pt x="124" y="120"/>
                  </a:lnTo>
                  <a:lnTo>
                    <a:pt x="128" y="111"/>
                  </a:lnTo>
                  <a:lnTo>
                    <a:pt x="128" y="103"/>
                  </a:lnTo>
                  <a:lnTo>
                    <a:pt x="131" y="96"/>
                  </a:lnTo>
                  <a:lnTo>
                    <a:pt x="131" y="90"/>
                  </a:lnTo>
                  <a:lnTo>
                    <a:pt x="132" y="85"/>
                  </a:lnTo>
                  <a:lnTo>
                    <a:pt x="135" y="82"/>
                  </a:lnTo>
                  <a:lnTo>
                    <a:pt x="122" y="79"/>
                  </a:lnTo>
                  <a:lnTo>
                    <a:pt x="123" y="75"/>
                  </a:lnTo>
                  <a:lnTo>
                    <a:pt x="126" y="73"/>
                  </a:lnTo>
                  <a:lnTo>
                    <a:pt x="128" y="70"/>
                  </a:lnTo>
                  <a:lnTo>
                    <a:pt x="132" y="66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2"/>
                  </a:lnTo>
                  <a:lnTo>
                    <a:pt x="140" y="53"/>
                  </a:lnTo>
                  <a:lnTo>
                    <a:pt x="135" y="58"/>
                  </a:lnTo>
                  <a:lnTo>
                    <a:pt x="127" y="65"/>
                  </a:lnTo>
                  <a:lnTo>
                    <a:pt x="123" y="72"/>
                  </a:lnTo>
                  <a:lnTo>
                    <a:pt x="122" y="74"/>
                  </a:lnTo>
                  <a:lnTo>
                    <a:pt x="119" y="73"/>
                  </a:lnTo>
                  <a:lnTo>
                    <a:pt x="112" y="79"/>
                  </a:lnTo>
                  <a:lnTo>
                    <a:pt x="109" y="81"/>
                  </a:lnTo>
                  <a:lnTo>
                    <a:pt x="106" y="79"/>
                  </a:lnTo>
                  <a:lnTo>
                    <a:pt x="106" y="81"/>
                  </a:lnTo>
                  <a:lnTo>
                    <a:pt x="106" y="89"/>
                  </a:lnTo>
                  <a:lnTo>
                    <a:pt x="105" y="94"/>
                  </a:lnTo>
                  <a:lnTo>
                    <a:pt x="98" y="96"/>
                  </a:lnTo>
                  <a:lnTo>
                    <a:pt x="89" y="100"/>
                  </a:lnTo>
                  <a:lnTo>
                    <a:pt x="82" y="102"/>
                  </a:lnTo>
                  <a:lnTo>
                    <a:pt x="78" y="103"/>
                  </a:lnTo>
                  <a:lnTo>
                    <a:pt x="80" y="110"/>
                  </a:lnTo>
                  <a:lnTo>
                    <a:pt x="67" y="113"/>
                  </a:lnTo>
                  <a:lnTo>
                    <a:pt x="65" y="112"/>
                  </a:lnTo>
                  <a:lnTo>
                    <a:pt x="63" y="110"/>
                  </a:lnTo>
                  <a:lnTo>
                    <a:pt x="61" y="110"/>
                  </a:lnTo>
                  <a:lnTo>
                    <a:pt x="61" y="96"/>
                  </a:lnTo>
                  <a:lnTo>
                    <a:pt x="56" y="87"/>
                  </a:lnTo>
                  <a:lnTo>
                    <a:pt x="52" y="83"/>
                  </a:lnTo>
                  <a:lnTo>
                    <a:pt x="55" y="81"/>
                  </a:lnTo>
                  <a:lnTo>
                    <a:pt x="60" y="85"/>
                  </a:lnTo>
                  <a:lnTo>
                    <a:pt x="63" y="90"/>
                  </a:lnTo>
                  <a:lnTo>
                    <a:pt x="64" y="83"/>
                  </a:lnTo>
                  <a:lnTo>
                    <a:pt x="63" y="81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1" y="66"/>
                  </a:lnTo>
                  <a:lnTo>
                    <a:pt x="56" y="64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3" y="49"/>
                  </a:lnTo>
                  <a:lnTo>
                    <a:pt x="40" y="47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4" y="38"/>
                  </a:lnTo>
                  <a:lnTo>
                    <a:pt x="52" y="51"/>
                  </a:lnTo>
                  <a:lnTo>
                    <a:pt x="59" y="52"/>
                  </a:lnTo>
                  <a:lnTo>
                    <a:pt x="64" y="57"/>
                  </a:lnTo>
                  <a:lnTo>
                    <a:pt x="68" y="62"/>
                  </a:lnTo>
                  <a:lnTo>
                    <a:pt x="78" y="68"/>
                  </a:lnTo>
                  <a:lnTo>
                    <a:pt x="78" y="82"/>
                  </a:lnTo>
                  <a:lnTo>
                    <a:pt x="86" y="87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92" y="85"/>
                  </a:lnTo>
                  <a:lnTo>
                    <a:pt x="94" y="83"/>
                  </a:lnTo>
                  <a:lnTo>
                    <a:pt x="93" y="74"/>
                  </a:lnTo>
                  <a:lnTo>
                    <a:pt x="90" y="72"/>
                  </a:lnTo>
                  <a:lnTo>
                    <a:pt x="88" y="69"/>
                  </a:lnTo>
                  <a:lnTo>
                    <a:pt x="82" y="60"/>
                  </a:lnTo>
                  <a:lnTo>
                    <a:pt x="78" y="61"/>
                  </a:lnTo>
                  <a:lnTo>
                    <a:pt x="73" y="55"/>
                  </a:lnTo>
                  <a:lnTo>
                    <a:pt x="78" y="48"/>
                  </a:lnTo>
                  <a:lnTo>
                    <a:pt x="80" y="47"/>
                  </a:lnTo>
                  <a:lnTo>
                    <a:pt x="85" y="45"/>
                  </a:lnTo>
                  <a:lnTo>
                    <a:pt x="90" y="44"/>
                  </a:lnTo>
                  <a:lnTo>
                    <a:pt x="88" y="38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102" y="34"/>
                  </a:lnTo>
                  <a:lnTo>
                    <a:pt x="106" y="38"/>
                  </a:lnTo>
                  <a:lnTo>
                    <a:pt x="110" y="36"/>
                  </a:lnTo>
                  <a:lnTo>
                    <a:pt x="116" y="36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2" y="32"/>
                  </a:lnTo>
                  <a:lnTo>
                    <a:pt x="110" y="32"/>
                  </a:lnTo>
                  <a:lnTo>
                    <a:pt x="106" y="30"/>
                  </a:lnTo>
                  <a:lnTo>
                    <a:pt x="111" y="24"/>
                  </a:lnTo>
                  <a:lnTo>
                    <a:pt x="107" y="23"/>
                  </a:lnTo>
                  <a:lnTo>
                    <a:pt x="101" y="28"/>
                  </a:lnTo>
                  <a:lnTo>
                    <a:pt x="92" y="28"/>
                  </a:lnTo>
                  <a:lnTo>
                    <a:pt x="88" y="28"/>
                  </a:lnTo>
                  <a:lnTo>
                    <a:pt x="84" y="38"/>
                  </a:lnTo>
                  <a:lnTo>
                    <a:pt x="78" y="41"/>
                  </a:lnTo>
                  <a:lnTo>
                    <a:pt x="73" y="40"/>
                  </a:lnTo>
                  <a:lnTo>
                    <a:pt x="68" y="39"/>
                  </a:lnTo>
                  <a:lnTo>
                    <a:pt x="65" y="32"/>
                  </a:lnTo>
                  <a:lnTo>
                    <a:pt x="61" y="35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4" y="19"/>
                  </a:lnTo>
                  <a:lnTo>
                    <a:pt x="73" y="14"/>
                  </a:lnTo>
                  <a:lnTo>
                    <a:pt x="80" y="14"/>
                  </a:lnTo>
                  <a:lnTo>
                    <a:pt x="81" y="10"/>
                  </a:lnTo>
                  <a:lnTo>
                    <a:pt x="82" y="13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9" y="17"/>
                  </a:lnTo>
                  <a:lnTo>
                    <a:pt x="107" y="19"/>
                  </a:lnTo>
                  <a:lnTo>
                    <a:pt x="110" y="19"/>
                  </a:lnTo>
                  <a:lnTo>
                    <a:pt x="126" y="7"/>
                  </a:lnTo>
                  <a:lnTo>
                    <a:pt x="135" y="15"/>
                  </a:lnTo>
                  <a:lnTo>
                    <a:pt x="140" y="13"/>
                  </a:lnTo>
                  <a:lnTo>
                    <a:pt x="148" y="9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6" y="5"/>
                  </a:lnTo>
                  <a:lnTo>
                    <a:pt x="178" y="0"/>
                  </a:lnTo>
                  <a:lnTo>
                    <a:pt x="184" y="10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6" name="Freeform 17"/>
            <p:cNvSpPr>
              <a:spLocks noEditPoints="1"/>
            </p:cNvSpPr>
            <p:nvPr/>
          </p:nvSpPr>
          <p:spPr bwMode="auto">
            <a:xfrm>
              <a:off x="1631950" y="4403725"/>
              <a:ext cx="819150" cy="765175"/>
            </a:xfrm>
            <a:custGeom>
              <a:avLst/>
              <a:gdLst>
                <a:gd name="T0" fmla="*/ 2147483647 w 482"/>
                <a:gd name="T1" fmla="*/ 2147483647 h 441"/>
                <a:gd name="T2" fmla="*/ 2147483647 w 482"/>
                <a:gd name="T3" fmla="*/ 2147483647 h 441"/>
                <a:gd name="T4" fmla="*/ 2147483647 w 482"/>
                <a:gd name="T5" fmla="*/ 2147483647 h 441"/>
                <a:gd name="T6" fmla="*/ 2147483647 w 482"/>
                <a:gd name="T7" fmla="*/ 2147483647 h 441"/>
                <a:gd name="T8" fmla="*/ 2147483647 w 482"/>
                <a:gd name="T9" fmla="*/ 2147483647 h 441"/>
                <a:gd name="T10" fmla="*/ 2147483647 w 482"/>
                <a:gd name="T11" fmla="*/ 2147483647 h 441"/>
                <a:gd name="T12" fmla="*/ 2147483647 w 482"/>
                <a:gd name="T13" fmla="*/ 2147483647 h 441"/>
                <a:gd name="T14" fmla="*/ 2147483647 w 482"/>
                <a:gd name="T15" fmla="*/ 2147483647 h 441"/>
                <a:gd name="T16" fmla="*/ 2147483647 w 482"/>
                <a:gd name="T17" fmla="*/ 2147483647 h 441"/>
                <a:gd name="T18" fmla="*/ 2147483647 w 482"/>
                <a:gd name="T19" fmla="*/ 2147483647 h 441"/>
                <a:gd name="T20" fmla="*/ 2147483647 w 482"/>
                <a:gd name="T21" fmla="*/ 2147483647 h 441"/>
                <a:gd name="T22" fmla="*/ 2147483647 w 482"/>
                <a:gd name="T23" fmla="*/ 2147483647 h 441"/>
                <a:gd name="T24" fmla="*/ 2147483647 w 482"/>
                <a:gd name="T25" fmla="*/ 2147483647 h 441"/>
                <a:gd name="T26" fmla="*/ 2147483647 w 482"/>
                <a:gd name="T27" fmla="*/ 2147483647 h 441"/>
                <a:gd name="T28" fmla="*/ 2147483647 w 482"/>
                <a:gd name="T29" fmla="*/ 2147483647 h 441"/>
                <a:gd name="T30" fmla="*/ 2147483647 w 482"/>
                <a:gd name="T31" fmla="*/ 2147483647 h 441"/>
                <a:gd name="T32" fmla="*/ 2147483647 w 482"/>
                <a:gd name="T33" fmla="*/ 2147483647 h 441"/>
                <a:gd name="T34" fmla="*/ 2147483647 w 482"/>
                <a:gd name="T35" fmla="*/ 2147483647 h 441"/>
                <a:gd name="T36" fmla="*/ 2147483647 w 482"/>
                <a:gd name="T37" fmla="*/ 2147483647 h 441"/>
                <a:gd name="T38" fmla="*/ 2147483647 w 482"/>
                <a:gd name="T39" fmla="*/ 2147483647 h 441"/>
                <a:gd name="T40" fmla="*/ 2147483647 w 482"/>
                <a:gd name="T41" fmla="*/ 2147483647 h 441"/>
                <a:gd name="T42" fmla="*/ 2147483647 w 482"/>
                <a:gd name="T43" fmla="*/ 2147483647 h 441"/>
                <a:gd name="T44" fmla="*/ 2147483647 w 482"/>
                <a:gd name="T45" fmla="*/ 2147483647 h 441"/>
                <a:gd name="T46" fmla="*/ 2147483647 w 482"/>
                <a:gd name="T47" fmla="*/ 2147483647 h 441"/>
                <a:gd name="T48" fmla="*/ 2147483647 w 482"/>
                <a:gd name="T49" fmla="*/ 2147483647 h 441"/>
                <a:gd name="T50" fmla="*/ 2147483647 w 482"/>
                <a:gd name="T51" fmla="*/ 2147483647 h 441"/>
                <a:gd name="T52" fmla="*/ 2147483647 w 482"/>
                <a:gd name="T53" fmla="*/ 2147483647 h 441"/>
                <a:gd name="T54" fmla="*/ 2147483647 w 482"/>
                <a:gd name="T55" fmla="*/ 2147483647 h 441"/>
                <a:gd name="T56" fmla="*/ 2147483647 w 482"/>
                <a:gd name="T57" fmla="*/ 2147483647 h 441"/>
                <a:gd name="T58" fmla="*/ 2147483647 w 482"/>
                <a:gd name="T59" fmla="*/ 2147483647 h 441"/>
                <a:gd name="T60" fmla="*/ 2147483647 w 482"/>
                <a:gd name="T61" fmla="*/ 2147483647 h 441"/>
                <a:gd name="T62" fmla="*/ 2147483647 w 482"/>
                <a:gd name="T63" fmla="*/ 2147483647 h 441"/>
                <a:gd name="T64" fmla="*/ 2147483647 w 482"/>
                <a:gd name="T65" fmla="*/ 2147483647 h 441"/>
                <a:gd name="T66" fmla="*/ 2147483647 w 482"/>
                <a:gd name="T67" fmla="*/ 2147483647 h 441"/>
                <a:gd name="T68" fmla="*/ 2147483647 w 482"/>
                <a:gd name="T69" fmla="*/ 2147483647 h 441"/>
                <a:gd name="T70" fmla="*/ 2147483647 w 482"/>
                <a:gd name="T71" fmla="*/ 2147483647 h 441"/>
                <a:gd name="T72" fmla="*/ 2147483647 w 482"/>
                <a:gd name="T73" fmla="*/ 2147483647 h 441"/>
                <a:gd name="T74" fmla="*/ 2147483647 w 482"/>
                <a:gd name="T75" fmla="*/ 2147483647 h 441"/>
                <a:gd name="T76" fmla="*/ 2147483647 w 482"/>
                <a:gd name="T77" fmla="*/ 2147483647 h 441"/>
                <a:gd name="T78" fmla="*/ 2147483647 w 482"/>
                <a:gd name="T79" fmla="*/ 2147483647 h 441"/>
                <a:gd name="T80" fmla="*/ 2147483647 w 482"/>
                <a:gd name="T81" fmla="*/ 2147483647 h 441"/>
                <a:gd name="T82" fmla="*/ 2147483647 w 482"/>
                <a:gd name="T83" fmla="*/ 2147483647 h 441"/>
                <a:gd name="T84" fmla="*/ 2147483647 w 482"/>
                <a:gd name="T85" fmla="*/ 2147483647 h 441"/>
                <a:gd name="T86" fmla="*/ 2147483647 w 482"/>
                <a:gd name="T87" fmla="*/ 2147483647 h 441"/>
                <a:gd name="T88" fmla="*/ 2147483647 w 482"/>
                <a:gd name="T89" fmla="*/ 2147483647 h 441"/>
                <a:gd name="T90" fmla="*/ 2147483647 w 482"/>
                <a:gd name="T91" fmla="*/ 2147483647 h 441"/>
                <a:gd name="T92" fmla="*/ 2147483647 w 482"/>
                <a:gd name="T93" fmla="*/ 2147483647 h 441"/>
                <a:gd name="T94" fmla="*/ 2147483647 w 482"/>
                <a:gd name="T95" fmla="*/ 2147483647 h 441"/>
                <a:gd name="T96" fmla="*/ 2147483647 w 482"/>
                <a:gd name="T97" fmla="*/ 2147483647 h 441"/>
                <a:gd name="T98" fmla="*/ 2147483647 w 482"/>
                <a:gd name="T99" fmla="*/ 2147483647 h 441"/>
                <a:gd name="T100" fmla="*/ 2147483647 w 482"/>
                <a:gd name="T101" fmla="*/ 2147483647 h 441"/>
                <a:gd name="T102" fmla="*/ 2147483647 w 482"/>
                <a:gd name="T103" fmla="*/ 2147483647 h 441"/>
                <a:gd name="T104" fmla="*/ 2147483647 w 482"/>
                <a:gd name="T105" fmla="*/ 2147483647 h 441"/>
                <a:gd name="T106" fmla="*/ 2147483647 w 482"/>
                <a:gd name="T107" fmla="*/ 2147483647 h 441"/>
                <a:gd name="T108" fmla="*/ 2147483647 w 482"/>
                <a:gd name="T109" fmla="*/ 2147483647 h 441"/>
                <a:gd name="T110" fmla="*/ 2147483647 w 482"/>
                <a:gd name="T111" fmla="*/ 2147483647 h 441"/>
                <a:gd name="T112" fmla="*/ 2147483647 w 482"/>
                <a:gd name="T113" fmla="*/ 2147483647 h 441"/>
                <a:gd name="T114" fmla="*/ 2147483647 w 482"/>
                <a:gd name="T115" fmla="*/ 2147483647 h 441"/>
                <a:gd name="T116" fmla="*/ 2147483647 w 482"/>
                <a:gd name="T117" fmla="*/ 2147483647 h 441"/>
                <a:gd name="T118" fmla="*/ 2147483647 w 482"/>
                <a:gd name="T119" fmla="*/ 2147483647 h 441"/>
                <a:gd name="T120" fmla="*/ 2147483647 w 482"/>
                <a:gd name="T121" fmla="*/ 2147483647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441"/>
                <a:gd name="T185" fmla="*/ 482 w 4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441">
                  <a:moveTo>
                    <a:pt x="29" y="349"/>
                  </a:moveTo>
                  <a:lnTo>
                    <a:pt x="23" y="345"/>
                  </a:lnTo>
                  <a:lnTo>
                    <a:pt x="24" y="340"/>
                  </a:lnTo>
                  <a:lnTo>
                    <a:pt x="20" y="339"/>
                  </a:lnTo>
                  <a:lnTo>
                    <a:pt x="18" y="337"/>
                  </a:lnTo>
                  <a:lnTo>
                    <a:pt x="16" y="333"/>
                  </a:lnTo>
                  <a:lnTo>
                    <a:pt x="19" y="332"/>
                  </a:lnTo>
                  <a:lnTo>
                    <a:pt x="28" y="333"/>
                  </a:lnTo>
                  <a:lnTo>
                    <a:pt x="31" y="339"/>
                  </a:lnTo>
                  <a:lnTo>
                    <a:pt x="29" y="349"/>
                  </a:lnTo>
                  <a:close/>
                  <a:moveTo>
                    <a:pt x="42" y="340"/>
                  </a:moveTo>
                  <a:lnTo>
                    <a:pt x="42" y="352"/>
                  </a:lnTo>
                  <a:lnTo>
                    <a:pt x="36" y="350"/>
                  </a:lnTo>
                  <a:lnTo>
                    <a:pt x="33" y="339"/>
                  </a:lnTo>
                  <a:lnTo>
                    <a:pt x="28" y="327"/>
                  </a:lnTo>
                  <a:lnTo>
                    <a:pt x="41" y="328"/>
                  </a:lnTo>
                  <a:lnTo>
                    <a:pt x="42" y="340"/>
                  </a:lnTo>
                  <a:close/>
                  <a:moveTo>
                    <a:pt x="15" y="299"/>
                  </a:moveTo>
                  <a:lnTo>
                    <a:pt x="10" y="308"/>
                  </a:lnTo>
                  <a:lnTo>
                    <a:pt x="4" y="306"/>
                  </a:lnTo>
                  <a:lnTo>
                    <a:pt x="0" y="297"/>
                  </a:lnTo>
                  <a:lnTo>
                    <a:pt x="7" y="285"/>
                  </a:lnTo>
                  <a:lnTo>
                    <a:pt x="12" y="286"/>
                  </a:lnTo>
                  <a:lnTo>
                    <a:pt x="11" y="294"/>
                  </a:lnTo>
                  <a:lnTo>
                    <a:pt x="14" y="297"/>
                  </a:lnTo>
                  <a:lnTo>
                    <a:pt x="15" y="299"/>
                  </a:lnTo>
                  <a:close/>
                  <a:moveTo>
                    <a:pt x="54" y="265"/>
                  </a:moveTo>
                  <a:lnTo>
                    <a:pt x="52" y="282"/>
                  </a:lnTo>
                  <a:lnTo>
                    <a:pt x="44" y="289"/>
                  </a:lnTo>
                  <a:lnTo>
                    <a:pt x="40" y="293"/>
                  </a:lnTo>
                  <a:lnTo>
                    <a:pt x="37" y="284"/>
                  </a:lnTo>
                  <a:lnTo>
                    <a:pt x="27" y="291"/>
                  </a:lnTo>
                  <a:lnTo>
                    <a:pt x="18" y="299"/>
                  </a:lnTo>
                  <a:lnTo>
                    <a:pt x="18" y="284"/>
                  </a:lnTo>
                  <a:lnTo>
                    <a:pt x="28" y="278"/>
                  </a:lnTo>
                  <a:lnTo>
                    <a:pt x="29" y="268"/>
                  </a:lnTo>
                  <a:lnTo>
                    <a:pt x="33" y="265"/>
                  </a:lnTo>
                  <a:lnTo>
                    <a:pt x="38" y="273"/>
                  </a:lnTo>
                  <a:lnTo>
                    <a:pt x="40" y="253"/>
                  </a:lnTo>
                  <a:lnTo>
                    <a:pt x="54" y="261"/>
                  </a:lnTo>
                  <a:lnTo>
                    <a:pt x="54" y="265"/>
                  </a:lnTo>
                  <a:close/>
                  <a:moveTo>
                    <a:pt x="61" y="225"/>
                  </a:moveTo>
                  <a:lnTo>
                    <a:pt x="54" y="229"/>
                  </a:lnTo>
                  <a:lnTo>
                    <a:pt x="45" y="218"/>
                  </a:lnTo>
                  <a:lnTo>
                    <a:pt x="53" y="210"/>
                  </a:lnTo>
                  <a:lnTo>
                    <a:pt x="61" y="213"/>
                  </a:lnTo>
                  <a:lnTo>
                    <a:pt x="62" y="223"/>
                  </a:lnTo>
                  <a:lnTo>
                    <a:pt x="61" y="225"/>
                  </a:lnTo>
                  <a:close/>
                  <a:moveTo>
                    <a:pt x="59" y="138"/>
                  </a:moveTo>
                  <a:lnTo>
                    <a:pt x="53" y="138"/>
                  </a:lnTo>
                  <a:lnTo>
                    <a:pt x="54" y="127"/>
                  </a:lnTo>
                  <a:lnTo>
                    <a:pt x="62" y="123"/>
                  </a:lnTo>
                  <a:lnTo>
                    <a:pt x="61" y="136"/>
                  </a:lnTo>
                  <a:lnTo>
                    <a:pt x="59" y="138"/>
                  </a:lnTo>
                  <a:close/>
                  <a:moveTo>
                    <a:pt x="63" y="107"/>
                  </a:moveTo>
                  <a:lnTo>
                    <a:pt x="57" y="112"/>
                  </a:lnTo>
                  <a:lnTo>
                    <a:pt x="52" y="100"/>
                  </a:lnTo>
                  <a:lnTo>
                    <a:pt x="61" y="99"/>
                  </a:lnTo>
                  <a:lnTo>
                    <a:pt x="63" y="107"/>
                  </a:lnTo>
                  <a:close/>
                  <a:moveTo>
                    <a:pt x="109" y="90"/>
                  </a:moveTo>
                  <a:lnTo>
                    <a:pt x="109" y="98"/>
                  </a:lnTo>
                  <a:lnTo>
                    <a:pt x="95" y="98"/>
                  </a:lnTo>
                  <a:lnTo>
                    <a:pt x="74" y="108"/>
                  </a:lnTo>
                  <a:lnTo>
                    <a:pt x="67" y="99"/>
                  </a:lnTo>
                  <a:lnTo>
                    <a:pt x="76" y="92"/>
                  </a:lnTo>
                  <a:lnTo>
                    <a:pt x="59" y="85"/>
                  </a:lnTo>
                  <a:lnTo>
                    <a:pt x="71" y="81"/>
                  </a:lnTo>
                  <a:lnTo>
                    <a:pt x="67" y="75"/>
                  </a:lnTo>
                  <a:lnTo>
                    <a:pt x="75" y="73"/>
                  </a:lnTo>
                  <a:lnTo>
                    <a:pt x="91" y="86"/>
                  </a:lnTo>
                  <a:lnTo>
                    <a:pt x="109" y="90"/>
                  </a:lnTo>
                  <a:close/>
                  <a:moveTo>
                    <a:pt x="93" y="41"/>
                  </a:moveTo>
                  <a:lnTo>
                    <a:pt x="97" y="48"/>
                  </a:lnTo>
                  <a:lnTo>
                    <a:pt x="104" y="45"/>
                  </a:lnTo>
                  <a:lnTo>
                    <a:pt x="104" y="57"/>
                  </a:lnTo>
                  <a:lnTo>
                    <a:pt x="99" y="66"/>
                  </a:lnTo>
                  <a:lnTo>
                    <a:pt x="96" y="69"/>
                  </a:lnTo>
                  <a:lnTo>
                    <a:pt x="93" y="72"/>
                  </a:lnTo>
                  <a:lnTo>
                    <a:pt x="91" y="72"/>
                  </a:lnTo>
                  <a:lnTo>
                    <a:pt x="87" y="69"/>
                  </a:lnTo>
                  <a:lnTo>
                    <a:pt x="84" y="65"/>
                  </a:lnTo>
                  <a:lnTo>
                    <a:pt x="86" y="61"/>
                  </a:lnTo>
                  <a:lnTo>
                    <a:pt x="88" y="60"/>
                  </a:lnTo>
                  <a:lnTo>
                    <a:pt x="90" y="51"/>
                  </a:lnTo>
                  <a:lnTo>
                    <a:pt x="83" y="51"/>
                  </a:lnTo>
                  <a:lnTo>
                    <a:pt x="87" y="40"/>
                  </a:lnTo>
                  <a:lnTo>
                    <a:pt x="93" y="41"/>
                  </a:lnTo>
                  <a:close/>
                  <a:moveTo>
                    <a:pt x="146" y="52"/>
                  </a:moveTo>
                  <a:lnTo>
                    <a:pt x="146" y="53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46" y="58"/>
                  </a:lnTo>
                  <a:lnTo>
                    <a:pt x="139" y="65"/>
                  </a:lnTo>
                  <a:lnTo>
                    <a:pt x="143" y="62"/>
                  </a:lnTo>
                  <a:lnTo>
                    <a:pt x="147" y="66"/>
                  </a:lnTo>
                  <a:lnTo>
                    <a:pt x="151" y="69"/>
                  </a:lnTo>
                  <a:lnTo>
                    <a:pt x="171" y="70"/>
                  </a:lnTo>
                  <a:lnTo>
                    <a:pt x="175" y="68"/>
                  </a:lnTo>
                  <a:lnTo>
                    <a:pt x="184" y="73"/>
                  </a:lnTo>
                  <a:lnTo>
                    <a:pt x="205" y="69"/>
                  </a:lnTo>
                  <a:lnTo>
                    <a:pt x="206" y="72"/>
                  </a:lnTo>
                  <a:lnTo>
                    <a:pt x="210" y="77"/>
                  </a:lnTo>
                  <a:lnTo>
                    <a:pt x="211" y="79"/>
                  </a:lnTo>
                  <a:lnTo>
                    <a:pt x="223" y="77"/>
                  </a:lnTo>
                  <a:lnTo>
                    <a:pt x="224" y="77"/>
                  </a:lnTo>
                  <a:lnTo>
                    <a:pt x="226" y="77"/>
                  </a:lnTo>
                  <a:lnTo>
                    <a:pt x="226" y="74"/>
                  </a:lnTo>
                  <a:lnTo>
                    <a:pt x="224" y="73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41" y="70"/>
                  </a:lnTo>
                  <a:lnTo>
                    <a:pt x="239" y="73"/>
                  </a:lnTo>
                  <a:lnTo>
                    <a:pt x="237" y="74"/>
                  </a:lnTo>
                  <a:lnTo>
                    <a:pt x="244" y="81"/>
                  </a:lnTo>
                  <a:lnTo>
                    <a:pt x="247" y="83"/>
                  </a:lnTo>
                  <a:lnTo>
                    <a:pt x="256" y="79"/>
                  </a:lnTo>
                  <a:lnTo>
                    <a:pt x="258" y="78"/>
                  </a:lnTo>
                  <a:lnTo>
                    <a:pt x="261" y="70"/>
                  </a:lnTo>
                  <a:lnTo>
                    <a:pt x="271" y="72"/>
                  </a:lnTo>
                  <a:lnTo>
                    <a:pt x="271" y="66"/>
                  </a:lnTo>
                  <a:lnTo>
                    <a:pt x="277" y="62"/>
                  </a:lnTo>
                  <a:lnTo>
                    <a:pt x="287" y="64"/>
                  </a:lnTo>
                  <a:lnTo>
                    <a:pt x="292" y="60"/>
                  </a:lnTo>
                  <a:lnTo>
                    <a:pt x="296" y="66"/>
                  </a:lnTo>
                  <a:lnTo>
                    <a:pt x="299" y="73"/>
                  </a:lnTo>
                  <a:lnTo>
                    <a:pt x="302" y="79"/>
                  </a:lnTo>
                  <a:lnTo>
                    <a:pt x="307" y="89"/>
                  </a:lnTo>
                  <a:lnTo>
                    <a:pt x="312" y="91"/>
                  </a:lnTo>
                  <a:lnTo>
                    <a:pt x="326" y="86"/>
                  </a:lnTo>
                  <a:lnTo>
                    <a:pt x="338" y="89"/>
                  </a:lnTo>
                  <a:lnTo>
                    <a:pt x="342" y="82"/>
                  </a:lnTo>
                  <a:lnTo>
                    <a:pt x="354" y="83"/>
                  </a:lnTo>
                  <a:lnTo>
                    <a:pt x="363" y="78"/>
                  </a:lnTo>
                  <a:lnTo>
                    <a:pt x="363" y="82"/>
                  </a:lnTo>
                  <a:lnTo>
                    <a:pt x="376" y="87"/>
                  </a:lnTo>
                  <a:lnTo>
                    <a:pt x="379" y="90"/>
                  </a:lnTo>
                  <a:lnTo>
                    <a:pt x="381" y="91"/>
                  </a:lnTo>
                  <a:lnTo>
                    <a:pt x="380" y="103"/>
                  </a:lnTo>
                  <a:lnTo>
                    <a:pt x="380" y="115"/>
                  </a:lnTo>
                  <a:lnTo>
                    <a:pt x="380" y="116"/>
                  </a:lnTo>
                  <a:lnTo>
                    <a:pt x="380" y="121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9" y="155"/>
                  </a:lnTo>
                  <a:lnTo>
                    <a:pt x="388" y="163"/>
                  </a:lnTo>
                  <a:lnTo>
                    <a:pt x="404" y="162"/>
                  </a:lnTo>
                  <a:lnTo>
                    <a:pt x="413" y="161"/>
                  </a:lnTo>
                  <a:lnTo>
                    <a:pt x="419" y="159"/>
                  </a:lnTo>
                  <a:lnTo>
                    <a:pt x="429" y="166"/>
                  </a:lnTo>
                  <a:lnTo>
                    <a:pt x="434" y="168"/>
                  </a:lnTo>
                  <a:lnTo>
                    <a:pt x="438" y="171"/>
                  </a:lnTo>
                  <a:lnTo>
                    <a:pt x="435" y="181"/>
                  </a:lnTo>
                  <a:lnTo>
                    <a:pt x="434" y="191"/>
                  </a:lnTo>
                  <a:lnTo>
                    <a:pt x="438" y="214"/>
                  </a:lnTo>
                  <a:lnTo>
                    <a:pt x="438" y="216"/>
                  </a:lnTo>
                  <a:lnTo>
                    <a:pt x="443" y="218"/>
                  </a:lnTo>
                  <a:lnTo>
                    <a:pt x="459" y="226"/>
                  </a:lnTo>
                  <a:lnTo>
                    <a:pt x="460" y="225"/>
                  </a:lnTo>
                  <a:lnTo>
                    <a:pt x="464" y="223"/>
                  </a:lnTo>
                  <a:lnTo>
                    <a:pt x="468" y="221"/>
                  </a:lnTo>
                  <a:lnTo>
                    <a:pt x="469" y="221"/>
                  </a:lnTo>
                  <a:lnTo>
                    <a:pt x="477" y="225"/>
                  </a:lnTo>
                  <a:lnTo>
                    <a:pt x="482" y="246"/>
                  </a:lnTo>
                  <a:lnTo>
                    <a:pt x="480" y="248"/>
                  </a:lnTo>
                  <a:lnTo>
                    <a:pt x="476" y="252"/>
                  </a:lnTo>
                  <a:lnTo>
                    <a:pt x="465" y="250"/>
                  </a:lnTo>
                  <a:lnTo>
                    <a:pt x="460" y="252"/>
                  </a:lnTo>
                  <a:lnTo>
                    <a:pt x="459" y="259"/>
                  </a:lnTo>
                  <a:lnTo>
                    <a:pt x="459" y="267"/>
                  </a:lnTo>
                  <a:lnTo>
                    <a:pt x="464" y="272"/>
                  </a:lnTo>
                  <a:lnTo>
                    <a:pt x="469" y="276"/>
                  </a:lnTo>
                  <a:lnTo>
                    <a:pt x="468" y="281"/>
                  </a:lnTo>
                  <a:lnTo>
                    <a:pt x="463" y="285"/>
                  </a:lnTo>
                  <a:lnTo>
                    <a:pt x="455" y="290"/>
                  </a:lnTo>
                  <a:lnTo>
                    <a:pt x="452" y="291"/>
                  </a:lnTo>
                  <a:lnTo>
                    <a:pt x="452" y="293"/>
                  </a:lnTo>
                  <a:lnTo>
                    <a:pt x="442" y="302"/>
                  </a:lnTo>
                  <a:lnTo>
                    <a:pt x="436" y="301"/>
                  </a:lnTo>
                  <a:lnTo>
                    <a:pt x="442" y="305"/>
                  </a:lnTo>
                  <a:lnTo>
                    <a:pt x="440" y="312"/>
                  </a:lnTo>
                  <a:lnTo>
                    <a:pt x="439" y="315"/>
                  </a:lnTo>
                  <a:lnTo>
                    <a:pt x="443" y="316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8" y="335"/>
                  </a:lnTo>
                  <a:lnTo>
                    <a:pt x="463" y="346"/>
                  </a:lnTo>
                  <a:lnTo>
                    <a:pt x="457" y="350"/>
                  </a:lnTo>
                  <a:lnTo>
                    <a:pt x="465" y="357"/>
                  </a:lnTo>
                  <a:lnTo>
                    <a:pt x="461" y="363"/>
                  </a:lnTo>
                  <a:lnTo>
                    <a:pt x="457" y="363"/>
                  </a:lnTo>
                  <a:lnTo>
                    <a:pt x="456" y="374"/>
                  </a:lnTo>
                  <a:lnTo>
                    <a:pt x="448" y="369"/>
                  </a:lnTo>
                  <a:lnTo>
                    <a:pt x="447" y="370"/>
                  </a:lnTo>
                  <a:lnTo>
                    <a:pt x="431" y="391"/>
                  </a:lnTo>
                  <a:lnTo>
                    <a:pt x="417" y="388"/>
                  </a:lnTo>
                  <a:lnTo>
                    <a:pt x="410" y="380"/>
                  </a:lnTo>
                  <a:lnTo>
                    <a:pt x="400" y="387"/>
                  </a:lnTo>
                  <a:lnTo>
                    <a:pt x="396" y="394"/>
                  </a:lnTo>
                  <a:lnTo>
                    <a:pt x="392" y="400"/>
                  </a:lnTo>
                  <a:lnTo>
                    <a:pt x="384" y="413"/>
                  </a:lnTo>
                  <a:lnTo>
                    <a:pt x="387" y="421"/>
                  </a:lnTo>
                  <a:lnTo>
                    <a:pt x="383" y="426"/>
                  </a:lnTo>
                  <a:lnTo>
                    <a:pt x="371" y="424"/>
                  </a:lnTo>
                  <a:lnTo>
                    <a:pt x="367" y="428"/>
                  </a:lnTo>
                  <a:lnTo>
                    <a:pt x="364" y="429"/>
                  </a:lnTo>
                  <a:lnTo>
                    <a:pt x="350" y="441"/>
                  </a:lnTo>
                  <a:lnTo>
                    <a:pt x="345" y="438"/>
                  </a:lnTo>
                  <a:lnTo>
                    <a:pt x="320" y="430"/>
                  </a:lnTo>
                  <a:lnTo>
                    <a:pt x="317" y="430"/>
                  </a:lnTo>
                  <a:lnTo>
                    <a:pt x="307" y="430"/>
                  </a:lnTo>
                  <a:lnTo>
                    <a:pt x="303" y="426"/>
                  </a:lnTo>
                  <a:lnTo>
                    <a:pt x="290" y="422"/>
                  </a:lnTo>
                  <a:lnTo>
                    <a:pt x="290" y="416"/>
                  </a:lnTo>
                  <a:lnTo>
                    <a:pt x="291" y="408"/>
                  </a:lnTo>
                  <a:lnTo>
                    <a:pt x="277" y="407"/>
                  </a:lnTo>
                  <a:lnTo>
                    <a:pt x="279" y="391"/>
                  </a:lnTo>
                  <a:lnTo>
                    <a:pt x="286" y="392"/>
                  </a:lnTo>
                  <a:lnTo>
                    <a:pt x="288" y="388"/>
                  </a:lnTo>
                  <a:lnTo>
                    <a:pt x="278" y="383"/>
                  </a:lnTo>
                  <a:lnTo>
                    <a:pt x="273" y="387"/>
                  </a:lnTo>
                  <a:lnTo>
                    <a:pt x="262" y="387"/>
                  </a:lnTo>
                  <a:lnTo>
                    <a:pt x="261" y="384"/>
                  </a:lnTo>
                  <a:lnTo>
                    <a:pt x="260" y="382"/>
                  </a:lnTo>
                  <a:lnTo>
                    <a:pt x="262" y="379"/>
                  </a:lnTo>
                  <a:lnTo>
                    <a:pt x="273" y="373"/>
                  </a:lnTo>
                  <a:lnTo>
                    <a:pt x="274" y="371"/>
                  </a:lnTo>
                  <a:lnTo>
                    <a:pt x="273" y="365"/>
                  </a:lnTo>
                  <a:lnTo>
                    <a:pt x="265" y="367"/>
                  </a:lnTo>
                  <a:lnTo>
                    <a:pt x="266" y="361"/>
                  </a:lnTo>
                  <a:lnTo>
                    <a:pt x="262" y="362"/>
                  </a:lnTo>
                  <a:lnTo>
                    <a:pt x="260" y="354"/>
                  </a:lnTo>
                  <a:lnTo>
                    <a:pt x="254" y="353"/>
                  </a:lnTo>
                  <a:lnTo>
                    <a:pt x="254" y="361"/>
                  </a:lnTo>
                  <a:lnTo>
                    <a:pt x="237" y="369"/>
                  </a:lnTo>
                  <a:lnTo>
                    <a:pt x="234" y="363"/>
                  </a:lnTo>
                  <a:lnTo>
                    <a:pt x="235" y="360"/>
                  </a:lnTo>
                  <a:lnTo>
                    <a:pt x="232" y="353"/>
                  </a:lnTo>
                  <a:lnTo>
                    <a:pt x="227" y="358"/>
                  </a:lnTo>
                  <a:lnTo>
                    <a:pt x="226" y="358"/>
                  </a:lnTo>
                  <a:lnTo>
                    <a:pt x="219" y="356"/>
                  </a:lnTo>
                  <a:lnTo>
                    <a:pt x="207" y="367"/>
                  </a:lnTo>
                  <a:lnTo>
                    <a:pt x="196" y="357"/>
                  </a:lnTo>
                  <a:lnTo>
                    <a:pt x="188" y="349"/>
                  </a:lnTo>
                  <a:lnTo>
                    <a:pt x="190" y="337"/>
                  </a:lnTo>
                  <a:lnTo>
                    <a:pt x="182" y="332"/>
                  </a:lnTo>
                  <a:lnTo>
                    <a:pt x="176" y="322"/>
                  </a:lnTo>
                  <a:lnTo>
                    <a:pt x="164" y="327"/>
                  </a:lnTo>
                  <a:lnTo>
                    <a:pt x="156" y="341"/>
                  </a:lnTo>
                  <a:lnTo>
                    <a:pt x="154" y="341"/>
                  </a:lnTo>
                  <a:lnTo>
                    <a:pt x="146" y="331"/>
                  </a:lnTo>
                  <a:lnTo>
                    <a:pt x="138" y="335"/>
                  </a:lnTo>
                  <a:lnTo>
                    <a:pt x="133" y="337"/>
                  </a:lnTo>
                  <a:lnTo>
                    <a:pt x="124" y="329"/>
                  </a:lnTo>
                  <a:lnTo>
                    <a:pt x="108" y="341"/>
                  </a:lnTo>
                  <a:lnTo>
                    <a:pt x="105" y="341"/>
                  </a:lnTo>
                  <a:lnTo>
                    <a:pt x="97" y="339"/>
                  </a:lnTo>
                  <a:lnTo>
                    <a:pt x="84" y="341"/>
                  </a:lnTo>
                  <a:lnTo>
                    <a:pt x="83" y="341"/>
                  </a:lnTo>
                  <a:lnTo>
                    <a:pt x="80" y="335"/>
                  </a:lnTo>
                  <a:lnTo>
                    <a:pt x="79" y="332"/>
                  </a:lnTo>
                  <a:lnTo>
                    <a:pt x="78" y="336"/>
                  </a:lnTo>
                  <a:lnTo>
                    <a:pt x="71" y="336"/>
                  </a:lnTo>
                  <a:lnTo>
                    <a:pt x="62" y="341"/>
                  </a:lnTo>
                  <a:lnTo>
                    <a:pt x="58" y="350"/>
                  </a:lnTo>
                  <a:lnTo>
                    <a:pt x="54" y="358"/>
                  </a:lnTo>
                  <a:lnTo>
                    <a:pt x="53" y="358"/>
                  </a:lnTo>
                  <a:lnTo>
                    <a:pt x="48" y="354"/>
                  </a:lnTo>
                  <a:lnTo>
                    <a:pt x="48" y="353"/>
                  </a:lnTo>
                  <a:lnTo>
                    <a:pt x="49" y="346"/>
                  </a:lnTo>
                  <a:lnTo>
                    <a:pt x="50" y="336"/>
                  </a:lnTo>
                  <a:lnTo>
                    <a:pt x="46" y="328"/>
                  </a:lnTo>
                  <a:lnTo>
                    <a:pt x="46" y="323"/>
                  </a:lnTo>
                  <a:lnTo>
                    <a:pt x="57" y="328"/>
                  </a:lnTo>
                  <a:lnTo>
                    <a:pt x="58" y="332"/>
                  </a:lnTo>
                  <a:lnTo>
                    <a:pt x="59" y="331"/>
                  </a:lnTo>
                  <a:lnTo>
                    <a:pt x="61" y="331"/>
                  </a:lnTo>
                  <a:lnTo>
                    <a:pt x="61" y="328"/>
                  </a:lnTo>
                  <a:lnTo>
                    <a:pt x="61" y="325"/>
                  </a:lnTo>
                  <a:lnTo>
                    <a:pt x="65" y="325"/>
                  </a:lnTo>
                  <a:lnTo>
                    <a:pt x="66" y="325"/>
                  </a:lnTo>
                  <a:lnTo>
                    <a:pt x="76" y="325"/>
                  </a:lnTo>
                  <a:lnTo>
                    <a:pt x="76" y="323"/>
                  </a:lnTo>
                  <a:lnTo>
                    <a:pt x="71" y="323"/>
                  </a:lnTo>
                  <a:lnTo>
                    <a:pt x="71" y="322"/>
                  </a:lnTo>
                  <a:lnTo>
                    <a:pt x="70" y="322"/>
                  </a:lnTo>
                  <a:lnTo>
                    <a:pt x="69" y="319"/>
                  </a:lnTo>
                  <a:lnTo>
                    <a:pt x="69" y="318"/>
                  </a:lnTo>
                  <a:lnTo>
                    <a:pt x="67" y="316"/>
                  </a:lnTo>
                  <a:lnTo>
                    <a:pt x="58" y="318"/>
                  </a:lnTo>
                  <a:lnTo>
                    <a:pt x="54" y="320"/>
                  </a:lnTo>
                  <a:lnTo>
                    <a:pt x="52" y="319"/>
                  </a:lnTo>
                  <a:lnTo>
                    <a:pt x="52" y="316"/>
                  </a:lnTo>
                  <a:lnTo>
                    <a:pt x="53" y="306"/>
                  </a:lnTo>
                  <a:lnTo>
                    <a:pt x="52" y="302"/>
                  </a:lnTo>
                  <a:lnTo>
                    <a:pt x="52" y="301"/>
                  </a:lnTo>
                  <a:lnTo>
                    <a:pt x="55" y="297"/>
                  </a:lnTo>
                  <a:lnTo>
                    <a:pt x="58" y="297"/>
                  </a:lnTo>
                  <a:lnTo>
                    <a:pt x="70" y="293"/>
                  </a:lnTo>
                  <a:lnTo>
                    <a:pt x="71" y="294"/>
                  </a:lnTo>
                  <a:lnTo>
                    <a:pt x="74" y="295"/>
                  </a:lnTo>
                  <a:lnTo>
                    <a:pt x="82" y="299"/>
                  </a:lnTo>
                  <a:lnTo>
                    <a:pt x="83" y="301"/>
                  </a:lnTo>
                  <a:lnTo>
                    <a:pt x="84" y="302"/>
                  </a:lnTo>
                  <a:lnTo>
                    <a:pt x="87" y="303"/>
                  </a:lnTo>
                  <a:lnTo>
                    <a:pt x="90" y="310"/>
                  </a:lnTo>
                  <a:lnTo>
                    <a:pt x="100" y="314"/>
                  </a:lnTo>
                  <a:lnTo>
                    <a:pt x="105" y="312"/>
                  </a:lnTo>
                  <a:lnTo>
                    <a:pt x="105" y="315"/>
                  </a:lnTo>
                  <a:lnTo>
                    <a:pt x="105" y="322"/>
                  </a:lnTo>
                  <a:lnTo>
                    <a:pt x="107" y="322"/>
                  </a:lnTo>
                  <a:lnTo>
                    <a:pt x="108" y="322"/>
                  </a:lnTo>
                  <a:lnTo>
                    <a:pt x="110" y="312"/>
                  </a:lnTo>
                  <a:lnTo>
                    <a:pt x="110" y="307"/>
                  </a:lnTo>
                  <a:lnTo>
                    <a:pt x="112" y="307"/>
                  </a:lnTo>
                  <a:lnTo>
                    <a:pt x="117" y="306"/>
                  </a:lnTo>
                  <a:lnTo>
                    <a:pt x="120" y="305"/>
                  </a:lnTo>
                  <a:lnTo>
                    <a:pt x="124" y="303"/>
                  </a:lnTo>
                  <a:lnTo>
                    <a:pt x="125" y="303"/>
                  </a:lnTo>
                  <a:lnTo>
                    <a:pt x="129" y="306"/>
                  </a:lnTo>
                  <a:lnTo>
                    <a:pt x="130" y="307"/>
                  </a:lnTo>
                  <a:lnTo>
                    <a:pt x="133" y="306"/>
                  </a:lnTo>
                  <a:lnTo>
                    <a:pt x="131" y="305"/>
                  </a:lnTo>
                  <a:lnTo>
                    <a:pt x="130" y="302"/>
                  </a:lnTo>
                  <a:lnTo>
                    <a:pt x="134" y="297"/>
                  </a:lnTo>
                  <a:lnTo>
                    <a:pt x="138" y="299"/>
                  </a:lnTo>
                  <a:lnTo>
                    <a:pt x="139" y="299"/>
                  </a:lnTo>
                  <a:lnTo>
                    <a:pt x="148" y="298"/>
                  </a:lnTo>
                  <a:lnTo>
                    <a:pt x="150" y="295"/>
                  </a:lnTo>
                  <a:lnTo>
                    <a:pt x="154" y="297"/>
                  </a:lnTo>
                  <a:lnTo>
                    <a:pt x="152" y="305"/>
                  </a:lnTo>
                  <a:lnTo>
                    <a:pt x="150" y="308"/>
                  </a:lnTo>
                  <a:lnTo>
                    <a:pt x="150" y="311"/>
                  </a:lnTo>
                  <a:lnTo>
                    <a:pt x="154" y="310"/>
                  </a:lnTo>
                  <a:lnTo>
                    <a:pt x="156" y="305"/>
                  </a:lnTo>
                  <a:lnTo>
                    <a:pt x="159" y="303"/>
                  </a:lnTo>
                  <a:lnTo>
                    <a:pt x="160" y="303"/>
                  </a:lnTo>
                  <a:lnTo>
                    <a:pt x="160" y="299"/>
                  </a:lnTo>
                  <a:lnTo>
                    <a:pt x="164" y="294"/>
                  </a:lnTo>
                  <a:lnTo>
                    <a:pt x="175" y="297"/>
                  </a:lnTo>
                  <a:lnTo>
                    <a:pt x="176" y="298"/>
                  </a:lnTo>
                  <a:lnTo>
                    <a:pt x="182" y="303"/>
                  </a:lnTo>
                  <a:lnTo>
                    <a:pt x="185" y="303"/>
                  </a:lnTo>
                  <a:lnTo>
                    <a:pt x="194" y="303"/>
                  </a:lnTo>
                  <a:lnTo>
                    <a:pt x="197" y="305"/>
                  </a:lnTo>
                  <a:lnTo>
                    <a:pt x="199" y="306"/>
                  </a:lnTo>
                  <a:lnTo>
                    <a:pt x="205" y="308"/>
                  </a:lnTo>
                  <a:lnTo>
                    <a:pt x="209" y="308"/>
                  </a:lnTo>
                  <a:lnTo>
                    <a:pt x="214" y="310"/>
                  </a:lnTo>
                  <a:lnTo>
                    <a:pt x="215" y="315"/>
                  </a:lnTo>
                  <a:lnTo>
                    <a:pt x="214" y="318"/>
                  </a:lnTo>
                  <a:lnTo>
                    <a:pt x="211" y="322"/>
                  </a:lnTo>
                  <a:lnTo>
                    <a:pt x="210" y="323"/>
                  </a:lnTo>
                  <a:lnTo>
                    <a:pt x="213" y="325"/>
                  </a:lnTo>
                  <a:lnTo>
                    <a:pt x="216" y="322"/>
                  </a:lnTo>
                  <a:lnTo>
                    <a:pt x="218" y="319"/>
                  </a:lnTo>
                  <a:lnTo>
                    <a:pt x="226" y="320"/>
                  </a:lnTo>
                  <a:lnTo>
                    <a:pt x="224" y="322"/>
                  </a:lnTo>
                  <a:lnTo>
                    <a:pt x="220" y="331"/>
                  </a:lnTo>
                  <a:lnTo>
                    <a:pt x="224" y="333"/>
                  </a:lnTo>
                  <a:lnTo>
                    <a:pt x="226" y="332"/>
                  </a:lnTo>
                  <a:lnTo>
                    <a:pt x="230" y="327"/>
                  </a:lnTo>
                  <a:lnTo>
                    <a:pt x="231" y="322"/>
                  </a:lnTo>
                  <a:lnTo>
                    <a:pt x="239" y="318"/>
                  </a:lnTo>
                  <a:lnTo>
                    <a:pt x="245" y="312"/>
                  </a:lnTo>
                  <a:lnTo>
                    <a:pt x="249" y="315"/>
                  </a:lnTo>
                  <a:lnTo>
                    <a:pt x="251" y="318"/>
                  </a:lnTo>
                  <a:lnTo>
                    <a:pt x="252" y="314"/>
                  </a:lnTo>
                  <a:lnTo>
                    <a:pt x="258" y="299"/>
                  </a:lnTo>
                  <a:lnTo>
                    <a:pt x="260" y="297"/>
                  </a:lnTo>
                  <a:lnTo>
                    <a:pt x="262" y="299"/>
                  </a:lnTo>
                  <a:lnTo>
                    <a:pt x="269" y="305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2" y="307"/>
                  </a:lnTo>
                  <a:lnTo>
                    <a:pt x="287" y="314"/>
                  </a:lnTo>
                  <a:lnTo>
                    <a:pt x="286" y="320"/>
                  </a:lnTo>
                  <a:lnTo>
                    <a:pt x="287" y="322"/>
                  </a:lnTo>
                  <a:lnTo>
                    <a:pt x="290" y="327"/>
                  </a:lnTo>
                  <a:lnTo>
                    <a:pt x="295" y="327"/>
                  </a:lnTo>
                  <a:lnTo>
                    <a:pt x="296" y="327"/>
                  </a:lnTo>
                  <a:lnTo>
                    <a:pt x="299" y="327"/>
                  </a:lnTo>
                  <a:lnTo>
                    <a:pt x="300" y="335"/>
                  </a:lnTo>
                  <a:lnTo>
                    <a:pt x="302" y="340"/>
                  </a:lnTo>
                  <a:lnTo>
                    <a:pt x="302" y="341"/>
                  </a:lnTo>
                  <a:lnTo>
                    <a:pt x="302" y="348"/>
                  </a:lnTo>
                  <a:lnTo>
                    <a:pt x="298" y="352"/>
                  </a:lnTo>
                  <a:lnTo>
                    <a:pt x="286" y="358"/>
                  </a:lnTo>
                  <a:lnTo>
                    <a:pt x="282" y="362"/>
                  </a:lnTo>
                  <a:lnTo>
                    <a:pt x="278" y="373"/>
                  </a:lnTo>
                  <a:lnTo>
                    <a:pt x="282" y="371"/>
                  </a:lnTo>
                  <a:lnTo>
                    <a:pt x="285" y="365"/>
                  </a:lnTo>
                  <a:lnTo>
                    <a:pt x="292" y="362"/>
                  </a:lnTo>
                  <a:lnTo>
                    <a:pt x="298" y="358"/>
                  </a:lnTo>
                  <a:lnTo>
                    <a:pt x="304" y="354"/>
                  </a:lnTo>
                  <a:lnTo>
                    <a:pt x="309" y="362"/>
                  </a:lnTo>
                  <a:lnTo>
                    <a:pt x="316" y="367"/>
                  </a:lnTo>
                  <a:lnTo>
                    <a:pt x="316" y="373"/>
                  </a:lnTo>
                  <a:lnTo>
                    <a:pt x="313" y="378"/>
                  </a:lnTo>
                  <a:lnTo>
                    <a:pt x="312" y="382"/>
                  </a:lnTo>
                  <a:lnTo>
                    <a:pt x="312" y="384"/>
                  </a:lnTo>
                  <a:lnTo>
                    <a:pt x="319" y="377"/>
                  </a:lnTo>
                  <a:lnTo>
                    <a:pt x="320" y="375"/>
                  </a:lnTo>
                  <a:lnTo>
                    <a:pt x="321" y="375"/>
                  </a:lnTo>
                  <a:lnTo>
                    <a:pt x="324" y="370"/>
                  </a:lnTo>
                  <a:lnTo>
                    <a:pt x="324" y="365"/>
                  </a:lnTo>
                  <a:lnTo>
                    <a:pt x="324" y="363"/>
                  </a:lnTo>
                  <a:lnTo>
                    <a:pt x="316" y="360"/>
                  </a:lnTo>
                  <a:lnTo>
                    <a:pt x="312" y="356"/>
                  </a:lnTo>
                  <a:lnTo>
                    <a:pt x="309" y="343"/>
                  </a:lnTo>
                  <a:lnTo>
                    <a:pt x="308" y="337"/>
                  </a:lnTo>
                  <a:lnTo>
                    <a:pt x="307" y="335"/>
                  </a:lnTo>
                  <a:lnTo>
                    <a:pt x="308" y="332"/>
                  </a:lnTo>
                  <a:lnTo>
                    <a:pt x="308" y="331"/>
                  </a:lnTo>
                  <a:lnTo>
                    <a:pt x="307" y="324"/>
                  </a:lnTo>
                  <a:lnTo>
                    <a:pt x="309" y="322"/>
                  </a:lnTo>
                  <a:lnTo>
                    <a:pt x="312" y="320"/>
                  </a:lnTo>
                  <a:lnTo>
                    <a:pt x="326" y="322"/>
                  </a:lnTo>
                  <a:lnTo>
                    <a:pt x="329" y="322"/>
                  </a:lnTo>
                  <a:lnTo>
                    <a:pt x="337" y="315"/>
                  </a:lnTo>
                  <a:lnTo>
                    <a:pt x="341" y="316"/>
                  </a:lnTo>
                  <a:lnTo>
                    <a:pt x="343" y="318"/>
                  </a:lnTo>
                  <a:lnTo>
                    <a:pt x="346" y="318"/>
                  </a:lnTo>
                  <a:lnTo>
                    <a:pt x="349" y="319"/>
                  </a:lnTo>
                  <a:lnTo>
                    <a:pt x="350" y="320"/>
                  </a:lnTo>
                  <a:lnTo>
                    <a:pt x="351" y="322"/>
                  </a:lnTo>
                  <a:lnTo>
                    <a:pt x="355" y="325"/>
                  </a:lnTo>
                  <a:lnTo>
                    <a:pt x="357" y="328"/>
                  </a:lnTo>
                  <a:lnTo>
                    <a:pt x="363" y="328"/>
                  </a:lnTo>
                  <a:lnTo>
                    <a:pt x="360" y="322"/>
                  </a:lnTo>
                  <a:lnTo>
                    <a:pt x="355" y="316"/>
                  </a:lnTo>
                  <a:lnTo>
                    <a:pt x="353" y="315"/>
                  </a:lnTo>
                  <a:lnTo>
                    <a:pt x="353" y="314"/>
                  </a:lnTo>
                  <a:lnTo>
                    <a:pt x="357" y="312"/>
                  </a:lnTo>
                  <a:lnTo>
                    <a:pt x="366" y="308"/>
                  </a:lnTo>
                  <a:lnTo>
                    <a:pt x="368" y="308"/>
                  </a:lnTo>
                  <a:lnTo>
                    <a:pt x="378" y="306"/>
                  </a:lnTo>
                  <a:lnTo>
                    <a:pt x="384" y="307"/>
                  </a:lnTo>
                  <a:lnTo>
                    <a:pt x="387" y="306"/>
                  </a:lnTo>
                  <a:lnTo>
                    <a:pt x="392" y="301"/>
                  </a:lnTo>
                  <a:lnTo>
                    <a:pt x="397" y="298"/>
                  </a:lnTo>
                  <a:lnTo>
                    <a:pt x="395" y="294"/>
                  </a:lnTo>
                  <a:lnTo>
                    <a:pt x="389" y="294"/>
                  </a:lnTo>
                  <a:lnTo>
                    <a:pt x="385" y="298"/>
                  </a:lnTo>
                  <a:lnTo>
                    <a:pt x="374" y="298"/>
                  </a:lnTo>
                  <a:lnTo>
                    <a:pt x="363" y="301"/>
                  </a:lnTo>
                  <a:lnTo>
                    <a:pt x="359" y="299"/>
                  </a:lnTo>
                  <a:lnTo>
                    <a:pt x="357" y="297"/>
                  </a:lnTo>
                  <a:lnTo>
                    <a:pt x="358" y="282"/>
                  </a:lnTo>
                  <a:lnTo>
                    <a:pt x="351" y="274"/>
                  </a:lnTo>
                  <a:lnTo>
                    <a:pt x="350" y="273"/>
                  </a:lnTo>
                  <a:lnTo>
                    <a:pt x="358" y="268"/>
                  </a:lnTo>
                  <a:lnTo>
                    <a:pt x="360" y="265"/>
                  </a:lnTo>
                  <a:lnTo>
                    <a:pt x="363" y="257"/>
                  </a:lnTo>
                  <a:lnTo>
                    <a:pt x="368" y="250"/>
                  </a:lnTo>
                  <a:lnTo>
                    <a:pt x="376" y="247"/>
                  </a:lnTo>
                  <a:lnTo>
                    <a:pt x="380" y="239"/>
                  </a:lnTo>
                  <a:lnTo>
                    <a:pt x="388" y="233"/>
                  </a:lnTo>
                  <a:lnTo>
                    <a:pt x="392" y="229"/>
                  </a:lnTo>
                  <a:lnTo>
                    <a:pt x="392" y="227"/>
                  </a:lnTo>
                  <a:lnTo>
                    <a:pt x="391" y="226"/>
                  </a:lnTo>
                  <a:lnTo>
                    <a:pt x="379" y="234"/>
                  </a:lnTo>
                  <a:lnTo>
                    <a:pt x="375" y="235"/>
                  </a:lnTo>
                  <a:lnTo>
                    <a:pt x="372" y="236"/>
                  </a:lnTo>
                  <a:lnTo>
                    <a:pt x="370" y="236"/>
                  </a:lnTo>
                  <a:lnTo>
                    <a:pt x="370" y="240"/>
                  </a:lnTo>
                  <a:lnTo>
                    <a:pt x="370" y="244"/>
                  </a:lnTo>
                  <a:lnTo>
                    <a:pt x="360" y="250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4" y="250"/>
                  </a:lnTo>
                  <a:lnTo>
                    <a:pt x="354" y="248"/>
                  </a:lnTo>
                  <a:lnTo>
                    <a:pt x="350" y="246"/>
                  </a:lnTo>
                  <a:lnTo>
                    <a:pt x="350" y="247"/>
                  </a:lnTo>
                  <a:lnTo>
                    <a:pt x="350" y="248"/>
                  </a:lnTo>
                  <a:lnTo>
                    <a:pt x="349" y="252"/>
                  </a:lnTo>
                  <a:lnTo>
                    <a:pt x="350" y="252"/>
                  </a:lnTo>
                  <a:lnTo>
                    <a:pt x="351" y="253"/>
                  </a:lnTo>
                  <a:lnTo>
                    <a:pt x="355" y="257"/>
                  </a:lnTo>
                  <a:lnTo>
                    <a:pt x="353" y="264"/>
                  </a:lnTo>
                  <a:lnTo>
                    <a:pt x="343" y="271"/>
                  </a:lnTo>
                  <a:lnTo>
                    <a:pt x="342" y="272"/>
                  </a:lnTo>
                  <a:lnTo>
                    <a:pt x="342" y="274"/>
                  </a:lnTo>
                  <a:lnTo>
                    <a:pt x="350" y="284"/>
                  </a:lnTo>
                  <a:lnTo>
                    <a:pt x="351" y="295"/>
                  </a:lnTo>
                  <a:lnTo>
                    <a:pt x="351" y="298"/>
                  </a:lnTo>
                  <a:lnTo>
                    <a:pt x="353" y="302"/>
                  </a:lnTo>
                  <a:lnTo>
                    <a:pt x="354" y="305"/>
                  </a:lnTo>
                  <a:lnTo>
                    <a:pt x="355" y="305"/>
                  </a:lnTo>
                  <a:lnTo>
                    <a:pt x="357" y="306"/>
                  </a:lnTo>
                  <a:lnTo>
                    <a:pt x="354" y="307"/>
                  </a:lnTo>
                  <a:lnTo>
                    <a:pt x="350" y="308"/>
                  </a:lnTo>
                  <a:lnTo>
                    <a:pt x="347" y="308"/>
                  </a:lnTo>
                  <a:lnTo>
                    <a:pt x="345" y="310"/>
                  </a:lnTo>
                  <a:lnTo>
                    <a:pt x="342" y="308"/>
                  </a:lnTo>
                  <a:lnTo>
                    <a:pt x="337" y="305"/>
                  </a:lnTo>
                  <a:lnTo>
                    <a:pt x="336" y="303"/>
                  </a:lnTo>
                  <a:lnTo>
                    <a:pt x="332" y="305"/>
                  </a:lnTo>
                  <a:lnTo>
                    <a:pt x="326" y="308"/>
                  </a:lnTo>
                  <a:lnTo>
                    <a:pt x="325" y="312"/>
                  </a:lnTo>
                  <a:lnTo>
                    <a:pt x="316" y="311"/>
                  </a:lnTo>
                  <a:lnTo>
                    <a:pt x="313" y="310"/>
                  </a:lnTo>
                  <a:lnTo>
                    <a:pt x="311" y="312"/>
                  </a:lnTo>
                  <a:lnTo>
                    <a:pt x="309" y="312"/>
                  </a:lnTo>
                  <a:lnTo>
                    <a:pt x="303" y="318"/>
                  </a:lnTo>
                  <a:lnTo>
                    <a:pt x="302" y="316"/>
                  </a:lnTo>
                  <a:lnTo>
                    <a:pt x="298" y="315"/>
                  </a:lnTo>
                  <a:lnTo>
                    <a:pt x="296" y="308"/>
                  </a:lnTo>
                  <a:lnTo>
                    <a:pt x="298" y="308"/>
                  </a:lnTo>
                  <a:lnTo>
                    <a:pt x="304" y="308"/>
                  </a:lnTo>
                  <a:lnTo>
                    <a:pt x="306" y="307"/>
                  </a:lnTo>
                  <a:lnTo>
                    <a:pt x="309" y="305"/>
                  </a:lnTo>
                  <a:lnTo>
                    <a:pt x="316" y="298"/>
                  </a:lnTo>
                  <a:lnTo>
                    <a:pt x="321" y="298"/>
                  </a:lnTo>
                  <a:lnTo>
                    <a:pt x="326" y="297"/>
                  </a:lnTo>
                  <a:lnTo>
                    <a:pt x="328" y="297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90"/>
                  </a:lnTo>
                  <a:lnTo>
                    <a:pt x="326" y="286"/>
                  </a:lnTo>
                  <a:lnTo>
                    <a:pt x="330" y="284"/>
                  </a:lnTo>
                  <a:lnTo>
                    <a:pt x="330" y="281"/>
                  </a:lnTo>
                  <a:lnTo>
                    <a:pt x="330" y="278"/>
                  </a:lnTo>
                  <a:lnTo>
                    <a:pt x="324" y="284"/>
                  </a:lnTo>
                  <a:lnTo>
                    <a:pt x="323" y="286"/>
                  </a:lnTo>
                  <a:lnTo>
                    <a:pt x="321" y="286"/>
                  </a:lnTo>
                  <a:lnTo>
                    <a:pt x="317" y="290"/>
                  </a:lnTo>
                  <a:lnTo>
                    <a:pt x="317" y="291"/>
                  </a:lnTo>
                  <a:lnTo>
                    <a:pt x="312" y="295"/>
                  </a:lnTo>
                  <a:lnTo>
                    <a:pt x="306" y="302"/>
                  </a:lnTo>
                  <a:lnTo>
                    <a:pt x="300" y="305"/>
                  </a:lnTo>
                  <a:lnTo>
                    <a:pt x="292" y="301"/>
                  </a:lnTo>
                  <a:lnTo>
                    <a:pt x="291" y="299"/>
                  </a:lnTo>
                  <a:lnTo>
                    <a:pt x="290" y="299"/>
                  </a:lnTo>
                  <a:lnTo>
                    <a:pt x="282" y="294"/>
                  </a:lnTo>
                  <a:lnTo>
                    <a:pt x="273" y="294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9"/>
                  </a:lnTo>
                  <a:lnTo>
                    <a:pt x="258" y="285"/>
                  </a:lnTo>
                  <a:lnTo>
                    <a:pt x="257" y="285"/>
                  </a:lnTo>
                  <a:lnTo>
                    <a:pt x="256" y="282"/>
                  </a:lnTo>
                  <a:lnTo>
                    <a:pt x="256" y="281"/>
                  </a:lnTo>
                  <a:lnTo>
                    <a:pt x="258" y="277"/>
                  </a:lnTo>
                  <a:lnTo>
                    <a:pt x="261" y="276"/>
                  </a:lnTo>
                  <a:lnTo>
                    <a:pt x="266" y="272"/>
                  </a:lnTo>
                  <a:lnTo>
                    <a:pt x="270" y="269"/>
                  </a:lnTo>
                  <a:lnTo>
                    <a:pt x="271" y="265"/>
                  </a:lnTo>
                  <a:lnTo>
                    <a:pt x="277" y="255"/>
                  </a:lnTo>
                  <a:lnTo>
                    <a:pt x="282" y="242"/>
                  </a:lnTo>
                  <a:lnTo>
                    <a:pt x="283" y="240"/>
                  </a:lnTo>
                  <a:lnTo>
                    <a:pt x="285" y="234"/>
                  </a:lnTo>
                  <a:lnTo>
                    <a:pt x="285" y="233"/>
                  </a:lnTo>
                  <a:lnTo>
                    <a:pt x="279" y="235"/>
                  </a:lnTo>
                  <a:lnTo>
                    <a:pt x="277" y="244"/>
                  </a:lnTo>
                  <a:lnTo>
                    <a:pt x="275" y="250"/>
                  </a:lnTo>
                  <a:lnTo>
                    <a:pt x="269" y="256"/>
                  </a:lnTo>
                  <a:lnTo>
                    <a:pt x="265" y="265"/>
                  </a:lnTo>
                  <a:lnTo>
                    <a:pt x="264" y="265"/>
                  </a:lnTo>
                  <a:lnTo>
                    <a:pt x="262" y="268"/>
                  </a:lnTo>
                  <a:lnTo>
                    <a:pt x="260" y="271"/>
                  </a:lnTo>
                  <a:lnTo>
                    <a:pt x="256" y="273"/>
                  </a:lnTo>
                  <a:lnTo>
                    <a:pt x="256" y="265"/>
                  </a:lnTo>
                  <a:lnTo>
                    <a:pt x="256" y="260"/>
                  </a:lnTo>
                  <a:lnTo>
                    <a:pt x="256" y="261"/>
                  </a:lnTo>
                  <a:lnTo>
                    <a:pt x="252" y="263"/>
                  </a:lnTo>
                  <a:lnTo>
                    <a:pt x="251" y="268"/>
                  </a:lnTo>
                  <a:lnTo>
                    <a:pt x="247" y="267"/>
                  </a:lnTo>
                  <a:lnTo>
                    <a:pt x="248" y="269"/>
                  </a:lnTo>
                  <a:lnTo>
                    <a:pt x="248" y="273"/>
                  </a:lnTo>
                  <a:lnTo>
                    <a:pt x="249" y="276"/>
                  </a:lnTo>
                  <a:lnTo>
                    <a:pt x="251" y="282"/>
                  </a:lnTo>
                  <a:lnTo>
                    <a:pt x="244" y="280"/>
                  </a:lnTo>
                  <a:lnTo>
                    <a:pt x="244" y="285"/>
                  </a:lnTo>
                  <a:lnTo>
                    <a:pt x="249" y="286"/>
                  </a:lnTo>
                  <a:lnTo>
                    <a:pt x="248" y="295"/>
                  </a:lnTo>
                  <a:lnTo>
                    <a:pt x="248" y="298"/>
                  </a:lnTo>
                  <a:lnTo>
                    <a:pt x="247" y="302"/>
                  </a:lnTo>
                  <a:lnTo>
                    <a:pt x="237" y="305"/>
                  </a:lnTo>
                  <a:lnTo>
                    <a:pt x="237" y="308"/>
                  </a:lnTo>
                  <a:lnTo>
                    <a:pt x="227" y="307"/>
                  </a:lnTo>
                  <a:lnTo>
                    <a:pt x="209" y="294"/>
                  </a:lnTo>
                  <a:lnTo>
                    <a:pt x="207" y="291"/>
                  </a:lnTo>
                  <a:lnTo>
                    <a:pt x="207" y="285"/>
                  </a:lnTo>
                  <a:lnTo>
                    <a:pt x="199" y="289"/>
                  </a:lnTo>
                  <a:lnTo>
                    <a:pt x="196" y="290"/>
                  </a:lnTo>
                  <a:lnTo>
                    <a:pt x="194" y="290"/>
                  </a:lnTo>
                  <a:lnTo>
                    <a:pt x="193" y="291"/>
                  </a:lnTo>
                  <a:lnTo>
                    <a:pt x="188" y="291"/>
                  </a:lnTo>
                  <a:lnTo>
                    <a:pt x="181" y="288"/>
                  </a:lnTo>
                  <a:lnTo>
                    <a:pt x="188" y="282"/>
                  </a:lnTo>
                  <a:lnTo>
                    <a:pt x="192" y="278"/>
                  </a:lnTo>
                  <a:lnTo>
                    <a:pt x="190" y="276"/>
                  </a:lnTo>
                  <a:lnTo>
                    <a:pt x="188" y="274"/>
                  </a:lnTo>
                  <a:lnTo>
                    <a:pt x="186" y="278"/>
                  </a:lnTo>
                  <a:lnTo>
                    <a:pt x="179" y="282"/>
                  </a:lnTo>
                  <a:lnTo>
                    <a:pt x="172" y="288"/>
                  </a:lnTo>
                  <a:lnTo>
                    <a:pt x="164" y="288"/>
                  </a:lnTo>
                  <a:lnTo>
                    <a:pt x="158" y="284"/>
                  </a:lnTo>
                  <a:lnTo>
                    <a:pt x="158" y="278"/>
                  </a:lnTo>
                  <a:lnTo>
                    <a:pt x="158" y="273"/>
                  </a:lnTo>
                  <a:lnTo>
                    <a:pt x="152" y="278"/>
                  </a:lnTo>
                  <a:lnTo>
                    <a:pt x="152" y="280"/>
                  </a:lnTo>
                  <a:lnTo>
                    <a:pt x="151" y="284"/>
                  </a:lnTo>
                  <a:lnTo>
                    <a:pt x="143" y="281"/>
                  </a:lnTo>
                  <a:lnTo>
                    <a:pt x="141" y="288"/>
                  </a:lnTo>
                  <a:lnTo>
                    <a:pt x="138" y="286"/>
                  </a:lnTo>
                  <a:lnTo>
                    <a:pt x="130" y="284"/>
                  </a:lnTo>
                  <a:lnTo>
                    <a:pt x="126" y="290"/>
                  </a:lnTo>
                  <a:lnTo>
                    <a:pt x="114" y="297"/>
                  </a:lnTo>
                  <a:lnTo>
                    <a:pt x="113" y="298"/>
                  </a:lnTo>
                  <a:lnTo>
                    <a:pt x="105" y="298"/>
                  </a:lnTo>
                  <a:lnTo>
                    <a:pt x="104" y="298"/>
                  </a:lnTo>
                  <a:lnTo>
                    <a:pt x="100" y="299"/>
                  </a:lnTo>
                  <a:lnTo>
                    <a:pt x="97" y="288"/>
                  </a:lnTo>
                  <a:lnTo>
                    <a:pt x="96" y="281"/>
                  </a:lnTo>
                  <a:lnTo>
                    <a:pt x="91" y="284"/>
                  </a:lnTo>
                  <a:lnTo>
                    <a:pt x="83" y="289"/>
                  </a:lnTo>
                  <a:lnTo>
                    <a:pt x="80" y="289"/>
                  </a:lnTo>
                  <a:lnTo>
                    <a:pt x="78" y="288"/>
                  </a:lnTo>
                  <a:lnTo>
                    <a:pt x="79" y="284"/>
                  </a:lnTo>
                  <a:lnTo>
                    <a:pt x="80" y="281"/>
                  </a:lnTo>
                  <a:lnTo>
                    <a:pt x="84" y="281"/>
                  </a:lnTo>
                  <a:lnTo>
                    <a:pt x="86" y="278"/>
                  </a:lnTo>
                  <a:lnTo>
                    <a:pt x="84" y="277"/>
                  </a:lnTo>
                  <a:lnTo>
                    <a:pt x="80" y="273"/>
                  </a:lnTo>
                  <a:lnTo>
                    <a:pt x="75" y="274"/>
                  </a:lnTo>
                  <a:lnTo>
                    <a:pt x="69" y="269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9" y="263"/>
                  </a:lnTo>
                  <a:lnTo>
                    <a:pt x="69" y="261"/>
                  </a:lnTo>
                  <a:lnTo>
                    <a:pt x="72" y="263"/>
                  </a:lnTo>
                  <a:lnTo>
                    <a:pt x="75" y="263"/>
                  </a:lnTo>
                  <a:lnTo>
                    <a:pt x="80" y="267"/>
                  </a:lnTo>
                  <a:lnTo>
                    <a:pt x="82" y="268"/>
                  </a:lnTo>
                  <a:lnTo>
                    <a:pt x="87" y="272"/>
                  </a:lnTo>
                  <a:lnTo>
                    <a:pt x="90" y="267"/>
                  </a:lnTo>
                  <a:lnTo>
                    <a:pt x="82" y="259"/>
                  </a:lnTo>
                  <a:lnTo>
                    <a:pt x="78" y="255"/>
                  </a:lnTo>
                  <a:lnTo>
                    <a:pt x="71" y="255"/>
                  </a:lnTo>
                  <a:lnTo>
                    <a:pt x="57" y="253"/>
                  </a:lnTo>
                  <a:lnTo>
                    <a:pt x="63" y="250"/>
                  </a:lnTo>
                  <a:lnTo>
                    <a:pt x="62" y="248"/>
                  </a:lnTo>
                  <a:lnTo>
                    <a:pt x="61" y="247"/>
                  </a:lnTo>
                  <a:lnTo>
                    <a:pt x="54" y="239"/>
                  </a:lnTo>
                  <a:lnTo>
                    <a:pt x="67" y="235"/>
                  </a:lnTo>
                  <a:lnTo>
                    <a:pt x="72" y="234"/>
                  </a:lnTo>
                  <a:lnTo>
                    <a:pt x="79" y="234"/>
                  </a:lnTo>
                  <a:lnTo>
                    <a:pt x="86" y="235"/>
                  </a:lnTo>
                  <a:lnTo>
                    <a:pt x="87" y="231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6" y="227"/>
                  </a:lnTo>
                  <a:lnTo>
                    <a:pt x="99" y="234"/>
                  </a:lnTo>
                  <a:lnTo>
                    <a:pt x="100" y="233"/>
                  </a:lnTo>
                  <a:lnTo>
                    <a:pt x="99" y="227"/>
                  </a:lnTo>
                  <a:lnTo>
                    <a:pt x="110" y="223"/>
                  </a:lnTo>
                  <a:lnTo>
                    <a:pt x="114" y="223"/>
                  </a:lnTo>
                  <a:lnTo>
                    <a:pt x="125" y="226"/>
                  </a:lnTo>
                  <a:lnTo>
                    <a:pt x="129" y="227"/>
                  </a:lnTo>
                  <a:lnTo>
                    <a:pt x="131" y="229"/>
                  </a:lnTo>
                  <a:lnTo>
                    <a:pt x="138" y="229"/>
                  </a:lnTo>
                  <a:lnTo>
                    <a:pt x="143" y="229"/>
                  </a:lnTo>
                  <a:lnTo>
                    <a:pt x="144" y="229"/>
                  </a:lnTo>
                  <a:lnTo>
                    <a:pt x="143" y="226"/>
                  </a:lnTo>
                  <a:lnTo>
                    <a:pt x="138" y="223"/>
                  </a:lnTo>
                  <a:lnTo>
                    <a:pt x="135" y="222"/>
                  </a:lnTo>
                  <a:lnTo>
                    <a:pt x="117" y="218"/>
                  </a:lnTo>
                  <a:lnTo>
                    <a:pt x="113" y="217"/>
                  </a:lnTo>
                  <a:lnTo>
                    <a:pt x="112" y="217"/>
                  </a:lnTo>
                  <a:lnTo>
                    <a:pt x="104" y="219"/>
                  </a:lnTo>
                  <a:lnTo>
                    <a:pt x="101" y="219"/>
                  </a:lnTo>
                  <a:lnTo>
                    <a:pt x="95" y="219"/>
                  </a:lnTo>
                  <a:lnTo>
                    <a:pt x="83" y="219"/>
                  </a:lnTo>
                  <a:lnTo>
                    <a:pt x="82" y="225"/>
                  </a:lnTo>
                  <a:lnTo>
                    <a:pt x="74" y="227"/>
                  </a:lnTo>
                  <a:lnTo>
                    <a:pt x="70" y="226"/>
                  </a:lnTo>
                  <a:lnTo>
                    <a:pt x="72" y="222"/>
                  </a:lnTo>
                  <a:lnTo>
                    <a:pt x="65" y="223"/>
                  </a:lnTo>
                  <a:lnTo>
                    <a:pt x="66" y="210"/>
                  </a:lnTo>
                  <a:lnTo>
                    <a:pt x="75" y="214"/>
                  </a:lnTo>
                  <a:lnTo>
                    <a:pt x="76" y="206"/>
                  </a:lnTo>
                  <a:lnTo>
                    <a:pt x="83" y="205"/>
                  </a:lnTo>
                  <a:lnTo>
                    <a:pt x="83" y="204"/>
                  </a:lnTo>
                  <a:lnTo>
                    <a:pt x="82" y="201"/>
                  </a:lnTo>
                  <a:lnTo>
                    <a:pt x="78" y="201"/>
                  </a:lnTo>
                  <a:lnTo>
                    <a:pt x="63" y="205"/>
                  </a:lnTo>
                  <a:lnTo>
                    <a:pt x="62" y="200"/>
                  </a:lnTo>
                  <a:lnTo>
                    <a:pt x="72" y="195"/>
                  </a:lnTo>
                  <a:lnTo>
                    <a:pt x="79" y="195"/>
                  </a:lnTo>
                  <a:lnTo>
                    <a:pt x="86" y="195"/>
                  </a:lnTo>
                  <a:lnTo>
                    <a:pt x="87" y="196"/>
                  </a:lnTo>
                  <a:lnTo>
                    <a:pt x="93" y="196"/>
                  </a:lnTo>
                  <a:lnTo>
                    <a:pt x="96" y="191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18" y="196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24" y="205"/>
                  </a:lnTo>
                  <a:lnTo>
                    <a:pt x="129" y="206"/>
                  </a:lnTo>
                  <a:lnTo>
                    <a:pt x="130" y="208"/>
                  </a:lnTo>
                  <a:lnTo>
                    <a:pt x="138" y="208"/>
                  </a:lnTo>
                  <a:lnTo>
                    <a:pt x="139" y="208"/>
                  </a:lnTo>
                  <a:lnTo>
                    <a:pt x="144" y="204"/>
                  </a:lnTo>
                  <a:lnTo>
                    <a:pt x="152" y="200"/>
                  </a:lnTo>
                  <a:lnTo>
                    <a:pt x="160" y="202"/>
                  </a:lnTo>
                  <a:lnTo>
                    <a:pt x="162" y="202"/>
                  </a:lnTo>
                  <a:lnTo>
                    <a:pt x="168" y="208"/>
                  </a:lnTo>
                  <a:lnTo>
                    <a:pt x="169" y="206"/>
                  </a:lnTo>
                  <a:lnTo>
                    <a:pt x="169" y="205"/>
                  </a:lnTo>
                  <a:lnTo>
                    <a:pt x="171" y="204"/>
                  </a:lnTo>
                  <a:lnTo>
                    <a:pt x="167" y="202"/>
                  </a:lnTo>
                  <a:lnTo>
                    <a:pt x="167" y="199"/>
                  </a:lnTo>
                  <a:lnTo>
                    <a:pt x="163" y="193"/>
                  </a:lnTo>
                  <a:lnTo>
                    <a:pt x="159" y="192"/>
                  </a:lnTo>
                  <a:lnTo>
                    <a:pt x="156" y="191"/>
                  </a:lnTo>
                  <a:lnTo>
                    <a:pt x="155" y="191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1" y="201"/>
                  </a:lnTo>
                  <a:lnTo>
                    <a:pt x="138" y="201"/>
                  </a:lnTo>
                  <a:lnTo>
                    <a:pt x="131" y="200"/>
                  </a:lnTo>
                  <a:lnTo>
                    <a:pt x="126" y="200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29" y="192"/>
                  </a:lnTo>
                  <a:lnTo>
                    <a:pt x="122" y="191"/>
                  </a:lnTo>
                  <a:lnTo>
                    <a:pt x="114" y="189"/>
                  </a:lnTo>
                  <a:lnTo>
                    <a:pt x="104" y="187"/>
                  </a:lnTo>
                  <a:lnTo>
                    <a:pt x="99" y="184"/>
                  </a:lnTo>
                  <a:lnTo>
                    <a:pt x="95" y="183"/>
                  </a:lnTo>
                  <a:lnTo>
                    <a:pt x="91" y="181"/>
                  </a:lnTo>
                  <a:lnTo>
                    <a:pt x="90" y="180"/>
                  </a:lnTo>
                  <a:lnTo>
                    <a:pt x="90" y="176"/>
                  </a:lnTo>
                  <a:lnTo>
                    <a:pt x="91" y="175"/>
                  </a:lnTo>
                  <a:lnTo>
                    <a:pt x="92" y="170"/>
                  </a:lnTo>
                  <a:lnTo>
                    <a:pt x="101" y="175"/>
                  </a:lnTo>
                  <a:lnTo>
                    <a:pt x="107" y="175"/>
                  </a:lnTo>
                  <a:lnTo>
                    <a:pt x="108" y="171"/>
                  </a:lnTo>
                  <a:lnTo>
                    <a:pt x="101" y="166"/>
                  </a:lnTo>
                  <a:lnTo>
                    <a:pt x="97" y="163"/>
                  </a:lnTo>
                  <a:lnTo>
                    <a:pt x="116" y="164"/>
                  </a:lnTo>
                  <a:lnTo>
                    <a:pt x="120" y="159"/>
                  </a:lnTo>
                  <a:lnTo>
                    <a:pt x="109" y="159"/>
                  </a:lnTo>
                  <a:lnTo>
                    <a:pt x="101" y="158"/>
                  </a:lnTo>
                  <a:lnTo>
                    <a:pt x="90" y="157"/>
                  </a:lnTo>
                  <a:lnTo>
                    <a:pt x="70" y="162"/>
                  </a:lnTo>
                  <a:lnTo>
                    <a:pt x="67" y="159"/>
                  </a:lnTo>
                  <a:lnTo>
                    <a:pt x="69" y="155"/>
                  </a:lnTo>
                  <a:lnTo>
                    <a:pt x="74" y="153"/>
                  </a:lnTo>
                  <a:lnTo>
                    <a:pt x="90" y="153"/>
                  </a:lnTo>
                  <a:lnTo>
                    <a:pt x="96" y="153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18" y="151"/>
                  </a:lnTo>
                  <a:lnTo>
                    <a:pt x="118" y="149"/>
                  </a:lnTo>
                  <a:lnTo>
                    <a:pt x="108" y="145"/>
                  </a:lnTo>
                  <a:lnTo>
                    <a:pt x="99" y="144"/>
                  </a:lnTo>
                  <a:lnTo>
                    <a:pt x="88" y="144"/>
                  </a:lnTo>
                  <a:lnTo>
                    <a:pt x="79" y="144"/>
                  </a:lnTo>
                  <a:lnTo>
                    <a:pt x="75" y="141"/>
                  </a:lnTo>
                  <a:lnTo>
                    <a:pt x="72" y="140"/>
                  </a:lnTo>
                  <a:lnTo>
                    <a:pt x="71" y="134"/>
                  </a:lnTo>
                  <a:lnTo>
                    <a:pt x="74" y="130"/>
                  </a:lnTo>
                  <a:lnTo>
                    <a:pt x="75" y="124"/>
                  </a:lnTo>
                  <a:lnTo>
                    <a:pt x="76" y="119"/>
                  </a:lnTo>
                  <a:lnTo>
                    <a:pt x="76" y="117"/>
                  </a:lnTo>
                  <a:lnTo>
                    <a:pt x="83" y="115"/>
                  </a:lnTo>
                  <a:lnTo>
                    <a:pt x="87" y="119"/>
                  </a:lnTo>
                  <a:lnTo>
                    <a:pt x="88" y="121"/>
                  </a:lnTo>
                  <a:lnTo>
                    <a:pt x="90" y="124"/>
                  </a:lnTo>
                  <a:lnTo>
                    <a:pt x="95" y="128"/>
                  </a:lnTo>
                  <a:lnTo>
                    <a:pt x="96" y="127"/>
                  </a:lnTo>
                  <a:lnTo>
                    <a:pt x="101" y="125"/>
                  </a:lnTo>
                  <a:lnTo>
                    <a:pt x="96" y="121"/>
                  </a:lnTo>
                  <a:lnTo>
                    <a:pt x="96" y="117"/>
                  </a:lnTo>
                  <a:lnTo>
                    <a:pt x="103" y="116"/>
                  </a:lnTo>
                  <a:lnTo>
                    <a:pt x="107" y="115"/>
                  </a:lnTo>
                  <a:lnTo>
                    <a:pt x="107" y="113"/>
                  </a:lnTo>
                  <a:lnTo>
                    <a:pt x="100" y="112"/>
                  </a:lnTo>
                  <a:lnTo>
                    <a:pt x="92" y="112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6" y="104"/>
                  </a:lnTo>
                  <a:lnTo>
                    <a:pt x="100" y="102"/>
                  </a:lnTo>
                  <a:lnTo>
                    <a:pt x="109" y="102"/>
                  </a:lnTo>
                  <a:lnTo>
                    <a:pt x="116" y="103"/>
                  </a:lnTo>
                  <a:lnTo>
                    <a:pt x="121" y="102"/>
                  </a:lnTo>
                  <a:lnTo>
                    <a:pt x="122" y="100"/>
                  </a:lnTo>
                  <a:lnTo>
                    <a:pt x="124" y="96"/>
                  </a:lnTo>
                  <a:lnTo>
                    <a:pt x="121" y="92"/>
                  </a:lnTo>
                  <a:lnTo>
                    <a:pt x="125" y="87"/>
                  </a:lnTo>
                  <a:lnTo>
                    <a:pt x="131" y="83"/>
                  </a:lnTo>
                  <a:lnTo>
                    <a:pt x="138" y="82"/>
                  </a:lnTo>
                  <a:lnTo>
                    <a:pt x="138" y="83"/>
                  </a:lnTo>
                  <a:lnTo>
                    <a:pt x="143" y="86"/>
                  </a:lnTo>
                  <a:lnTo>
                    <a:pt x="151" y="89"/>
                  </a:lnTo>
                  <a:lnTo>
                    <a:pt x="160" y="92"/>
                  </a:lnTo>
                  <a:lnTo>
                    <a:pt x="165" y="94"/>
                  </a:lnTo>
                  <a:lnTo>
                    <a:pt x="167" y="99"/>
                  </a:lnTo>
                  <a:lnTo>
                    <a:pt x="168" y="102"/>
                  </a:lnTo>
                  <a:lnTo>
                    <a:pt x="162" y="104"/>
                  </a:lnTo>
                  <a:lnTo>
                    <a:pt x="154" y="108"/>
                  </a:lnTo>
                  <a:lnTo>
                    <a:pt x="155" y="109"/>
                  </a:lnTo>
                  <a:lnTo>
                    <a:pt x="158" y="112"/>
                  </a:lnTo>
                  <a:lnTo>
                    <a:pt x="163" y="108"/>
                  </a:lnTo>
                  <a:lnTo>
                    <a:pt x="173" y="107"/>
                  </a:lnTo>
                  <a:lnTo>
                    <a:pt x="182" y="107"/>
                  </a:lnTo>
                  <a:lnTo>
                    <a:pt x="184" y="107"/>
                  </a:lnTo>
                  <a:lnTo>
                    <a:pt x="193" y="107"/>
                  </a:lnTo>
                  <a:lnTo>
                    <a:pt x="198" y="108"/>
                  </a:lnTo>
                  <a:lnTo>
                    <a:pt x="193" y="121"/>
                  </a:lnTo>
                  <a:lnTo>
                    <a:pt x="190" y="129"/>
                  </a:lnTo>
                  <a:lnTo>
                    <a:pt x="189" y="133"/>
                  </a:lnTo>
                  <a:lnTo>
                    <a:pt x="194" y="133"/>
                  </a:lnTo>
                  <a:lnTo>
                    <a:pt x="198" y="125"/>
                  </a:lnTo>
                  <a:lnTo>
                    <a:pt x="199" y="124"/>
                  </a:lnTo>
                  <a:lnTo>
                    <a:pt x="203" y="115"/>
                  </a:lnTo>
                  <a:lnTo>
                    <a:pt x="207" y="112"/>
                  </a:lnTo>
                  <a:lnTo>
                    <a:pt x="209" y="113"/>
                  </a:lnTo>
                  <a:lnTo>
                    <a:pt x="210" y="116"/>
                  </a:lnTo>
                  <a:lnTo>
                    <a:pt x="211" y="124"/>
                  </a:lnTo>
                  <a:lnTo>
                    <a:pt x="215" y="129"/>
                  </a:lnTo>
                  <a:lnTo>
                    <a:pt x="220" y="133"/>
                  </a:lnTo>
                  <a:lnTo>
                    <a:pt x="222" y="132"/>
                  </a:lnTo>
                  <a:lnTo>
                    <a:pt x="224" y="130"/>
                  </a:lnTo>
                  <a:lnTo>
                    <a:pt x="220" y="121"/>
                  </a:lnTo>
                  <a:lnTo>
                    <a:pt x="219" y="119"/>
                  </a:lnTo>
                  <a:lnTo>
                    <a:pt x="218" y="116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7" y="116"/>
                  </a:lnTo>
                  <a:lnTo>
                    <a:pt x="240" y="116"/>
                  </a:lnTo>
                  <a:lnTo>
                    <a:pt x="251" y="125"/>
                  </a:lnTo>
                  <a:lnTo>
                    <a:pt x="258" y="128"/>
                  </a:lnTo>
                  <a:lnTo>
                    <a:pt x="264" y="129"/>
                  </a:lnTo>
                  <a:lnTo>
                    <a:pt x="266" y="128"/>
                  </a:lnTo>
                  <a:lnTo>
                    <a:pt x="274" y="123"/>
                  </a:lnTo>
                  <a:lnTo>
                    <a:pt x="275" y="121"/>
                  </a:lnTo>
                  <a:lnTo>
                    <a:pt x="282" y="117"/>
                  </a:lnTo>
                  <a:lnTo>
                    <a:pt x="282" y="116"/>
                  </a:lnTo>
                  <a:lnTo>
                    <a:pt x="281" y="116"/>
                  </a:lnTo>
                  <a:lnTo>
                    <a:pt x="278" y="113"/>
                  </a:lnTo>
                  <a:lnTo>
                    <a:pt x="288" y="115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02" y="124"/>
                  </a:lnTo>
                  <a:lnTo>
                    <a:pt x="307" y="117"/>
                  </a:lnTo>
                  <a:lnTo>
                    <a:pt x="302" y="115"/>
                  </a:lnTo>
                  <a:lnTo>
                    <a:pt x="292" y="111"/>
                  </a:lnTo>
                  <a:lnTo>
                    <a:pt x="292" y="106"/>
                  </a:lnTo>
                  <a:lnTo>
                    <a:pt x="287" y="108"/>
                  </a:lnTo>
                  <a:lnTo>
                    <a:pt x="274" y="107"/>
                  </a:lnTo>
                  <a:lnTo>
                    <a:pt x="273" y="109"/>
                  </a:lnTo>
                  <a:lnTo>
                    <a:pt x="270" y="113"/>
                  </a:lnTo>
                  <a:lnTo>
                    <a:pt x="268" y="117"/>
                  </a:lnTo>
                  <a:lnTo>
                    <a:pt x="265" y="120"/>
                  </a:lnTo>
                  <a:lnTo>
                    <a:pt x="256" y="119"/>
                  </a:lnTo>
                  <a:lnTo>
                    <a:pt x="249" y="112"/>
                  </a:lnTo>
                  <a:lnTo>
                    <a:pt x="244" y="108"/>
                  </a:lnTo>
                  <a:lnTo>
                    <a:pt x="237" y="108"/>
                  </a:lnTo>
                  <a:lnTo>
                    <a:pt x="235" y="107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4" y="104"/>
                  </a:lnTo>
                  <a:lnTo>
                    <a:pt x="211" y="102"/>
                  </a:lnTo>
                  <a:lnTo>
                    <a:pt x="202" y="99"/>
                  </a:lnTo>
                  <a:lnTo>
                    <a:pt x="192" y="98"/>
                  </a:lnTo>
                  <a:lnTo>
                    <a:pt x="181" y="102"/>
                  </a:lnTo>
                  <a:lnTo>
                    <a:pt x="177" y="91"/>
                  </a:lnTo>
                  <a:lnTo>
                    <a:pt x="202" y="95"/>
                  </a:lnTo>
                  <a:lnTo>
                    <a:pt x="203" y="92"/>
                  </a:lnTo>
                  <a:lnTo>
                    <a:pt x="205" y="91"/>
                  </a:lnTo>
                  <a:lnTo>
                    <a:pt x="194" y="87"/>
                  </a:lnTo>
                  <a:lnTo>
                    <a:pt x="186" y="86"/>
                  </a:lnTo>
                  <a:lnTo>
                    <a:pt x="173" y="86"/>
                  </a:lnTo>
                  <a:lnTo>
                    <a:pt x="164" y="85"/>
                  </a:lnTo>
                  <a:lnTo>
                    <a:pt x="148" y="79"/>
                  </a:lnTo>
                  <a:lnTo>
                    <a:pt x="143" y="77"/>
                  </a:lnTo>
                  <a:lnTo>
                    <a:pt x="139" y="75"/>
                  </a:lnTo>
                  <a:lnTo>
                    <a:pt x="138" y="75"/>
                  </a:lnTo>
                  <a:lnTo>
                    <a:pt x="135" y="74"/>
                  </a:lnTo>
                  <a:lnTo>
                    <a:pt x="126" y="77"/>
                  </a:lnTo>
                  <a:lnTo>
                    <a:pt x="118" y="78"/>
                  </a:lnTo>
                  <a:lnTo>
                    <a:pt x="109" y="77"/>
                  </a:lnTo>
                  <a:lnTo>
                    <a:pt x="108" y="77"/>
                  </a:lnTo>
                  <a:lnTo>
                    <a:pt x="103" y="77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10" y="58"/>
                  </a:lnTo>
                  <a:lnTo>
                    <a:pt x="117" y="62"/>
                  </a:lnTo>
                  <a:lnTo>
                    <a:pt x="124" y="61"/>
                  </a:lnTo>
                  <a:lnTo>
                    <a:pt x="131" y="51"/>
                  </a:lnTo>
                  <a:lnTo>
                    <a:pt x="138" y="53"/>
                  </a:lnTo>
                  <a:lnTo>
                    <a:pt x="139" y="53"/>
                  </a:lnTo>
                  <a:lnTo>
                    <a:pt x="138" y="52"/>
                  </a:lnTo>
                  <a:lnTo>
                    <a:pt x="130" y="45"/>
                  </a:lnTo>
                  <a:lnTo>
                    <a:pt x="125" y="32"/>
                  </a:lnTo>
                  <a:lnTo>
                    <a:pt x="121" y="26"/>
                  </a:lnTo>
                  <a:lnTo>
                    <a:pt x="107" y="23"/>
                  </a:lnTo>
                  <a:lnTo>
                    <a:pt x="107" y="18"/>
                  </a:lnTo>
                  <a:lnTo>
                    <a:pt x="113" y="17"/>
                  </a:lnTo>
                  <a:lnTo>
                    <a:pt x="105" y="10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25" y="9"/>
                  </a:lnTo>
                  <a:lnTo>
                    <a:pt x="134" y="14"/>
                  </a:lnTo>
                  <a:lnTo>
                    <a:pt x="130" y="20"/>
                  </a:lnTo>
                  <a:lnTo>
                    <a:pt x="138" y="32"/>
                  </a:lnTo>
                  <a:lnTo>
                    <a:pt x="144" y="41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7" name="Freeform 18"/>
            <p:cNvSpPr>
              <a:spLocks noEditPoints="1"/>
            </p:cNvSpPr>
            <p:nvPr/>
          </p:nvSpPr>
          <p:spPr bwMode="auto">
            <a:xfrm>
              <a:off x="2051050" y="3933825"/>
              <a:ext cx="912813" cy="657225"/>
            </a:xfrm>
            <a:custGeom>
              <a:avLst/>
              <a:gdLst>
                <a:gd name="T0" fmla="*/ 2147483647 w 537"/>
                <a:gd name="T1" fmla="*/ 2147483647 h 379"/>
                <a:gd name="T2" fmla="*/ 2147483647 w 537"/>
                <a:gd name="T3" fmla="*/ 2147483647 h 379"/>
                <a:gd name="T4" fmla="*/ 2147483647 w 537"/>
                <a:gd name="T5" fmla="*/ 2147483647 h 379"/>
                <a:gd name="T6" fmla="*/ 2147483647 w 537"/>
                <a:gd name="T7" fmla="*/ 2147483647 h 379"/>
                <a:gd name="T8" fmla="*/ 2147483647 w 537"/>
                <a:gd name="T9" fmla="*/ 2147483647 h 379"/>
                <a:gd name="T10" fmla="*/ 2147483647 w 537"/>
                <a:gd name="T11" fmla="*/ 2147483647 h 379"/>
                <a:gd name="T12" fmla="*/ 2147483647 w 537"/>
                <a:gd name="T13" fmla="*/ 2147483647 h 379"/>
                <a:gd name="T14" fmla="*/ 2147483647 w 537"/>
                <a:gd name="T15" fmla="*/ 2147483647 h 379"/>
                <a:gd name="T16" fmla="*/ 2147483647 w 537"/>
                <a:gd name="T17" fmla="*/ 2147483647 h 379"/>
                <a:gd name="T18" fmla="*/ 2147483647 w 537"/>
                <a:gd name="T19" fmla="*/ 2147483647 h 379"/>
                <a:gd name="T20" fmla="*/ 2147483647 w 537"/>
                <a:gd name="T21" fmla="*/ 2147483647 h 379"/>
                <a:gd name="T22" fmla="*/ 2147483647 w 537"/>
                <a:gd name="T23" fmla="*/ 2147483647 h 379"/>
                <a:gd name="T24" fmla="*/ 2147483647 w 537"/>
                <a:gd name="T25" fmla="*/ 2147483647 h 379"/>
                <a:gd name="T26" fmla="*/ 2147483647 w 537"/>
                <a:gd name="T27" fmla="*/ 2147483647 h 379"/>
                <a:gd name="T28" fmla="*/ 2147483647 w 537"/>
                <a:gd name="T29" fmla="*/ 2147483647 h 379"/>
                <a:gd name="T30" fmla="*/ 2147483647 w 537"/>
                <a:gd name="T31" fmla="*/ 2147483647 h 379"/>
                <a:gd name="T32" fmla="*/ 2147483647 w 537"/>
                <a:gd name="T33" fmla="*/ 2147483647 h 379"/>
                <a:gd name="T34" fmla="*/ 2147483647 w 537"/>
                <a:gd name="T35" fmla="*/ 2147483647 h 379"/>
                <a:gd name="T36" fmla="*/ 2147483647 w 537"/>
                <a:gd name="T37" fmla="*/ 2147483647 h 379"/>
                <a:gd name="T38" fmla="*/ 2147483647 w 537"/>
                <a:gd name="T39" fmla="*/ 2147483647 h 379"/>
                <a:gd name="T40" fmla="*/ 2147483647 w 537"/>
                <a:gd name="T41" fmla="*/ 2147483647 h 379"/>
                <a:gd name="T42" fmla="*/ 2147483647 w 537"/>
                <a:gd name="T43" fmla="*/ 2147483647 h 379"/>
                <a:gd name="T44" fmla="*/ 2147483647 w 537"/>
                <a:gd name="T45" fmla="*/ 2147483647 h 379"/>
                <a:gd name="T46" fmla="*/ 2147483647 w 537"/>
                <a:gd name="T47" fmla="*/ 2147483647 h 379"/>
                <a:gd name="T48" fmla="*/ 2147483647 w 537"/>
                <a:gd name="T49" fmla="*/ 2147483647 h 379"/>
                <a:gd name="T50" fmla="*/ 2147483647 w 537"/>
                <a:gd name="T51" fmla="*/ 2147483647 h 379"/>
                <a:gd name="T52" fmla="*/ 2147483647 w 537"/>
                <a:gd name="T53" fmla="*/ 2147483647 h 379"/>
                <a:gd name="T54" fmla="*/ 2147483647 w 537"/>
                <a:gd name="T55" fmla="*/ 2147483647 h 379"/>
                <a:gd name="T56" fmla="*/ 2147483647 w 537"/>
                <a:gd name="T57" fmla="*/ 2147483647 h 379"/>
                <a:gd name="T58" fmla="*/ 2147483647 w 537"/>
                <a:gd name="T59" fmla="*/ 2147483647 h 379"/>
                <a:gd name="T60" fmla="*/ 2147483647 w 537"/>
                <a:gd name="T61" fmla="*/ 2147483647 h 379"/>
                <a:gd name="T62" fmla="*/ 2147483647 w 537"/>
                <a:gd name="T63" fmla="*/ 2147483647 h 379"/>
                <a:gd name="T64" fmla="*/ 2147483647 w 537"/>
                <a:gd name="T65" fmla="*/ 2147483647 h 379"/>
                <a:gd name="T66" fmla="*/ 2147483647 w 537"/>
                <a:gd name="T67" fmla="*/ 2147483647 h 379"/>
                <a:gd name="T68" fmla="*/ 2147483647 w 537"/>
                <a:gd name="T69" fmla="*/ 2147483647 h 379"/>
                <a:gd name="T70" fmla="*/ 2147483647 w 537"/>
                <a:gd name="T71" fmla="*/ 2147483647 h 379"/>
                <a:gd name="T72" fmla="*/ 2147483647 w 537"/>
                <a:gd name="T73" fmla="*/ 2147483647 h 379"/>
                <a:gd name="T74" fmla="*/ 2147483647 w 537"/>
                <a:gd name="T75" fmla="*/ 2147483647 h 379"/>
                <a:gd name="T76" fmla="*/ 2147483647 w 537"/>
                <a:gd name="T77" fmla="*/ 2147483647 h 379"/>
                <a:gd name="T78" fmla="*/ 2147483647 w 537"/>
                <a:gd name="T79" fmla="*/ 2147483647 h 379"/>
                <a:gd name="T80" fmla="*/ 2147483647 w 537"/>
                <a:gd name="T81" fmla="*/ 2147483647 h 379"/>
                <a:gd name="T82" fmla="*/ 2147483647 w 537"/>
                <a:gd name="T83" fmla="*/ 2147483647 h 379"/>
                <a:gd name="T84" fmla="*/ 2147483647 w 537"/>
                <a:gd name="T85" fmla="*/ 2147483647 h 379"/>
                <a:gd name="T86" fmla="*/ 2147483647 w 537"/>
                <a:gd name="T87" fmla="*/ 2147483647 h 379"/>
                <a:gd name="T88" fmla="*/ 2147483647 w 537"/>
                <a:gd name="T89" fmla="*/ 2147483647 h 379"/>
                <a:gd name="T90" fmla="*/ 2147483647 w 537"/>
                <a:gd name="T91" fmla="*/ 2147483647 h 379"/>
                <a:gd name="T92" fmla="*/ 2147483647 w 537"/>
                <a:gd name="T93" fmla="*/ 2147483647 h 379"/>
                <a:gd name="T94" fmla="*/ 2147483647 w 537"/>
                <a:gd name="T95" fmla="*/ 2147483647 h 379"/>
                <a:gd name="T96" fmla="*/ 2147483647 w 537"/>
                <a:gd name="T97" fmla="*/ 2147483647 h 379"/>
                <a:gd name="T98" fmla="*/ 2147483647 w 537"/>
                <a:gd name="T99" fmla="*/ 2147483647 h 379"/>
                <a:gd name="T100" fmla="*/ 2147483647 w 537"/>
                <a:gd name="T101" fmla="*/ 2147483647 h 379"/>
                <a:gd name="T102" fmla="*/ 2147483647 w 537"/>
                <a:gd name="T103" fmla="*/ 2147483647 h 379"/>
                <a:gd name="T104" fmla="*/ 2147483647 w 537"/>
                <a:gd name="T105" fmla="*/ 2147483647 h 379"/>
                <a:gd name="T106" fmla="*/ 2147483647 w 537"/>
                <a:gd name="T107" fmla="*/ 2147483647 h 379"/>
                <a:gd name="T108" fmla="*/ 2147483647 w 537"/>
                <a:gd name="T109" fmla="*/ 2147483647 h 379"/>
                <a:gd name="T110" fmla="*/ 2147483647 w 537"/>
                <a:gd name="T111" fmla="*/ 2147483647 h 379"/>
                <a:gd name="T112" fmla="*/ 2147483647 w 537"/>
                <a:gd name="T113" fmla="*/ 2147483647 h 379"/>
                <a:gd name="T114" fmla="*/ 2147483647 w 537"/>
                <a:gd name="T115" fmla="*/ 2147483647 h 379"/>
                <a:gd name="T116" fmla="*/ 2147483647 w 537"/>
                <a:gd name="T117" fmla="*/ 2147483647 h 379"/>
                <a:gd name="T118" fmla="*/ 2147483647 w 537"/>
                <a:gd name="T119" fmla="*/ 2147483647 h 3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379"/>
                <a:gd name="T182" fmla="*/ 537 w 537"/>
                <a:gd name="T183" fmla="*/ 379 h 3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379">
                  <a:moveTo>
                    <a:pt x="15" y="284"/>
                  </a:moveTo>
                  <a:lnTo>
                    <a:pt x="7" y="285"/>
                  </a:lnTo>
                  <a:lnTo>
                    <a:pt x="7" y="284"/>
                  </a:lnTo>
                  <a:lnTo>
                    <a:pt x="7" y="273"/>
                  </a:lnTo>
                  <a:lnTo>
                    <a:pt x="9" y="272"/>
                  </a:lnTo>
                  <a:lnTo>
                    <a:pt x="12" y="272"/>
                  </a:lnTo>
                  <a:lnTo>
                    <a:pt x="16" y="276"/>
                  </a:lnTo>
                  <a:lnTo>
                    <a:pt x="15" y="284"/>
                  </a:lnTo>
                  <a:close/>
                  <a:moveTo>
                    <a:pt x="47" y="297"/>
                  </a:moveTo>
                  <a:lnTo>
                    <a:pt x="47" y="298"/>
                  </a:lnTo>
                  <a:lnTo>
                    <a:pt x="30" y="298"/>
                  </a:lnTo>
                  <a:lnTo>
                    <a:pt x="23" y="298"/>
                  </a:lnTo>
                  <a:lnTo>
                    <a:pt x="21" y="293"/>
                  </a:lnTo>
                  <a:lnTo>
                    <a:pt x="34" y="290"/>
                  </a:lnTo>
                  <a:lnTo>
                    <a:pt x="24" y="285"/>
                  </a:lnTo>
                  <a:lnTo>
                    <a:pt x="28" y="273"/>
                  </a:lnTo>
                  <a:lnTo>
                    <a:pt x="29" y="272"/>
                  </a:lnTo>
                  <a:lnTo>
                    <a:pt x="34" y="271"/>
                  </a:lnTo>
                  <a:lnTo>
                    <a:pt x="49" y="273"/>
                  </a:lnTo>
                  <a:lnTo>
                    <a:pt x="58" y="278"/>
                  </a:lnTo>
                  <a:lnTo>
                    <a:pt x="47" y="297"/>
                  </a:lnTo>
                  <a:close/>
                  <a:moveTo>
                    <a:pt x="24" y="248"/>
                  </a:moveTo>
                  <a:lnTo>
                    <a:pt x="40" y="250"/>
                  </a:lnTo>
                  <a:lnTo>
                    <a:pt x="51" y="250"/>
                  </a:lnTo>
                  <a:lnTo>
                    <a:pt x="54" y="250"/>
                  </a:lnTo>
                  <a:lnTo>
                    <a:pt x="53" y="253"/>
                  </a:lnTo>
                  <a:lnTo>
                    <a:pt x="51" y="260"/>
                  </a:lnTo>
                  <a:lnTo>
                    <a:pt x="51" y="261"/>
                  </a:lnTo>
                  <a:lnTo>
                    <a:pt x="51" y="267"/>
                  </a:lnTo>
                  <a:lnTo>
                    <a:pt x="40" y="265"/>
                  </a:lnTo>
                  <a:lnTo>
                    <a:pt x="32" y="261"/>
                  </a:lnTo>
                  <a:lnTo>
                    <a:pt x="23" y="260"/>
                  </a:lnTo>
                  <a:lnTo>
                    <a:pt x="24" y="248"/>
                  </a:lnTo>
                  <a:close/>
                  <a:moveTo>
                    <a:pt x="63" y="289"/>
                  </a:moveTo>
                  <a:lnTo>
                    <a:pt x="60" y="285"/>
                  </a:lnTo>
                  <a:lnTo>
                    <a:pt x="62" y="280"/>
                  </a:lnTo>
                  <a:lnTo>
                    <a:pt x="62" y="278"/>
                  </a:lnTo>
                  <a:lnTo>
                    <a:pt x="62" y="276"/>
                  </a:lnTo>
                  <a:lnTo>
                    <a:pt x="66" y="265"/>
                  </a:lnTo>
                  <a:lnTo>
                    <a:pt x="60" y="260"/>
                  </a:lnTo>
                  <a:lnTo>
                    <a:pt x="64" y="248"/>
                  </a:lnTo>
                  <a:lnTo>
                    <a:pt x="80" y="246"/>
                  </a:lnTo>
                  <a:lnTo>
                    <a:pt x="87" y="246"/>
                  </a:lnTo>
                  <a:lnTo>
                    <a:pt x="87" y="259"/>
                  </a:lnTo>
                  <a:lnTo>
                    <a:pt x="93" y="265"/>
                  </a:lnTo>
                  <a:lnTo>
                    <a:pt x="93" y="267"/>
                  </a:lnTo>
                  <a:lnTo>
                    <a:pt x="74" y="281"/>
                  </a:lnTo>
                  <a:lnTo>
                    <a:pt x="72" y="282"/>
                  </a:lnTo>
                  <a:lnTo>
                    <a:pt x="66" y="288"/>
                  </a:lnTo>
                  <a:lnTo>
                    <a:pt x="63" y="289"/>
                  </a:lnTo>
                  <a:close/>
                  <a:moveTo>
                    <a:pt x="123" y="255"/>
                  </a:moveTo>
                  <a:lnTo>
                    <a:pt x="102" y="255"/>
                  </a:lnTo>
                  <a:lnTo>
                    <a:pt x="101" y="252"/>
                  </a:lnTo>
                  <a:lnTo>
                    <a:pt x="100" y="251"/>
                  </a:lnTo>
                  <a:lnTo>
                    <a:pt x="96" y="246"/>
                  </a:lnTo>
                  <a:lnTo>
                    <a:pt x="93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3" y="244"/>
                  </a:lnTo>
                  <a:lnTo>
                    <a:pt x="121" y="250"/>
                  </a:lnTo>
                  <a:lnTo>
                    <a:pt x="126" y="255"/>
                  </a:lnTo>
                  <a:lnTo>
                    <a:pt x="123" y="255"/>
                  </a:lnTo>
                  <a:close/>
                  <a:moveTo>
                    <a:pt x="106" y="225"/>
                  </a:moveTo>
                  <a:lnTo>
                    <a:pt x="102" y="226"/>
                  </a:lnTo>
                  <a:lnTo>
                    <a:pt x="101" y="213"/>
                  </a:lnTo>
                  <a:lnTo>
                    <a:pt x="95" y="213"/>
                  </a:lnTo>
                  <a:lnTo>
                    <a:pt x="95" y="208"/>
                  </a:lnTo>
                  <a:lnTo>
                    <a:pt x="100" y="208"/>
                  </a:lnTo>
                  <a:lnTo>
                    <a:pt x="102" y="202"/>
                  </a:lnTo>
                  <a:lnTo>
                    <a:pt x="109" y="202"/>
                  </a:lnTo>
                  <a:lnTo>
                    <a:pt x="106" y="225"/>
                  </a:lnTo>
                  <a:close/>
                  <a:moveTo>
                    <a:pt x="115" y="178"/>
                  </a:moveTo>
                  <a:lnTo>
                    <a:pt x="119" y="185"/>
                  </a:lnTo>
                  <a:lnTo>
                    <a:pt x="122" y="184"/>
                  </a:lnTo>
                  <a:lnTo>
                    <a:pt x="127" y="195"/>
                  </a:lnTo>
                  <a:lnTo>
                    <a:pt x="125" y="197"/>
                  </a:lnTo>
                  <a:lnTo>
                    <a:pt x="109" y="185"/>
                  </a:lnTo>
                  <a:lnTo>
                    <a:pt x="110" y="184"/>
                  </a:lnTo>
                  <a:lnTo>
                    <a:pt x="115" y="178"/>
                  </a:lnTo>
                  <a:close/>
                  <a:moveTo>
                    <a:pt x="139" y="180"/>
                  </a:moveTo>
                  <a:lnTo>
                    <a:pt x="134" y="191"/>
                  </a:lnTo>
                  <a:lnTo>
                    <a:pt x="126" y="184"/>
                  </a:lnTo>
                  <a:lnTo>
                    <a:pt x="123" y="179"/>
                  </a:lnTo>
                  <a:lnTo>
                    <a:pt x="123" y="176"/>
                  </a:lnTo>
                  <a:lnTo>
                    <a:pt x="127" y="176"/>
                  </a:lnTo>
                  <a:lnTo>
                    <a:pt x="139" y="180"/>
                  </a:lnTo>
                  <a:close/>
                  <a:moveTo>
                    <a:pt x="180" y="172"/>
                  </a:moveTo>
                  <a:lnTo>
                    <a:pt x="190" y="176"/>
                  </a:lnTo>
                  <a:lnTo>
                    <a:pt x="191" y="176"/>
                  </a:lnTo>
                  <a:lnTo>
                    <a:pt x="207" y="175"/>
                  </a:lnTo>
                  <a:lnTo>
                    <a:pt x="208" y="187"/>
                  </a:lnTo>
                  <a:lnTo>
                    <a:pt x="193" y="189"/>
                  </a:lnTo>
                  <a:lnTo>
                    <a:pt x="181" y="191"/>
                  </a:lnTo>
                  <a:lnTo>
                    <a:pt x="177" y="193"/>
                  </a:lnTo>
                  <a:lnTo>
                    <a:pt x="173" y="191"/>
                  </a:lnTo>
                  <a:lnTo>
                    <a:pt x="174" y="187"/>
                  </a:lnTo>
                  <a:lnTo>
                    <a:pt x="178" y="181"/>
                  </a:lnTo>
                  <a:lnTo>
                    <a:pt x="180" y="172"/>
                  </a:lnTo>
                  <a:close/>
                  <a:moveTo>
                    <a:pt x="153" y="170"/>
                  </a:moveTo>
                  <a:lnTo>
                    <a:pt x="151" y="171"/>
                  </a:lnTo>
                  <a:lnTo>
                    <a:pt x="146" y="166"/>
                  </a:lnTo>
                  <a:lnTo>
                    <a:pt x="148" y="161"/>
                  </a:lnTo>
                  <a:lnTo>
                    <a:pt x="157" y="154"/>
                  </a:lnTo>
                  <a:lnTo>
                    <a:pt x="156" y="166"/>
                  </a:lnTo>
                  <a:lnTo>
                    <a:pt x="153" y="170"/>
                  </a:lnTo>
                  <a:close/>
                  <a:moveTo>
                    <a:pt x="211" y="162"/>
                  </a:moveTo>
                  <a:lnTo>
                    <a:pt x="207" y="168"/>
                  </a:lnTo>
                  <a:lnTo>
                    <a:pt x="193" y="154"/>
                  </a:lnTo>
                  <a:lnTo>
                    <a:pt x="191" y="153"/>
                  </a:lnTo>
                  <a:lnTo>
                    <a:pt x="197" y="144"/>
                  </a:lnTo>
                  <a:lnTo>
                    <a:pt x="214" y="149"/>
                  </a:lnTo>
                  <a:lnTo>
                    <a:pt x="211" y="162"/>
                  </a:lnTo>
                  <a:close/>
                  <a:moveTo>
                    <a:pt x="328" y="128"/>
                  </a:moveTo>
                  <a:lnTo>
                    <a:pt x="322" y="129"/>
                  </a:lnTo>
                  <a:lnTo>
                    <a:pt x="320" y="127"/>
                  </a:lnTo>
                  <a:lnTo>
                    <a:pt x="321" y="123"/>
                  </a:lnTo>
                  <a:lnTo>
                    <a:pt x="322" y="121"/>
                  </a:lnTo>
                  <a:lnTo>
                    <a:pt x="324" y="121"/>
                  </a:lnTo>
                  <a:lnTo>
                    <a:pt x="328" y="120"/>
                  </a:lnTo>
                  <a:lnTo>
                    <a:pt x="330" y="124"/>
                  </a:lnTo>
                  <a:lnTo>
                    <a:pt x="330" y="125"/>
                  </a:lnTo>
                  <a:lnTo>
                    <a:pt x="328" y="128"/>
                  </a:lnTo>
                  <a:close/>
                  <a:moveTo>
                    <a:pt x="320" y="113"/>
                  </a:moveTo>
                  <a:lnTo>
                    <a:pt x="317" y="113"/>
                  </a:lnTo>
                  <a:lnTo>
                    <a:pt x="316" y="113"/>
                  </a:lnTo>
                  <a:lnTo>
                    <a:pt x="317" y="107"/>
                  </a:lnTo>
                  <a:lnTo>
                    <a:pt x="317" y="96"/>
                  </a:lnTo>
                  <a:lnTo>
                    <a:pt x="328" y="95"/>
                  </a:lnTo>
                  <a:lnTo>
                    <a:pt x="334" y="94"/>
                  </a:lnTo>
                  <a:lnTo>
                    <a:pt x="331" y="106"/>
                  </a:lnTo>
                  <a:lnTo>
                    <a:pt x="321" y="112"/>
                  </a:lnTo>
                  <a:lnTo>
                    <a:pt x="320" y="113"/>
                  </a:lnTo>
                  <a:close/>
                  <a:moveTo>
                    <a:pt x="308" y="98"/>
                  </a:moveTo>
                  <a:lnTo>
                    <a:pt x="309" y="119"/>
                  </a:lnTo>
                  <a:lnTo>
                    <a:pt x="295" y="127"/>
                  </a:lnTo>
                  <a:lnTo>
                    <a:pt x="287" y="129"/>
                  </a:lnTo>
                  <a:lnTo>
                    <a:pt x="283" y="125"/>
                  </a:lnTo>
                  <a:lnTo>
                    <a:pt x="271" y="116"/>
                  </a:lnTo>
                  <a:lnTo>
                    <a:pt x="271" y="115"/>
                  </a:lnTo>
                  <a:lnTo>
                    <a:pt x="271" y="113"/>
                  </a:lnTo>
                  <a:lnTo>
                    <a:pt x="276" y="111"/>
                  </a:lnTo>
                  <a:lnTo>
                    <a:pt x="279" y="102"/>
                  </a:lnTo>
                  <a:lnTo>
                    <a:pt x="287" y="96"/>
                  </a:lnTo>
                  <a:lnTo>
                    <a:pt x="292" y="102"/>
                  </a:lnTo>
                  <a:lnTo>
                    <a:pt x="299" y="100"/>
                  </a:lnTo>
                  <a:lnTo>
                    <a:pt x="301" y="87"/>
                  </a:lnTo>
                  <a:lnTo>
                    <a:pt x="308" y="87"/>
                  </a:lnTo>
                  <a:lnTo>
                    <a:pt x="308" y="94"/>
                  </a:lnTo>
                  <a:lnTo>
                    <a:pt x="308" y="95"/>
                  </a:lnTo>
                  <a:lnTo>
                    <a:pt x="308" y="96"/>
                  </a:lnTo>
                  <a:lnTo>
                    <a:pt x="308" y="98"/>
                  </a:lnTo>
                  <a:close/>
                  <a:moveTo>
                    <a:pt x="329" y="91"/>
                  </a:moveTo>
                  <a:lnTo>
                    <a:pt x="321" y="91"/>
                  </a:lnTo>
                  <a:lnTo>
                    <a:pt x="318" y="90"/>
                  </a:lnTo>
                  <a:lnTo>
                    <a:pt x="317" y="90"/>
                  </a:lnTo>
                  <a:lnTo>
                    <a:pt x="313" y="87"/>
                  </a:lnTo>
                  <a:lnTo>
                    <a:pt x="316" y="85"/>
                  </a:lnTo>
                  <a:lnTo>
                    <a:pt x="320" y="83"/>
                  </a:lnTo>
                  <a:lnTo>
                    <a:pt x="333" y="85"/>
                  </a:lnTo>
                  <a:lnTo>
                    <a:pt x="334" y="91"/>
                  </a:lnTo>
                  <a:lnTo>
                    <a:pt x="329" y="91"/>
                  </a:lnTo>
                  <a:close/>
                  <a:moveTo>
                    <a:pt x="515" y="85"/>
                  </a:moveTo>
                  <a:lnTo>
                    <a:pt x="527" y="92"/>
                  </a:lnTo>
                  <a:lnTo>
                    <a:pt x="527" y="94"/>
                  </a:lnTo>
                  <a:lnTo>
                    <a:pt x="524" y="98"/>
                  </a:lnTo>
                  <a:lnTo>
                    <a:pt x="525" y="106"/>
                  </a:lnTo>
                  <a:lnTo>
                    <a:pt x="523" y="112"/>
                  </a:lnTo>
                  <a:lnTo>
                    <a:pt x="521" y="115"/>
                  </a:lnTo>
                  <a:lnTo>
                    <a:pt x="520" y="127"/>
                  </a:lnTo>
                  <a:lnTo>
                    <a:pt x="525" y="129"/>
                  </a:lnTo>
                  <a:lnTo>
                    <a:pt x="525" y="134"/>
                  </a:lnTo>
                  <a:lnTo>
                    <a:pt x="527" y="136"/>
                  </a:lnTo>
                  <a:lnTo>
                    <a:pt x="529" y="137"/>
                  </a:lnTo>
                  <a:lnTo>
                    <a:pt x="537" y="138"/>
                  </a:lnTo>
                  <a:lnTo>
                    <a:pt x="528" y="141"/>
                  </a:lnTo>
                  <a:lnTo>
                    <a:pt x="525" y="141"/>
                  </a:lnTo>
                  <a:lnTo>
                    <a:pt x="517" y="151"/>
                  </a:lnTo>
                  <a:lnTo>
                    <a:pt x="517" y="155"/>
                  </a:lnTo>
                  <a:lnTo>
                    <a:pt x="519" y="168"/>
                  </a:lnTo>
                  <a:lnTo>
                    <a:pt x="519" y="178"/>
                  </a:lnTo>
                  <a:lnTo>
                    <a:pt x="519" y="179"/>
                  </a:lnTo>
                  <a:lnTo>
                    <a:pt x="519" y="180"/>
                  </a:lnTo>
                  <a:lnTo>
                    <a:pt x="513" y="188"/>
                  </a:lnTo>
                  <a:lnTo>
                    <a:pt x="506" y="193"/>
                  </a:lnTo>
                  <a:lnTo>
                    <a:pt x="478" y="201"/>
                  </a:lnTo>
                  <a:lnTo>
                    <a:pt x="475" y="200"/>
                  </a:lnTo>
                  <a:lnTo>
                    <a:pt x="470" y="199"/>
                  </a:lnTo>
                  <a:lnTo>
                    <a:pt x="449" y="210"/>
                  </a:lnTo>
                  <a:lnTo>
                    <a:pt x="473" y="247"/>
                  </a:lnTo>
                  <a:lnTo>
                    <a:pt x="474" y="250"/>
                  </a:lnTo>
                  <a:lnTo>
                    <a:pt x="475" y="250"/>
                  </a:lnTo>
                  <a:lnTo>
                    <a:pt x="481" y="250"/>
                  </a:lnTo>
                  <a:lnTo>
                    <a:pt x="483" y="250"/>
                  </a:lnTo>
                  <a:lnTo>
                    <a:pt x="486" y="255"/>
                  </a:lnTo>
                  <a:lnTo>
                    <a:pt x="479" y="264"/>
                  </a:lnTo>
                  <a:lnTo>
                    <a:pt x="478" y="271"/>
                  </a:lnTo>
                  <a:lnTo>
                    <a:pt x="478" y="273"/>
                  </a:lnTo>
                  <a:lnTo>
                    <a:pt x="475" y="288"/>
                  </a:lnTo>
                  <a:lnTo>
                    <a:pt x="458" y="301"/>
                  </a:lnTo>
                  <a:lnTo>
                    <a:pt x="443" y="305"/>
                  </a:lnTo>
                  <a:lnTo>
                    <a:pt x="437" y="298"/>
                  </a:lnTo>
                  <a:lnTo>
                    <a:pt x="418" y="297"/>
                  </a:lnTo>
                  <a:lnTo>
                    <a:pt x="409" y="295"/>
                  </a:lnTo>
                  <a:lnTo>
                    <a:pt x="376" y="295"/>
                  </a:lnTo>
                  <a:lnTo>
                    <a:pt x="352" y="302"/>
                  </a:lnTo>
                  <a:lnTo>
                    <a:pt x="346" y="310"/>
                  </a:lnTo>
                  <a:lnTo>
                    <a:pt x="342" y="314"/>
                  </a:lnTo>
                  <a:lnTo>
                    <a:pt x="342" y="315"/>
                  </a:lnTo>
                  <a:lnTo>
                    <a:pt x="337" y="320"/>
                  </a:lnTo>
                  <a:lnTo>
                    <a:pt x="337" y="322"/>
                  </a:lnTo>
                  <a:lnTo>
                    <a:pt x="321" y="339"/>
                  </a:lnTo>
                  <a:lnTo>
                    <a:pt x="305" y="340"/>
                  </a:lnTo>
                  <a:lnTo>
                    <a:pt x="301" y="333"/>
                  </a:lnTo>
                  <a:lnTo>
                    <a:pt x="291" y="333"/>
                  </a:lnTo>
                  <a:lnTo>
                    <a:pt x="286" y="337"/>
                  </a:lnTo>
                  <a:lnTo>
                    <a:pt x="282" y="340"/>
                  </a:lnTo>
                  <a:lnTo>
                    <a:pt x="278" y="343"/>
                  </a:lnTo>
                  <a:lnTo>
                    <a:pt x="270" y="348"/>
                  </a:lnTo>
                  <a:lnTo>
                    <a:pt x="275" y="358"/>
                  </a:lnTo>
                  <a:lnTo>
                    <a:pt x="269" y="363"/>
                  </a:lnTo>
                  <a:lnTo>
                    <a:pt x="261" y="354"/>
                  </a:lnTo>
                  <a:lnTo>
                    <a:pt x="248" y="354"/>
                  </a:lnTo>
                  <a:lnTo>
                    <a:pt x="245" y="362"/>
                  </a:lnTo>
                  <a:lnTo>
                    <a:pt x="237" y="367"/>
                  </a:lnTo>
                  <a:lnTo>
                    <a:pt x="237" y="371"/>
                  </a:lnTo>
                  <a:lnTo>
                    <a:pt x="237" y="375"/>
                  </a:lnTo>
                  <a:lnTo>
                    <a:pt x="224" y="370"/>
                  </a:lnTo>
                  <a:lnTo>
                    <a:pt x="224" y="366"/>
                  </a:lnTo>
                  <a:lnTo>
                    <a:pt x="215" y="371"/>
                  </a:lnTo>
                  <a:lnTo>
                    <a:pt x="203" y="370"/>
                  </a:lnTo>
                  <a:lnTo>
                    <a:pt x="199" y="377"/>
                  </a:lnTo>
                  <a:lnTo>
                    <a:pt x="187" y="374"/>
                  </a:lnTo>
                  <a:lnTo>
                    <a:pt x="173" y="379"/>
                  </a:lnTo>
                  <a:lnTo>
                    <a:pt x="168" y="377"/>
                  </a:lnTo>
                  <a:lnTo>
                    <a:pt x="163" y="367"/>
                  </a:lnTo>
                  <a:lnTo>
                    <a:pt x="160" y="361"/>
                  </a:lnTo>
                  <a:lnTo>
                    <a:pt x="157" y="354"/>
                  </a:lnTo>
                  <a:lnTo>
                    <a:pt x="153" y="348"/>
                  </a:lnTo>
                  <a:lnTo>
                    <a:pt x="148" y="352"/>
                  </a:lnTo>
                  <a:lnTo>
                    <a:pt x="138" y="350"/>
                  </a:lnTo>
                  <a:lnTo>
                    <a:pt x="132" y="354"/>
                  </a:lnTo>
                  <a:lnTo>
                    <a:pt x="132" y="360"/>
                  </a:lnTo>
                  <a:lnTo>
                    <a:pt x="122" y="358"/>
                  </a:lnTo>
                  <a:lnTo>
                    <a:pt x="119" y="366"/>
                  </a:lnTo>
                  <a:lnTo>
                    <a:pt x="117" y="367"/>
                  </a:lnTo>
                  <a:lnTo>
                    <a:pt x="108" y="371"/>
                  </a:lnTo>
                  <a:lnTo>
                    <a:pt x="105" y="369"/>
                  </a:lnTo>
                  <a:lnTo>
                    <a:pt x="98" y="362"/>
                  </a:lnTo>
                  <a:lnTo>
                    <a:pt x="100" y="361"/>
                  </a:lnTo>
                  <a:lnTo>
                    <a:pt x="102" y="358"/>
                  </a:lnTo>
                  <a:lnTo>
                    <a:pt x="93" y="356"/>
                  </a:lnTo>
                  <a:lnTo>
                    <a:pt x="87" y="361"/>
                  </a:lnTo>
                  <a:lnTo>
                    <a:pt x="85" y="361"/>
                  </a:lnTo>
                  <a:lnTo>
                    <a:pt x="87" y="362"/>
                  </a:lnTo>
                  <a:lnTo>
                    <a:pt x="87" y="365"/>
                  </a:lnTo>
                  <a:lnTo>
                    <a:pt x="85" y="365"/>
                  </a:lnTo>
                  <a:lnTo>
                    <a:pt x="84" y="365"/>
                  </a:lnTo>
                  <a:lnTo>
                    <a:pt x="72" y="367"/>
                  </a:lnTo>
                  <a:lnTo>
                    <a:pt x="71" y="365"/>
                  </a:lnTo>
                  <a:lnTo>
                    <a:pt x="67" y="360"/>
                  </a:lnTo>
                  <a:lnTo>
                    <a:pt x="66" y="357"/>
                  </a:lnTo>
                  <a:lnTo>
                    <a:pt x="45" y="361"/>
                  </a:lnTo>
                  <a:lnTo>
                    <a:pt x="36" y="356"/>
                  </a:lnTo>
                  <a:lnTo>
                    <a:pt x="32" y="358"/>
                  </a:lnTo>
                  <a:lnTo>
                    <a:pt x="12" y="357"/>
                  </a:lnTo>
                  <a:lnTo>
                    <a:pt x="8" y="354"/>
                  </a:lnTo>
                  <a:lnTo>
                    <a:pt x="4" y="350"/>
                  </a:lnTo>
                  <a:lnTo>
                    <a:pt x="0" y="353"/>
                  </a:lnTo>
                  <a:lnTo>
                    <a:pt x="7" y="346"/>
                  </a:lnTo>
                  <a:lnTo>
                    <a:pt x="9" y="345"/>
                  </a:lnTo>
                  <a:lnTo>
                    <a:pt x="9" y="339"/>
                  </a:lnTo>
                  <a:lnTo>
                    <a:pt x="12" y="336"/>
                  </a:lnTo>
                  <a:lnTo>
                    <a:pt x="13" y="336"/>
                  </a:lnTo>
                  <a:lnTo>
                    <a:pt x="13" y="328"/>
                  </a:lnTo>
                  <a:lnTo>
                    <a:pt x="17" y="329"/>
                  </a:lnTo>
                  <a:lnTo>
                    <a:pt x="23" y="331"/>
                  </a:lnTo>
                  <a:lnTo>
                    <a:pt x="23" y="327"/>
                  </a:lnTo>
                  <a:lnTo>
                    <a:pt x="20" y="324"/>
                  </a:lnTo>
                  <a:lnTo>
                    <a:pt x="19" y="322"/>
                  </a:lnTo>
                  <a:lnTo>
                    <a:pt x="8" y="316"/>
                  </a:lnTo>
                  <a:lnTo>
                    <a:pt x="3" y="311"/>
                  </a:lnTo>
                  <a:lnTo>
                    <a:pt x="12" y="297"/>
                  </a:lnTo>
                  <a:lnTo>
                    <a:pt x="19" y="298"/>
                  </a:lnTo>
                  <a:lnTo>
                    <a:pt x="24" y="306"/>
                  </a:lnTo>
                  <a:lnTo>
                    <a:pt x="32" y="306"/>
                  </a:lnTo>
                  <a:lnTo>
                    <a:pt x="33" y="306"/>
                  </a:lnTo>
                  <a:lnTo>
                    <a:pt x="33" y="314"/>
                  </a:lnTo>
                  <a:lnTo>
                    <a:pt x="34" y="322"/>
                  </a:lnTo>
                  <a:lnTo>
                    <a:pt x="38" y="328"/>
                  </a:lnTo>
                  <a:lnTo>
                    <a:pt x="42" y="327"/>
                  </a:lnTo>
                  <a:lnTo>
                    <a:pt x="41" y="318"/>
                  </a:lnTo>
                  <a:lnTo>
                    <a:pt x="40" y="311"/>
                  </a:lnTo>
                  <a:lnTo>
                    <a:pt x="40" y="306"/>
                  </a:lnTo>
                  <a:lnTo>
                    <a:pt x="49" y="305"/>
                  </a:lnTo>
                  <a:lnTo>
                    <a:pt x="59" y="303"/>
                  </a:lnTo>
                  <a:lnTo>
                    <a:pt x="63" y="305"/>
                  </a:lnTo>
                  <a:lnTo>
                    <a:pt x="66" y="312"/>
                  </a:lnTo>
                  <a:lnTo>
                    <a:pt x="64" y="320"/>
                  </a:lnTo>
                  <a:lnTo>
                    <a:pt x="62" y="327"/>
                  </a:lnTo>
                  <a:lnTo>
                    <a:pt x="57" y="337"/>
                  </a:lnTo>
                  <a:lnTo>
                    <a:pt x="53" y="341"/>
                  </a:lnTo>
                  <a:lnTo>
                    <a:pt x="49" y="348"/>
                  </a:lnTo>
                  <a:lnTo>
                    <a:pt x="50" y="349"/>
                  </a:lnTo>
                  <a:lnTo>
                    <a:pt x="54" y="352"/>
                  </a:lnTo>
                  <a:lnTo>
                    <a:pt x="60" y="344"/>
                  </a:lnTo>
                  <a:lnTo>
                    <a:pt x="71" y="328"/>
                  </a:lnTo>
                  <a:lnTo>
                    <a:pt x="75" y="322"/>
                  </a:lnTo>
                  <a:lnTo>
                    <a:pt x="79" y="324"/>
                  </a:lnTo>
                  <a:lnTo>
                    <a:pt x="83" y="332"/>
                  </a:lnTo>
                  <a:lnTo>
                    <a:pt x="79" y="341"/>
                  </a:lnTo>
                  <a:lnTo>
                    <a:pt x="85" y="340"/>
                  </a:lnTo>
                  <a:lnTo>
                    <a:pt x="89" y="339"/>
                  </a:lnTo>
                  <a:lnTo>
                    <a:pt x="91" y="337"/>
                  </a:lnTo>
                  <a:lnTo>
                    <a:pt x="98" y="340"/>
                  </a:lnTo>
                  <a:lnTo>
                    <a:pt x="104" y="343"/>
                  </a:lnTo>
                  <a:lnTo>
                    <a:pt x="109" y="344"/>
                  </a:lnTo>
                  <a:lnTo>
                    <a:pt x="110" y="344"/>
                  </a:lnTo>
                  <a:lnTo>
                    <a:pt x="112" y="340"/>
                  </a:lnTo>
                  <a:lnTo>
                    <a:pt x="104" y="336"/>
                  </a:lnTo>
                  <a:lnTo>
                    <a:pt x="93" y="331"/>
                  </a:lnTo>
                  <a:lnTo>
                    <a:pt x="87" y="324"/>
                  </a:lnTo>
                  <a:lnTo>
                    <a:pt x="87" y="323"/>
                  </a:lnTo>
                  <a:lnTo>
                    <a:pt x="84" y="318"/>
                  </a:lnTo>
                  <a:lnTo>
                    <a:pt x="83" y="315"/>
                  </a:lnTo>
                  <a:lnTo>
                    <a:pt x="79" y="311"/>
                  </a:lnTo>
                  <a:lnTo>
                    <a:pt x="76" y="307"/>
                  </a:lnTo>
                  <a:lnTo>
                    <a:pt x="75" y="305"/>
                  </a:lnTo>
                  <a:lnTo>
                    <a:pt x="75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85" y="306"/>
                  </a:lnTo>
                  <a:lnTo>
                    <a:pt x="87" y="306"/>
                  </a:lnTo>
                  <a:lnTo>
                    <a:pt x="92" y="307"/>
                  </a:lnTo>
                  <a:lnTo>
                    <a:pt x="93" y="305"/>
                  </a:lnTo>
                  <a:lnTo>
                    <a:pt x="92" y="303"/>
                  </a:lnTo>
                  <a:lnTo>
                    <a:pt x="89" y="302"/>
                  </a:lnTo>
                  <a:lnTo>
                    <a:pt x="83" y="299"/>
                  </a:lnTo>
                  <a:lnTo>
                    <a:pt x="79" y="291"/>
                  </a:lnTo>
                  <a:lnTo>
                    <a:pt x="75" y="289"/>
                  </a:lnTo>
                  <a:lnTo>
                    <a:pt x="85" y="281"/>
                  </a:lnTo>
                  <a:lnTo>
                    <a:pt x="109" y="267"/>
                  </a:lnTo>
                  <a:lnTo>
                    <a:pt x="122" y="264"/>
                  </a:lnTo>
                  <a:lnTo>
                    <a:pt x="125" y="264"/>
                  </a:lnTo>
                  <a:lnTo>
                    <a:pt x="126" y="264"/>
                  </a:lnTo>
                  <a:lnTo>
                    <a:pt x="126" y="265"/>
                  </a:lnTo>
                  <a:lnTo>
                    <a:pt x="131" y="281"/>
                  </a:lnTo>
                  <a:lnTo>
                    <a:pt x="131" y="291"/>
                  </a:lnTo>
                  <a:lnTo>
                    <a:pt x="134" y="298"/>
                  </a:lnTo>
                  <a:lnTo>
                    <a:pt x="136" y="303"/>
                  </a:lnTo>
                  <a:lnTo>
                    <a:pt x="138" y="306"/>
                  </a:lnTo>
                  <a:lnTo>
                    <a:pt x="139" y="312"/>
                  </a:lnTo>
                  <a:lnTo>
                    <a:pt x="140" y="316"/>
                  </a:lnTo>
                  <a:lnTo>
                    <a:pt x="146" y="325"/>
                  </a:lnTo>
                  <a:lnTo>
                    <a:pt x="142" y="331"/>
                  </a:lnTo>
                  <a:lnTo>
                    <a:pt x="138" y="335"/>
                  </a:lnTo>
                  <a:lnTo>
                    <a:pt x="144" y="335"/>
                  </a:lnTo>
                  <a:lnTo>
                    <a:pt x="147" y="332"/>
                  </a:lnTo>
                  <a:lnTo>
                    <a:pt x="151" y="332"/>
                  </a:lnTo>
                  <a:lnTo>
                    <a:pt x="151" y="325"/>
                  </a:lnTo>
                  <a:lnTo>
                    <a:pt x="146" y="314"/>
                  </a:lnTo>
                  <a:lnTo>
                    <a:pt x="148" y="314"/>
                  </a:lnTo>
                  <a:lnTo>
                    <a:pt x="155" y="312"/>
                  </a:lnTo>
                  <a:lnTo>
                    <a:pt x="152" y="310"/>
                  </a:lnTo>
                  <a:lnTo>
                    <a:pt x="144" y="308"/>
                  </a:lnTo>
                  <a:lnTo>
                    <a:pt x="143" y="297"/>
                  </a:lnTo>
                  <a:lnTo>
                    <a:pt x="140" y="286"/>
                  </a:lnTo>
                  <a:lnTo>
                    <a:pt x="138" y="276"/>
                  </a:lnTo>
                  <a:lnTo>
                    <a:pt x="138" y="273"/>
                  </a:lnTo>
                  <a:lnTo>
                    <a:pt x="132" y="267"/>
                  </a:lnTo>
                  <a:lnTo>
                    <a:pt x="134" y="260"/>
                  </a:lnTo>
                  <a:lnTo>
                    <a:pt x="143" y="257"/>
                  </a:lnTo>
                  <a:lnTo>
                    <a:pt x="152" y="261"/>
                  </a:lnTo>
                  <a:lnTo>
                    <a:pt x="152" y="267"/>
                  </a:lnTo>
                  <a:lnTo>
                    <a:pt x="152" y="271"/>
                  </a:lnTo>
                  <a:lnTo>
                    <a:pt x="153" y="271"/>
                  </a:lnTo>
                  <a:lnTo>
                    <a:pt x="155" y="271"/>
                  </a:lnTo>
                  <a:lnTo>
                    <a:pt x="156" y="269"/>
                  </a:lnTo>
                  <a:lnTo>
                    <a:pt x="156" y="264"/>
                  </a:lnTo>
                  <a:lnTo>
                    <a:pt x="156" y="260"/>
                  </a:lnTo>
                  <a:lnTo>
                    <a:pt x="155" y="255"/>
                  </a:lnTo>
                  <a:lnTo>
                    <a:pt x="169" y="251"/>
                  </a:lnTo>
                  <a:lnTo>
                    <a:pt x="174" y="251"/>
                  </a:lnTo>
                  <a:lnTo>
                    <a:pt x="177" y="256"/>
                  </a:lnTo>
                  <a:lnTo>
                    <a:pt x="185" y="257"/>
                  </a:lnTo>
                  <a:lnTo>
                    <a:pt x="190" y="257"/>
                  </a:lnTo>
                  <a:lnTo>
                    <a:pt x="190" y="260"/>
                  </a:lnTo>
                  <a:lnTo>
                    <a:pt x="191" y="271"/>
                  </a:lnTo>
                  <a:lnTo>
                    <a:pt x="193" y="273"/>
                  </a:lnTo>
                  <a:lnTo>
                    <a:pt x="195" y="280"/>
                  </a:lnTo>
                  <a:lnTo>
                    <a:pt x="197" y="286"/>
                  </a:lnTo>
                  <a:lnTo>
                    <a:pt x="198" y="293"/>
                  </a:lnTo>
                  <a:lnTo>
                    <a:pt x="204" y="297"/>
                  </a:lnTo>
                  <a:lnTo>
                    <a:pt x="201" y="312"/>
                  </a:lnTo>
                  <a:lnTo>
                    <a:pt x="199" y="325"/>
                  </a:lnTo>
                  <a:lnTo>
                    <a:pt x="191" y="335"/>
                  </a:lnTo>
                  <a:lnTo>
                    <a:pt x="186" y="340"/>
                  </a:lnTo>
                  <a:lnTo>
                    <a:pt x="180" y="345"/>
                  </a:lnTo>
                  <a:lnTo>
                    <a:pt x="181" y="346"/>
                  </a:lnTo>
                  <a:lnTo>
                    <a:pt x="184" y="348"/>
                  </a:lnTo>
                  <a:lnTo>
                    <a:pt x="186" y="346"/>
                  </a:lnTo>
                  <a:lnTo>
                    <a:pt x="187" y="346"/>
                  </a:lnTo>
                  <a:lnTo>
                    <a:pt x="195" y="346"/>
                  </a:lnTo>
                  <a:lnTo>
                    <a:pt x="198" y="350"/>
                  </a:lnTo>
                  <a:lnTo>
                    <a:pt x="204" y="353"/>
                  </a:lnTo>
                  <a:lnTo>
                    <a:pt x="207" y="350"/>
                  </a:lnTo>
                  <a:lnTo>
                    <a:pt x="208" y="349"/>
                  </a:lnTo>
                  <a:lnTo>
                    <a:pt x="214" y="345"/>
                  </a:lnTo>
                  <a:lnTo>
                    <a:pt x="218" y="349"/>
                  </a:lnTo>
                  <a:lnTo>
                    <a:pt x="219" y="349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49"/>
                  </a:lnTo>
                  <a:lnTo>
                    <a:pt x="225" y="346"/>
                  </a:lnTo>
                  <a:lnTo>
                    <a:pt x="219" y="340"/>
                  </a:lnTo>
                  <a:lnTo>
                    <a:pt x="218" y="340"/>
                  </a:lnTo>
                  <a:lnTo>
                    <a:pt x="211" y="340"/>
                  </a:lnTo>
                  <a:lnTo>
                    <a:pt x="206" y="345"/>
                  </a:lnTo>
                  <a:lnTo>
                    <a:pt x="201" y="344"/>
                  </a:lnTo>
                  <a:lnTo>
                    <a:pt x="194" y="340"/>
                  </a:lnTo>
                  <a:lnTo>
                    <a:pt x="199" y="335"/>
                  </a:lnTo>
                  <a:lnTo>
                    <a:pt x="206" y="329"/>
                  </a:lnTo>
                  <a:lnTo>
                    <a:pt x="207" y="324"/>
                  </a:lnTo>
                  <a:lnTo>
                    <a:pt x="207" y="323"/>
                  </a:lnTo>
                  <a:lnTo>
                    <a:pt x="207" y="314"/>
                  </a:lnTo>
                  <a:lnTo>
                    <a:pt x="210" y="302"/>
                  </a:lnTo>
                  <a:lnTo>
                    <a:pt x="210" y="299"/>
                  </a:lnTo>
                  <a:lnTo>
                    <a:pt x="218" y="301"/>
                  </a:lnTo>
                  <a:lnTo>
                    <a:pt x="221" y="305"/>
                  </a:lnTo>
                  <a:lnTo>
                    <a:pt x="223" y="306"/>
                  </a:lnTo>
                  <a:lnTo>
                    <a:pt x="231" y="308"/>
                  </a:lnTo>
                  <a:lnTo>
                    <a:pt x="237" y="303"/>
                  </a:lnTo>
                  <a:lnTo>
                    <a:pt x="242" y="306"/>
                  </a:lnTo>
                  <a:lnTo>
                    <a:pt x="248" y="311"/>
                  </a:lnTo>
                  <a:lnTo>
                    <a:pt x="253" y="319"/>
                  </a:lnTo>
                  <a:lnTo>
                    <a:pt x="256" y="314"/>
                  </a:lnTo>
                  <a:lnTo>
                    <a:pt x="256" y="312"/>
                  </a:lnTo>
                  <a:lnTo>
                    <a:pt x="256" y="311"/>
                  </a:lnTo>
                  <a:lnTo>
                    <a:pt x="252" y="306"/>
                  </a:lnTo>
                  <a:lnTo>
                    <a:pt x="246" y="298"/>
                  </a:lnTo>
                  <a:lnTo>
                    <a:pt x="245" y="297"/>
                  </a:lnTo>
                  <a:lnTo>
                    <a:pt x="244" y="297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25" y="298"/>
                  </a:lnTo>
                  <a:lnTo>
                    <a:pt x="221" y="297"/>
                  </a:lnTo>
                  <a:lnTo>
                    <a:pt x="216" y="294"/>
                  </a:lnTo>
                  <a:lnTo>
                    <a:pt x="204" y="289"/>
                  </a:lnTo>
                  <a:lnTo>
                    <a:pt x="204" y="286"/>
                  </a:lnTo>
                  <a:lnTo>
                    <a:pt x="203" y="281"/>
                  </a:lnTo>
                  <a:lnTo>
                    <a:pt x="202" y="276"/>
                  </a:lnTo>
                  <a:lnTo>
                    <a:pt x="206" y="273"/>
                  </a:lnTo>
                  <a:lnTo>
                    <a:pt x="202" y="269"/>
                  </a:lnTo>
                  <a:lnTo>
                    <a:pt x="202" y="267"/>
                  </a:lnTo>
                  <a:lnTo>
                    <a:pt x="203" y="259"/>
                  </a:lnTo>
                  <a:lnTo>
                    <a:pt x="201" y="256"/>
                  </a:lnTo>
                  <a:lnTo>
                    <a:pt x="195" y="252"/>
                  </a:lnTo>
                  <a:lnTo>
                    <a:pt x="191" y="247"/>
                  </a:lnTo>
                  <a:lnTo>
                    <a:pt x="184" y="246"/>
                  </a:lnTo>
                  <a:lnTo>
                    <a:pt x="182" y="243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55" y="248"/>
                  </a:lnTo>
                  <a:lnTo>
                    <a:pt x="152" y="250"/>
                  </a:lnTo>
                  <a:lnTo>
                    <a:pt x="147" y="250"/>
                  </a:lnTo>
                  <a:lnTo>
                    <a:pt x="146" y="250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1" y="247"/>
                  </a:lnTo>
                  <a:lnTo>
                    <a:pt x="129" y="240"/>
                  </a:lnTo>
                  <a:lnTo>
                    <a:pt x="115" y="239"/>
                  </a:lnTo>
                  <a:lnTo>
                    <a:pt x="109" y="239"/>
                  </a:lnTo>
                  <a:lnTo>
                    <a:pt x="106" y="238"/>
                  </a:lnTo>
                  <a:lnTo>
                    <a:pt x="95" y="236"/>
                  </a:lnTo>
                  <a:lnTo>
                    <a:pt x="98" y="233"/>
                  </a:lnTo>
                  <a:lnTo>
                    <a:pt x="112" y="233"/>
                  </a:lnTo>
                  <a:lnTo>
                    <a:pt x="126" y="236"/>
                  </a:lnTo>
                  <a:lnTo>
                    <a:pt x="131" y="235"/>
                  </a:lnTo>
                  <a:lnTo>
                    <a:pt x="140" y="233"/>
                  </a:lnTo>
                  <a:lnTo>
                    <a:pt x="142" y="233"/>
                  </a:lnTo>
                  <a:lnTo>
                    <a:pt x="147" y="233"/>
                  </a:lnTo>
                  <a:lnTo>
                    <a:pt x="159" y="235"/>
                  </a:lnTo>
                  <a:lnTo>
                    <a:pt x="164" y="238"/>
                  </a:lnTo>
                  <a:lnTo>
                    <a:pt x="174" y="236"/>
                  </a:lnTo>
                  <a:lnTo>
                    <a:pt x="167" y="231"/>
                  </a:lnTo>
                  <a:lnTo>
                    <a:pt x="159" y="229"/>
                  </a:lnTo>
                  <a:lnTo>
                    <a:pt x="151" y="226"/>
                  </a:lnTo>
                  <a:lnTo>
                    <a:pt x="149" y="226"/>
                  </a:lnTo>
                  <a:lnTo>
                    <a:pt x="152" y="226"/>
                  </a:lnTo>
                  <a:lnTo>
                    <a:pt x="161" y="223"/>
                  </a:lnTo>
                  <a:lnTo>
                    <a:pt x="160" y="222"/>
                  </a:lnTo>
                  <a:lnTo>
                    <a:pt x="159" y="221"/>
                  </a:lnTo>
                  <a:lnTo>
                    <a:pt x="148" y="219"/>
                  </a:lnTo>
                  <a:lnTo>
                    <a:pt x="142" y="222"/>
                  </a:lnTo>
                  <a:lnTo>
                    <a:pt x="119" y="221"/>
                  </a:lnTo>
                  <a:lnTo>
                    <a:pt x="122" y="213"/>
                  </a:lnTo>
                  <a:lnTo>
                    <a:pt x="122" y="208"/>
                  </a:lnTo>
                  <a:lnTo>
                    <a:pt x="127" y="204"/>
                  </a:lnTo>
                  <a:lnTo>
                    <a:pt x="135" y="200"/>
                  </a:lnTo>
                  <a:lnTo>
                    <a:pt x="144" y="202"/>
                  </a:lnTo>
                  <a:lnTo>
                    <a:pt x="146" y="205"/>
                  </a:lnTo>
                  <a:lnTo>
                    <a:pt x="147" y="206"/>
                  </a:lnTo>
                  <a:lnTo>
                    <a:pt x="151" y="202"/>
                  </a:lnTo>
                  <a:lnTo>
                    <a:pt x="160" y="201"/>
                  </a:lnTo>
                  <a:lnTo>
                    <a:pt x="160" y="202"/>
                  </a:lnTo>
                  <a:lnTo>
                    <a:pt x="161" y="204"/>
                  </a:lnTo>
                  <a:lnTo>
                    <a:pt x="161" y="206"/>
                  </a:lnTo>
                  <a:lnTo>
                    <a:pt x="163" y="208"/>
                  </a:lnTo>
                  <a:lnTo>
                    <a:pt x="164" y="210"/>
                  </a:lnTo>
                  <a:lnTo>
                    <a:pt x="167" y="214"/>
                  </a:lnTo>
                  <a:lnTo>
                    <a:pt x="168" y="208"/>
                  </a:lnTo>
                  <a:lnTo>
                    <a:pt x="169" y="202"/>
                  </a:lnTo>
                  <a:lnTo>
                    <a:pt x="169" y="200"/>
                  </a:lnTo>
                  <a:lnTo>
                    <a:pt x="177" y="199"/>
                  </a:lnTo>
                  <a:lnTo>
                    <a:pt x="180" y="199"/>
                  </a:lnTo>
                  <a:lnTo>
                    <a:pt x="190" y="197"/>
                  </a:lnTo>
                  <a:lnTo>
                    <a:pt x="195" y="204"/>
                  </a:lnTo>
                  <a:lnTo>
                    <a:pt x="197" y="208"/>
                  </a:lnTo>
                  <a:lnTo>
                    <a:pt x="197" y="209"/>
                  </a:lnTo>
                  <a:lnTo>
                    <a:pt x="198" y="210"/>
                  </a:lnTo>
                  <a:lnTo>
                    <a:pt x="201" y="217"/>
                  </a:lnTo>
                  <a:lnTo>
                    <a:pt x="204" y="212"/>
                  </a:lnTo>
                  <a:lnTo>
                    <a:pt x="207" y="204"/>
                  </a:lnTo>
                  <a:lnTo>
                    <a:pt x="206" y="202"/>
                  </a:lnTo>
                  <a:lnTo>
                    <a:pt x="206" y="200"/>
                  </a:lnTo>
                  <a:lnTo>
                    <a:pt x="207" y="200"/>
                  </a:lnTo>
                  <a:lnTo>
                    <a:pt x="223" y="200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8"/>
                  </a:lnTo>
                  <a:lnTo>
                    <a:pt x="227" y="210"/>
                  </a:lnTo>
                  <a:lnTo>
                    <a:pt x="227" y="213"/>
                  </a:lnTo>
                  <a:lnTo>
                    <a:pt x="224" y="219"/>
                  </a:lnTo>
                  <a:lnTo>
                    <a:pt x="224" y="225"/>
                  </a:lnTo>
                  <a:lnTo>
                    <a:pt x="225" y="234"/>
                  </a:lnTo>
                  <a:lnTo>
                    <a:pt x="229" y="234"/>
                  </a:lnTo>
                  <a:lnTo>
                    <a:pt x="231" y="223"/>
                  </a:lnTo>
                  <a:lnTo>
                    <a:pt x="231" y="213"/>
                  </a:lnTo>
                  <a:lnTo>
                    <a:pt x="233" y="208"/>
                  </a:lnTo>
                  <a:lnTo>
                    <a:pt x="240" y="212"/>
                  </a:lnTo>
                  <a:lnTo>
                    <a:pt x="248" y="216"/>
                  </a:lnTo>
                  <a:lnTo>
                    <a:pt x="253" y="217"/>
                  </a:lnTo>
                  <a:lnTo>
                    <a:pt x="258" y="221"/>
                  </a:lnTo>
                  <a:lnTo>
                    <a:pt x="261" y="226"/>
                  </a:lnTo>
                  <a:lnTo>
                    <a:pt x="262" y="230"/>
                  </a:lnTo>
                  <a:lnTo>
                    <a:pt x="263" y="231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73" y="239"/>
                  </a:lnTo>
                  <a:lnTo>
                    <a:pt x="274" y="244"/>
                  </a:lnTo>
                  <a:lnTo>
                    <a:pt x="275" y="246"/>
                  </a:lnTo>
                  <a:lnTo>
                    <a:pt x="280" y="242"/>
                  </a:lnTo>
                  <a:lnTo>
                    <a:pt x="291" y="238"/>
                  </a:lnTo>
                  <a:lnTo>
                    <a:pt x="292" y="238"/>
                  </a:lnTo>
                  <a:lnTo>
                    <a:pt x="296" y="238"/>
                  </a:lnTo>
                  <a:lnTo>
                    <a:pt x="296" y="235"/>
                  </a:lnTo>
                  <a:lnTo>
                    <a:pt x="296" y="233"/>
                  </a:lnTo>
                  <a:lnTo>
                    <a:pt x="309" y="234"/>
                  </a:lnTo>
                  <a:lnTo>
                    <a:pt x="305" y="230"/>
                  </a:lnTo>
                  <a:lnTo>
                    <a:pt x="303" y="227"/>
                  </a:lnTo>
                  <a:lnTo>
                    <a:pt x="293" y="227"/>
                  </a:lnTo>
                  <a:lnTo>
                    <a:pt x="292" y="227"/>
                  </a:lnTo>
                  <a:lnTo>
                    <a:pt x="288" y="230"/>
                  </a:lnTo>
                  <a:lnTo>
                    <a:pt x="286" y="230"/>
                  </a:lnTo>
                  <a:lnTo>
                    <a:pt x="283" y="231"/>
                  </a:lnTo>
                  <a:lnTo>
                    <a:pt x="282" y="231"/>
                  </a:lnTo>
                  <a:lnTo>
                    <a:pt x="276" y="231"/>
                  </a:lnTo>
                  <a:lnTo>
                    <a:pt x="270" y="226"/>
                  </a:lnTo>
                  <a:lnTo>
                    <a:pt x="267" y="219"/>
                  </a:lnTo>
                  <a:lnTo>
                    <a:pt x="266" y="219"/>
                  </a:lnTo>
                  <a:lnTo>
                    <a:pt x="263" y="213"/>
                  </a:lnTo>
                  <a:lnTo>
                    <a:pt x="271" y="212"/>
                  </a:lnTo>
                  <a:lnTo>
                    <a:pt x="273" y="213"/>
                  </a:lnTo>
                  <a:lnTo>
                    <a:pt x="280" y="222"/>
                  </a:lnTo>
                  <a:lnTo>
                    <a:pt x="282" y="217"/>
                  </a:lnTo>
                  <a:lnTo>
                    <a:pt x="282" y="216"/>
                  </a:lnTo>
                  <a:lnTo>
                    <a:pt x="280" y="213"/>
                  </a:lnTo>
                  <a:lnTo>
                    <a:pt x="279" y="213"/>
                  </a:lnTo>
                  <a:lnTo>
                    <a:pt x="278" y="209"/>
                  </a:lnTo>
                  <a:lnTo>
                    <a:pt x="278" y="208"/>
                  </a:lnTo>
                  <a:lnTo>
                    <a:pt x="278" y="205"/>
                  </a:lnTo>
                  <a:lnTo>
                    <a:pt x="284" y="201"/>
                  </a:lnTo>
                  <a:lnTo>
                    <a:pt x="305" y="195"/>
                  </a:lnTo>
                  <a:lnTo>
                    <a:pt x="307" y="195"/>
                  </a:lnTo>
                  <a:lnTo>
                    <a:pt x="322" y="192"/>
                  </a:lnTo>
                  <a:lnTo>
                    <a:pt x="330" y="195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9" y="197"/>
                  </a:lnTo>
                  <a:lnTo>
                    <a:pt x="346" y="204"/>
                  </a:lnTo>
                  <a:lnTo>
                    <a:pt x="348" y="205"/>
                  </a:lnTo>
                  <a:lnTo>
                    <a:pt x="352" y="206"/>
                  </a:lnTo>
                  <a:lnTo>
                    <a:pt x="352" y="202"/>
                  </a:lnTo>
                  <a:lnTo>
                    <a:pt x="352" y="200"/>
                  </a:lnTo>
                  <a:lnTo>
                    <a:pt x="350" y="195"/>
                  </a:lnTo>
                  <a:lnTo>
                    <a:pt x="350" y="193"/>
                  </a:lnTo>
                  <a:lnTo>
                    <a:pt x="345" y="192"/>
                  </a:lnTo>
                  <a:lnTo>
                    <a:pt x="341" y="187"/>
                  </a:lnTo>
                  <a:lnTo>
                    <a:pt x="346" y="185"/>
                  </a:lnTo>
                  <a:lnTo>
                    <a:pt x="346" y="184"/>
                  </a:lnTo>
                  <a:lnTo>
                    <a:pt x="346" y="181"/>
                  </a:lnTo>
                  <a:lnTo>
                    <a:pt x="338" y="181"/>
                  </a:lnTo>
                  <a:lnTo>
                    <a:pt x="328" y="183"/>
                  </a:lnTo>
                  <a:lnTo>
                    <a:pt x="317" y="184"/>
                  </a:lnTo>
                  <a:lnTo>
                    <a:pt x="304" y="189"/>
                  </a:lnTo>
                  <a:lnTo>
                    <a:pt x="299" y="189"/>
                  </a:lnTo>
                  <a:lnTo>
                    <a:pt x="290" y="192"/>
                  </a:lnTo>
                  <a:lnTo>
                    <a:pt x="279" y="195"/>
                  </a:lnTo>
                  <a:lnTo>
                    <a:pt x="273" y="196"/>
                  </a:lnTo>
                  <a:lnTo>
                    <a:pt x="271" y="196"/>
                  </a:lnTo>
                  <a:lnTo>
                    <a:pt x="267" y="195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69" y="189"/>
                  </a:lnTo>
                  <a:lnTo>
                    <a:pt x="267" y="187"/>
                  </a:lnTo>
                  <a:lnTo>
                    <a:pt x="266" y="184"/>
                  </a:lnTo>
                  <a:lnTo>
                    <a:pt x="266" y="183"/>
                  </a:lnTo>
                  <a:lnTo>
                    <a:pt x="282" y="180"/>
                  </a:lnTo>
                  <a:lnTo>
                    <a:pt x="305" y="175"/>
                  </a:lnTo>
                  <a:lnTo>
                    <a:pt x="297" y="171"/>
                  </a:lnTo>
                  <a:lnTo>
                    <a:pt x="279" y="174"/>
                  </a:lnTo>
                  <a:lnTo>
                    <a:pt x="267" y="176"/>
                  </a:lnTo>
                  <a:lnTo>
                    <a:pt x="257" y="176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37" y="179"/>
                  </a:lnTo>
                  <a:lnTo>
                    <a:pt x="229" y="179"/>
                  </a:lnTo>
                  <a:lnTo>
                    <a:pt x="220" y="179"/>
                  </a:lnTo>
                  <a:lnTo>
                    <a:pt x="220" y="174"/>
                  </a:lnTo>
                  <a:lnTo>
                    <a:pt x="220" y="171"/>
                  </a:lnTo>
                  <a:lnTo>
                    <a:pt x="220" y="166"/>
                  </a:lnTo>
                  <a:lnTo>
                    <a:pt x="221" y="163"/>
                  </a:lnTo>
                  <a:lnTo>
                    <a:pt x="224" y="157"/>
                  </a:lnTo>
                  <a:lnTo>
                    <a:pt x="231" y="158"/>
                  </a:lnTo>
                  <a:lnTo>
                    <a:pt x="235" y="158"/>
                  </a:lnTo>
                  <a:lnTo>
                    <a:pt x="237" y="159"/>
                  </a:lnTo>
                  <a:lnTo>
                    <a:pt x="242" y="159"/>
                  </a:lnTo>
                  <a:lnTo>
                    <a:pt x="244" y="155"/>
                  </a:lnTo>
                  <a:lnTo>
                    <a:pt x="244" y="150"/>
                  </a:lnTo>
                  <a:lnTo>
                    <a:pt x="236" y="149"/>
                  </a:lnTo>
                  <a:lnTo>
                    <a:pt x="228" y="151"/>
                  </a:lnTo>
                  <a:lnTo>
                    <a:pt x="221" y="151"/>
                  </a:lnTo>
                  <a:lnTo>
                    <a:pt x="223" y="141"/>
                  </a:lnTo>
                  <a:lnTo>
                    <a:pt x="218" y="136"/>
                  </a:lnTo>
                  <a:lnTo>
                    <a:pt x="215" y="134"/>
                  </a:lnTo>
                  <a:lnTo>
                    <a:pt x="211" y="130"/>
                  </a:lnTo>
                  <a:lnTo>
                    <a:pt x="235" y="116"/>
                  </a:lnTo>
                  <a:lnTo>
                    <a:pt x="245" y="111"/>
                  </a:lnTo>
                  <a:lnTo>
                    <a:pt x="256" y="111"/>
                  </a:lnTo>
                  <a:lnTo>
                    <a:pt x="259" y="111"/>
                  </a:lnTo>
                  <a:lnTo>
                    <a:pt x="259" y="112"/>
                  </a:lnTo>
                  <a:lnTo>
                    <a:pt x="263" y="117"/>
                  </a:lnTo>
                  <a:lnTo>
                    <a:pt x="265" y="120"/>
                  </a:lnTo>
                  <a:lnTo>
                    <a:pt x="270" y="128"/>
                  </a:lnTo>
                  <a:lnTo>
                    <a:pt x="271" y="129"/>
                  </a:lnTo>
                  <a:lnTo>
                    <a:pt x="274" y="134"/>
                  </a:lnTo>
                  <a:lnTo>
                    <a:pt x="275" y="137"/>
                  </a:lnTo>
                  <a:lnTo>
                    <a:pt x="276" y="140"/>
                  </a:lnTo>
                  <a:lnTo>
                    <a:pt x="287" y="141"/>
                  </a:lnTo>
                  <a:lnTo>
                    <a:pt x="293" y="136"/>
                  </a:lnTo>
                  <a:lnTo>
                    <a:pt x="296" y="134"/>
                  </a:lnTo>
                  <a:lnTo>
                    <a:pt x="308" y="127"/>
                  </a:lnTo>
                  <a:lnTo>
                    <a:pt x="312" y="127"/>
                  </a:lnTo>
                  <a:lnTo>
                    <a:pt x="317" y="129"/>
                  </a:lnTo>
                  <a:lnTo>
                    <a:pt x="320" y="130"/>
                  </a:lnTo>
                  <a:lnTo>
                    <a:pt x="314" y="134"/>
                  </a:lnTo>
                  <a:lnTo>
                    <a:pt x="309" y="138"/>
                  </a:lnTo>
                  <a:lnTo>
                    <a:pt x="307" y="142"/>
                  </a:lnTo>
                  <a:lnTo>
                    <a:pt x="305" y="145"/>
                  </a:lnTo>
                  <a:lnTo>
                    <a:pt x="308" y="145"/>
                  </a:lnTo>
                  <a:lnTo>
                    <a:pt x="325" y="134"/>
                  </a:lnTo>
                  <a:lnTo>
                    <a:pt x="326" y="133"/>
                  </a:lnTo>
                  <a:lnTo>
                    <a:pt x="339" y="130"/>
                  </a:lnTo>
                  <a:lnTo>
                    <a:pt x="343" y="130"/>
                  </a:lnTo>
                  <a:lnTo>
                    <a:pt x="350" y="132"/>
                  </a:lnTo>
                  <a:lnTo>
                    <a:pt x="351" y="134"/>
                  </a:lnTo>
                  <a:lnTo>
                    <a:pt x="358" y="144"/>
                  </a:lnTo>
                  <a:lnTo>
                    <a:pt x="355" y="153"/>
                  </a:lnTo>
                  <a:lnTo>
                    <a:pt x="355" y="157"/>
                  </a:lnTo>
                  <a:lnTo>
                    <a:pt x="356" y="164"/>
                  </a:lnTo>
                  <a:lnTo>
                    <a:pt x="356" y="168"/>
                  </a:lnTo>
                  <a:lnTo>
                    <a:pt x="363" y="176"/>
                  </a:lnTo>
                  <a:lnTo>
                    <a:pt x="367" y="179"/>
                  </a:lnTo>
                  <a:lnTo>
                    <a:pt x="376" y="185"/>
                  </a:lnTo>
                  <a:lnTo>
                    <a:pt x="377" y="187"/>
                  </a:lnTo>
                  <a:lnTo>
                    <a:pt x="384" y="195"/>
                  </a:lnTo>
                  <a:lnTo>
                    <a:pt x="396" y="205"/>
                  </a:lnTo>
                  <a:lnTo>
                    <a:pt x="400" y="213"/>
                  </a:lnTo>
                  <a:lnTo>
                    <a:pt x="403" y="217"/>
                  </a:lnTo>
                  <a:lnTo>
                    <a:pt x="405" y="212"/>
                  </a:lnTo>
                  <a:lnTo>
                    <a:pt x="405" y="202"/>
                  </a:lnTo>
                  <a:lnTo>
                    <a:pt x="403" y="201"/>
                  </a:lnTo>
                  <a:lnTo>
                    <a:pt x="398" y="195"/>
                  </a:lnTo>
                  <a:lnTo>
                    <a:pt x="396" y="193"/>
                  </a:lnTo>
                  <a:lnTo>
                    <a:pt x="392" y="189"/>
                  </a:lnTo>
                  <a:lnTo>
                    <a:pt x="383" y="181"/>
                  </a:lnTo>
                  <a:lnTo>
                    <a:pt x="381" y="179"/>
                  </a:lnTo>
                  <a:lnTo>
                    <a:pt x="380" y="176"/>
                  </a:lnTo>
                  <a:lnTo>
                    <a:pt x="372" y="174"/>
                  </a:lnTo>
                  <a:lnTo>
                    <a:pt x="364" y="166"/>
                  </a:lnTo>
                  <a:lnTo>
                    <a:pt x="362" y="157"/>
                  </a:lnTo>
                  <a:lnTo>
                    <a:pt x="367" y="147"/>
                  </a:lnTo>
                  <a:lnTo>
                    <a:pt x="362" y="141"/>
                  </a:lnTo>
                  <a:lnTo>
                    <a:pt x="360" y="134"/>
                  </a:lnTo>
                  <a:lnTo>
                    <a:pt x="359" y="133"/>
                  </a:lnTo>
                  <a:lnTo>
                    <a:pt x="359" y="132"/>
                  </a:lnTo>
                  <a:lnTo>
                    <a:pt x="356" y="129"/>
                  </a:lnTo>
                  <a:lnTo>
                    <a:pt x="352" y="125"/>
                  </a:lnTo>
                  <a:lnTo>
                    <a:pt x="346" y="116"/>
                  </a:lnTo>
                  <a:lnTo>
                    <a:pt x="339" y="123"/>
                  </a:lnTo>
                  <a:lnTo>
                    <a:pt x="333" y="123"/>
                  </a:lnTo>
                  <a:lnTo>
                    <a:pt x="333" y="121"/>
                  </a:lnTo>
                  <a:lnTo>
                    <a:pt x="335" y="112"/>
                  </a:lnTo>
                  <a:lnTo>
                    <a:pt x="338" y="112"/>
                  </a:lnTo>
                  <a:lnTo>
                    <a:pt x="345" y="109"/>
                  </a:lnTo>
                  <a:lnTo>
                    <a:pt x="347" y="99"/>
                  </a:lnTo>
                  <a:lnTo>
                    <a:pt x="360" y="95"/>
                  </a:lnTo>
                  <a:lnTo>
                    <a:pt x="363" y="106"/>
                  </a:lnTo>
                  <a:lnTo>
                    <a:pt x="363" y="111"/>
                  </a:lnTo>
                  <a:lnTo>
                    <a:pt x="363" y="115"/>
                  </a:lnTo>
                  <a:lnTo>
                    <a:pt x="371" y="123"/>
                  </a:lnTo>
                  <a:lnTo>
                    <a:pt x="376" y="127"/>
                  </a:lnTo>
                  <a:lnTo>
                    <a:pt x="375" y="132"/>
                  </a:lnTo>
                  <a:lnTo>
                    <a:pt x="380" y="130"/>
                  </a:lnTo>
                  <a:lnTo>
                    <a:pt x="383" y="134"/>
                  </a:lnTo>
                  <a:lnTo>
                    <a:pt x="383" y="136"/>
                  </a:lnTo>
                  <a:lnTo>
                    <a:pt x="381" y="141"/>
                  </a:lnTo>
                  <a:lnTo>
                    <a:pt x="380" y="142"/>
                  </a:lnTo>
                  <a:lnTo>
                    <a:pt x="381" y="146"/>
                  </a:lnTo>
                  <a:lnTo>
                    <a:pt x="383" y="151"/>
                  </a:lnTo>
                  <a:lnTo>
                    <a:pt x="377" y="159"/>
                  </a:lnTo>
                  <a:lnTo>
                    <a:pt x="385" y="162"/>
                  </a:lnTo>
                  <a:lnTo>
                    <a:pt x="390" y="163"/>
                  </a:lnTo>
                  <a:lnTo>
                    <a:pt x="400" y="171"/>
                  </a:lnTo>
                  <a:lnTo>
                    <a:pt x="402" y="171"/>
                  </a:lnTo>
                  <a:lnTo>
                    <a:pt x="396" y="159"/>
                  </a:lnTo>
                  <a:lnTo>
                    <a:pt x="398" y="157"/>
                  </a:lnTo>
                  <a:lnTo>
                    <a:pt x="405" y="163"/>
                  </a:lnTo>
                  <a:lnTo>
                    <a:pt x="411" y="167"/>
                  </a:lnTo>
                  <a:lnTo>
                    <a:pt x="415" y="174"/>
                  </a:lnTo>
                  <a:lnTo>
                    <a:pt x="419" y="178"/>
                  </a:lnTo>
                  <a:lnTo>
                    <a:pt x="420" y="178"/>
                  </a:lnTo>
                  <a:lnTo>
                    <a:pt x="424" y="171"/>
                  </a:lnTo>
                  <a:lnTo>
                    <a:pt x="419" y="168"/>
                  </a:lnTo>
                  <a:lnTo>
                    <a:pt x="419" y="163"/>
                  </a:lnTo>
                  <a:lnTo>
                    <a:pt x="417" y="158"/>
                  </a:lnTo>
                  <a:lnTo>
                    <a:pt x="410" y="159"/>
                  </a:lnTo>
                  <a:lnTo>
                    <a:pt x="405" y="153"/>
                  </a:lnTo>
                  <a:lnTo>
                    <a:pt x="400" y="147"/>
                  </a:lnTo>
                  <a:lnTo>
                    <a:pt x="398" y="142"/>
                  </a:lnTo>
                  <a:lnTo>
                    <a:pt x="403" y="142"/>
                  </a:lnTo>
                  <a:lnTo>
                    <a:pt x="407" y="142"/>
                  </a:lnTo>
                  <a:lnTo>
                    <a:pt x="415" y="141"/>
                  </a:lnTo>
                  <a:lnTo>
                    <a:pt x="418" y="140"/>
                  </a:lnTo>
                  <a:lnTo>
                    <a:pt x="419" y="138"/>
                  </a:lnTo>
                  <a:lnTo>
                    <a:pt x="422" y="137"/>
                  </a:lnTo>
                  <a:lnTo>
                    <a:pt x="423" y="134"/>
                  </a:lnTo>
                  <a:lnTo>
                    <a:pt x="423" y="133"/>
                  </a:lnTo>
                  <a:lnTo>
                    <a:pt x="420" y="133"/>
                  </a:lnTo>
                  <a:lnTo>
                    <a:pt x="415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0"/>
                  </a:lnTo>
                  <a:lnTo>
                    <a:pt x="418" y="125"/>
                  </a:lnTo>
                  <a:lnTo>
                    <a:pt x="417" y="124"/>
                  </a:lnTo>
                  <a:lnTo>
                    <a:pt x="414" y="124"/>
                  </a:lnTo>
                  <a:lnTo>
                    <a:pt x="411" y="121"/>
                  </a:lnTo>
                  <a:lnTo>
                    <a:pt x="406" y="123"/>
                  </a:lnTo>
                  <a:lnTo>
                    <a:pt x="405" y="124"/>
                  </a:lnTo>
                  <a:lnTo>
                    <a:pt x="403" y="124"/>
                  </a:lnTo>
                  <a:lnTo>
                    <a:pt x="392" y="132"/>
                  </a:lnTo>
                  <a:lnTo>
                    <a:pt x="386" y="129"/>
                  </a:lnTo>
                  <a:lnTo>
                    <a:pt x="390" y="125"/>
                  </a:lnTo>
                  <a:lnTo>
                    <a:pt x="390" y="121"/>
                  </a:lnTo>
                  <a:lnTo>
                    <a:pt x="383" y="123"/>
                  </a:lnTo>
                  <a:lnTo>
                    <a:pt x="380" y="120"/>
                  </a:lnTo>
                  <a:lnTo>
                    <a:pt x="377" y="117"/>
                  </a:lnTo>
                  <a:lnTo>
                    <a:pt x="375" y="115"/>
                  </a:lnTo>
                  <a:lnTo>
                    <a:pt x="373" y="113"/>
                  </a:lnTo>
                  <a:lnTo>
                    <a:pt x="373" y="108"/>
                  </a:lnTo>
                  <a:lnTo>
                    <a:pt x="375" y="106"/>
                  </a:lnTo>
                  <a:lnTo>
                    <a:pt x="373" y="106"/>
                  </a:lnTo>
                  <a:lnTo>
                    <a:pt x="369" y="98"/>
                  </a:lnTo>
                  <a:lnTo>
                    <a:pt x="368" y="91"/>
                  </a:lnTo>
                  <a:lnTo>
                    <a:pt x="375" y="92"/>
                  </a:lnTo>
                  <a:lnTo>
                    <a:pt x="383" y="99"/>
                  </a:lnTo>
                  <a:lnTo>
                    <a:pt x="383" y="94"/>
                  </a:lnTo>
                  <a:lnTo>
                    <a:pt x="381" y="89"/>
                  </a:lnTo>
                  <a:lnTo>
                    <a:pt x="389" y="89"/>
                  </a:lnTo>
                  <a:lnTo>
                    <a:pt x="390" y="87"/>
                  </a:lnTo>
                  <a:lnTo>
                    <a:pt x="393" y="90"/>
                  </a:lnTo>
                  <a:lnTo>
                    <a:pt x="396" y="91"/>
                  </a:lnTo>
                  <a:lnTo>
                    <a:pt x="403" y="92"/>
                  </a:lnTo>
                  <a:lnTo>
                    <a:pt x="409" y="92"/>
                  </a:lnTo>
                  <a:lnTo>
                    <a:pt x="411" y="95"/>
                  </a:lnTo>
                  <a:lnTo>
                    <a:pt x="419" y="102"/>
                  </a:lnTo>
                  <a:lnTo>
                    <a:pt x="423" y="99"/>
                  </a:lnTo>
                  <a:lnTo>
                    <a:pt x="420" y="92"/>
                  </a:lnTo>
                  <a:lnTo>
                    <a:pt x="419" y="90"/>
                  </a:lnTo>
                  <a:lnTo>
                    <a:pt x="418" y="89"/>
                  </a:lnTo>
                  <a:lnTo>
                    <a:pt x="426" y="86"/>
                  </a:lnTo>
                  <a:lnTo>
                    <a:pt x="440" y="85"/>
                  </a:lnTo>
                  <a:lnTo>
                    <a:pt x="444" y="85"/>
                  </a:lnTo>
                  <a:lnTo>
                    <a:pt x="445" y="86"/>
                  </a:lnTo>
                  <a:lnTo>
                    <a:pt x="447" y="89"/>
                  </a:lnTo>
                  <a:lnTo>
                    <a:pt x="449" y="92"/>
                  </a:lnTo>
                  <a:lnTo>
                    <a:pt x="447" y="99"/>
                  </a:lnTo>
                  <a:lnTo>
                    <a:pt x="460" y="103"/>
                  </a:lnTo>
                  <a:lnTo>
                    <a:pt x="466" y="99"/>
                  </a:lnTo>
                  <a:lnTo>
                    <a:pt x="468" y="104"/>
                  </a:lnTo>
                  <a:lnTo>
                    <a:pt x="473" y="100"/>
                  </a:lnTo>
                  <a:lnTo>
                    <a:pt x="474" y="103"/>
                  </a:lnTo>
                  <a:lnTo>
                    <a:pt x="475" y="103"/>
                  </a:lnTo>
                  <a:lnTo>
                    <a:pt x="475" y="100"/>
                  </a:lnTo>
                  <a:lnTo>
                    <a:pt x="477" y="100"/>
                  </a:lnTo>
                  <a:lnTo>
                    <a:pt x="477" y="99"/>
                  </a:lnTo>
                  <a:lnTo>
                    <a:pt x="482" y="102"/>
                  </a:lnTo>
                  <a:lnTo>
                    <a:pt x="485" y="102"/>
                  </a:lnTo>
                  <a:lnTo>
                    <a:pt x="492" y="100"/>
                  </a:lnTo>
                  <a:lnTo>
                    <a:pt x="489" y="91"/>
                  </a:lnTo>
                  <a:lnTo>
                    <a:pt x="498" y="83"/>
                  </a:lnTo>
                  <a:lnTo>
                    <a:pt x="499" y="83"/>
                  </a:lnTo>
                  <a:lnTo>
                    <a:pt x="500" y="83"/>
                  </a:lnTo>
                  <a:lnTo>
                    <a:pt x="507" y="86"/>
                  </a:lnTo>
                  <a:lnTo>
                    <a:pt x="515" y="82"/>
                  </a:lnTo>
                  <a:lnTo>
                    <a:pt x="515" y="85"/>
                  </a:lnTo>
                  <a:close/>
                  <a:moveTo>
                    <a:pt x="364" y="64"/>
                  </a:moveTo>
                  <a:lnTo>
                    <a:pt x="367" y="70"/>
                  </a:lnTo>
                  <a:lnTo>
                    <a:pt x="376" y="65"/>
                  </a:lnTo>
                  <a:lnTo>
                    <a:pt x="381" y="75"/>
                  </a:lnTo>
                  <a:lnTo>
                    <a:pt x="385" y="81"/>
                  </a:lnTo>
                  <a:lnTo>
                    <a:pt x="372" y="83"/>
                  </a:lnTo>
                  <a:lnTo>
                    <a:pt x="364" y="86"/>
                  </a:lnTo>
                  <a:lnTo>
                    <a:pt x="360" y="85"/>
                  </a:lnTo>
                  <a:lnTo>
                    <a:pt x="354" y="83"/>
                  </a:lnTo>
                  <a:lnTo>
                    <a:pt x="347" y="82"/>
                  </a:lnTo>
                  <a:lnTo>
                    <a:pt x="346" y="81"/>
                  </a:lnTo>
                  <a:lnTo>
                    <a:pt x="342" y="73"/>
                  </a:lnTo>
                  <a:lnTo>
                    <a:pt x="362" y="65"/>
                  </a:lnTo>
                  <a:lnTo>
                    <a:pt x="364" y="64"/>
                  </a:lnTo>
                  <a:close/>
                  <a:moveTo>
                    <a:pt x="417" y="79"/>
                  </a:moveTo>
                  <a:lnTo>
                    <a:pt x="398" y="86"/>
                  </a:lnTo>
                  <a:lnTo>
                    <a:pt x="389" y="81"/>
                  </a:lnTo>
                  <a:lnTo>
                    <a:pt x="389" y="78"/>
                  </a:lnTo>
                  <a:lnTo>
                    <a:pt x="389" y="75"/>
                  </a:lnTo>
                  <a:lnTo>
                    <a:pt x="384" y="66"/>
                  </a:lnTo>
                  <a:lnTo>
                    <a:pt x="386" y="57"/>
                  </a:lnTo>
                  <a:lnTo>
                    <a:pt x="406" y="57"/>
                  </a:lnTo>
                  <a:lnTo>
                    <a:pt x="407" y="60"/>
                  </a:lnTo>
                  <a:lnTo>
                    <a:pt x="410" y="69"/>
                  </a:lnTo>
                  <a:lnTo>
                    <a:pt x="415" y="70"/>
                  </a:lnTo>
                  <a:lnTo>
                    <a:pt x="417" y="72"/>
                  </a:lnTo>
                  <a:lnTo>
                    <a:pt x="417" y="79"/>
                  </a:lnTo>
                  <a:close/>
                  <a:moveTo>
                    <a:pt x="434" y="40"/>
                  </a:moveTo>
                  <a:lnTo>
                    <a:pt x="422" y="43"/>
                  </a:lnTo>
                  <a:lnTo>
                    <a:pt x="414" y="39"/>
                  </a:lnTo>
                  <a:lnTo>
                    <a:pt x="410" y="36"/>
                  </a:lnTo>
                  <a:lnTo>
                    <a:pt x="413" y="31"/>
                  </a:lnTo>
                  <a:lnTo>
                    <a:pt x="415" y="28"/>
                  </a:lnTo>
                  <a:lnTo>
                    <a:pt x="417" y="26"/>
                  </a:lnTo>
                  <a:lnTo>
                    <a:pt x="423" y="26"/>
                  </a:lnTo>
                  <a:lnTo>
                    <a:pt x="430" y="26"/>
                  </a:lnTo>
                  <a:lnTo>
                    <a:pt x="434" y="40"/>
                  </a:lnTo>
                  <a:close/>
                  <a:moveTo>
                    <a:pt x="455" y="77"/>
                  </a:moveTo>
                  <a:lnTo>
                    <a:pt x="426" y="78"/>
                  </a:lnTo>
                  <a:lnTo>
                    <a:pt x="424" y="75"/>
                  </a:lnTo>
                  <a:lnTo>
                    <a:pt x="423" y="72"/>
                  </a:lnTo>
                  <a:lnTo>
                    <a:pt x="422" y="65"/>
                  </a:lnTo>
                  <a:lnTo>
                    <a:pt x="415" y="55"/>
                  </a:lnTo>
                  <a:lnTo>
                    <a:pt x="422" y="52"/>
                  </a:lnTo>
                  <a:lnTo>
                    <a:pt x="427" y="51"/>
                  </a:lnTo>
                  <a:lnTo>
                    <a:pt x="437" y="47"/>
                  </a:lnTo>
                  <a:lnTo>
                    <a:pt x="456" y="40"/>
                  </a:lnTo>
                  <a:lnTo>
                    <a:pt x="453" y="37"/>
                  </a:lnTo>
                  <a:lnTo>
                    <a:pt x="452" y="37"/>
                  </a:lnTo>
                  <a:lnTo>
                    <a:pt x="441" y="37"/>
                  </a:lnTo>
                  <a:lnTo>
                    <a:pt x="437" y="27"/>
                  </a:lnTo>
                  <a:lnTo>
                    <a:pt x="437" y="22"/>
                  </a:lnTo>
                  <a:lnTo>
                    <a:pt x="437" y="20"/>
                  </a:lnTo>
                  <a:lnTo>
                    <a:pt x="447" y="20"/>
                  </a:lnTo>
                  <a:lnTo>
                    <a:pt x="449" y="19"/>
                  </a:lnTo>
                  <a:lnTo>
                    <a:pt x="452" y="31"/>
                  </a:lnTo>
                  <a:lnTo>
                    <a:pt x="452" y="34"/>
                  </a:lnTo>
                  <a:lnTo>
                    <a:pt x="455" y="35"/>
                  </a:lnTo>
                  <a:lnTo>
                    <a:pt x="460" y="35"/>
                  </a:lnTo>
                  <a:lnTo>
                    <a:pt x="462" y="40"/>
                  </a:lnTo>
                  <a:lnTo>
                    <a:pt x="462" y="41"/>
                  </a:lnTo>
                  <a:lnTo>
                    <a:pt x="458" y="55"/>
                  </a:lnTo>
                  <a:lnTo>
                    <a:pt x="457" y="56"/>
                  </a:lnTo>
                  <a:lnTo>
                    <a:pt x="452" y="62"/>
                  </a:lnTo>
                  <a:lnTo>
                    <a:pt x="456" y="75"/>
                  </a:lnTo>
                  <a:lnTo>
                    <a:pt x="455" y="77"/>
                  </a:lnTo>
                  <a:close/>
                  <a:moveTo>
                    <a:pt x="380" y="28"/>
                  </a:moveTo>
                  <a:lnTo>
                    <a:pt x="368" y="37"/>
                  </a:lnTo>
                  <a:lnTo>
                    <a:pt x="354" y="35"/>
                  </a:lnTo>
                  <a:lnTo>
                    <a:pt x="348" y="27"/>
                  </a:lnTo>
                  <a:lnTo>
                    <a:pt x="333" y="20"/>
                  </a:lnTo>
                  <a:lnTo>
                    <a:pt x="331" y="20"/>
                  </a:lnTo>
                  <a:lnTo>
                    <a:pt x="337" y="9"/>
                  </a:lnTo>
                  <a:lnTo>
                    <a:pt x="345" y="5"/>
                  </a:lnTo>
                  <a:lnTo>
                    <a:pt x="373" y="0"/>
                  </a:lnTo>
                  <a:lnTo>
                    <a:pt x="380" y="28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8" name="Freeform 19"/>
            <p:cNvSpPr>
              <a:spLocks noEditPoints="1"/>
            </p:cNvSpPr>
            <p:nvPr/>
          </p:nvSpPr>
          <p:spPr bwMode="auto">
            <a:xfrm>
              <a:off x="2520950" y="3476625"/>
              <a:ext cx="801688" cy="1049338"/>
            </a:xfrm>
            <a:custGeom>
              <a:avLst/>
              <a:gdLst>
                <a:gd name="T0" fmla="*/ 2147483647 w 460"/>
                <a:gd name="T1" fmla="*/ 2147483647 h 574"/>
                <a:gd name="T2" fmla="*/ 2147483647 w 460"/>
                <a:gd name="T3" fmla="*/ 2147483647 h 574"/>
                <a:gd name="T4" fmla="*/ 2147483647 w 460"/>
                <a:gd name="T5" fmla="*/ 2147483647 h 574"/>
                <a:gd name="T6" fmla="*/ 2147483647 w 460"/>
                <a:gd name="T7" fmla="*/ 2147483647 h 574"/>
                <a:gd name="T8" fmla="*/ 2147483647 w 460"/>
                <a:gd name="T9" fmla="*/ 2147483647 h 574"/>
                <a:gd name="T10" fmla="*/ 2147483647 w 460"/>
                <a:gd name="T11" fmla="*/ 2147483647 h 574"/>
                <a:gd name="T12" fmla="*/ 2147483647 w 460"/>
                <a:gd name="T13" fmla="*/ 2147483647 h 574"/>
                <a:gd name="T14" fmla="*/ 2147483647 w 460"/>
                <a:gd name="T15" fmla="*/ 2147483647 h 574"/>
                <a:gd name="T16" fmla="*/ 2147483647 w 460"/>
                <a:gd name="T17" fmla="*/ 2147483647 h 574"/>
                <a:gd name="T18" fmla="*/ 2147483647 w 460"/>
                <a:gd name="T19" fmla="*/ 2147483647 h 574"/>
                <a:gd name="T20" fmla="*/ 2147483647 w 460"/>
                <a:gd name="T21" fmla="*/ 2147483647 h 574"/>
                <a:gd name="T22" fmla="*/ 2147483647 w 460"/>
                <a:gd name="T23" fmla="*/ 2147483647 h 574"/>
                <a:gd name="T24" fmla="*/ 2147483647 w 460"/>
                <a:gd name="T25" fmla="*/ 2147483647 h 574"/>
                <a:gd name="T26" fmla="*/ 2147483647 w 460"/>
                <a:gd name="T27" fmla="*/ 2147483647 h 574"/>
                <a:gd name="T28" fmla="*/ 2147483647 w 460"/>
                <a:gd name="T29" fmla="*/ 2147483647 h 574"/>
                <a:gd name="T30" fmla="*/ 2147483647 w 460"/>
                <a:gd name="T31" fmla="*/ 2147483647 h 574"/>
                <a:gd name="T32" fmla="*/ 2147483647 w 460"/>
                <a:gd name="T33" fmla="*/ 2147483647 h 574"/>
                <a:gd name="T34" fmla="*/ 2147483647 w 460"/>
                <a:gd name="T35" fmla="*/ 2147483647 h 574"/>
                <a:gd name="T36" fmla="*/ 2147483647 w 460"/>
                <a:gd name="T37" fmla="*/ 2147483647 h 574"/>
                <a:gd name="T38" fmla="*/ 2147483647 w 460"/>
                <a:gd name="T39" fmla="*/ 2147483647 h 574"/>
                <a:gd name="T40" fmla="*/ 2147483647 w 460"/>
                <a:gd name="T41" fmla="*/ 2147483647 h 574"/>
                <a:gd name="T42" fmla="*/ 2147483647 w 460"/>
                <a:gd name="T43" fmla="*/ 2147483647 h 574"/>
                <a:gd name="T44" fmla="*/ 2147483647 w 460"/>
                <a:gd name="T45" fmla="*/ 2147483647 h 574"/>
                <a:gd name="T46" fmla="*/ 2147483647 w 460"/>
                <a:gd name="T47" fmla="*/ 2147483647 h 574"/>
                <a:gd name="T48" fmla="*/ 2147483647 w 460"/>
                <a:gd name="T49" fmla="*/ 2147483647 h 574"/>
                <a:gd name="T50" fmla="*/ 2147483647 w 460"/>
                <a:gd name="T51" fmla="*/ 2147483647 h 574"/>
                <a:gd name="T52" fmla="*/ 2147483647 w 460"/>
                <a:gd name="T53" fmla="*/ 2147483647 h 574"/>
                <a:gd name="T54" fmla="*/ 2147483647 w 460"/>
                <a:gd name="T55" fmla="*/ 2147483647 h 574"/>
                <a:gd name="T56" fmla="*/ 2147483647 w 460"/>
                <a:gd name="T57" fmla="*/ 2147483647 h 574"/>
                <a:gd name="T58" fmla="*/ 2147483647 w 460"/>
                <a:gd name="T59" fmla="*/ 2147483647 h 574"/>
                <a:gd name="T60" fmla="*/ 2147483647 w 460"/>
                <a:gd name="T61" fmla="*/ 2147483647 h 574"/>
                <a:gd name="T62" fmla="*/ 2147483647 w 460"/>
                <a:gd name="T63" fmla="*/ 2147483647 h 574"/>
                <a:gd name="T64" fmla="*/ 2147483647 w 460"/>
                <a:gd name="T65" fmla="*/ 2147483647 h 574"/>
                <a:gd name="T66" fmla="*/ 2147483647 w 460"/>
                <a:gd name="T67" fmla="*/ 2147483647 h 574"/>
                <a:gd name="T68" fmla="*/ 2147483647 w 460"/>
                <a:gd name="T69" fmla="*/ 2147483647 h 574"/>
                <a:gd name="T70" fmla="*/ 2147483647 w 460"/>
                <a:gd name="T71" fmla="*/ 2147483647 h 574"/>
                <a:gd name="T72" fmla="*/ 2147483647 w 460"/>
                <a:gd name="T73" fmla="*/ 2147483647 h 574"/>
                <a:gd name="T74" fmla="*/ 2147483647 w 460"/>
                <a:gd name="T75" fmla="*/ 2147483647 h 574"/>
                <a:gd name="T76" fmla="*/ 2147483647 w 460"/>
                <a:gd name="T77" fmla="*/ 2147483647 h 574"/>
                <a:gd name="T78" fmla="*/ 2147483647 w 460"/>
                <a:gd name="T79" fmla="*/ 2147483647 h 574"/>
                <a:gd name="T80" fmla="*/ 2147483647 w 460"/>
                <a:gd name="T81" fmla="*/ 2147483647 h 574"/>
                <a:gd name="T82" fmla="*/ 2147483647 w 460"/>
                <a:gd name="T83" fmla="*/ 2147483647 h 574"/>
                <a:gd name="T84" fmla="*/ 2147483647 w 460"/>
                <a:gd name="T85" fmla="*/ 2147483647 h 574"/>
                <a:gd name="T86" fmla="*/ 2147483647 w 460"/>
                <a:gd name="T87" fmla="*/ 2147483647 h 574"/>
                <a:gd name="T88" fmla="*/ 2147483647 w 460"/>
                <a:gd name="T89" fmla="*/ 2147483647 h 574"/>
                <a:gd name="T90" fmla="*/ 2147483647 w 460"/>
                <a:gd name="T91" fmla="*/ 2147483647 h 574"/>
                <a:gd name="T92" fmla="*/ 2147483647 w 460"/>
                <a:gd name="T93" fmla="*/ 2147483647 h 574"/>
                <a:gd name="T94" fmla="*/ 2147483647 w 460"/>
                <a:gd name="T95" fmla="*/ 2147483647 h 574"/>
                <a:gd name="T96" fmla="*/ 2147483647 w 460"/>
                <a:gd name="T97" fmla="*/ 2147483647 h 574"/>
                <a:gd name="T98" fmla="*/ 2147483647 w 460"/>
                <a:gd name="T99" fmla="*/ 2147483647 h 574"/>
                <a:gd name="T100" fmla="*/ 2147483647 w 460"/>
                <a:gd name="T101" fmla="*/ 2147483647 h 574"/>
                <a:gd name="T102" fmla="*/ 2147483647 w 460"/>
                <a:gd name="T103" fmla="*/ 2147483647 h 574"/>
                <a:gd name="T104" fmla="*/ 2147483647 w 460"/>
                <a:gd name="T105" fmla="*/ 2147483647 h 574"/>
                <a:gd name="T106" fmla="*/ 2147483647 w 460"/>
                <a:gd name="T107" fmla="*/ 2147483647 h 574"/>
                <a:gd name="T108" fmla="*/ 2147483647 w 460"/>
                <a:gd name="T109" fmla="*/ 2147483647 h 574"/>
                <a:gd name="T110" fmla="*/ 2147483647 w 460"/>
                <a:gd name="T111" fmla="*/ 2147483647 h 574"/>
                <a:gd name="T112" fmla="*/ 2147483647 w 460"/>
                <a:gd name="T113" fmla="*/ 2147483647 h 574"/>
                <a:gd name="T114" fmla="*/ 2147483647 w 460"/>
                <a:gd name="T115" fmla="*/ 2147483647 h 574"/>
                <a:gd name="T116" fmla="*/ 2147483647 w 460"/>
                <a:gd name="T117" fmla="*/ 2147483647 h 574"/>
                <a:gd name="T118" fmla="*/ 2147483647 w 460"/>
                <a:gd name="T119" fmla="*/ 2147483647 h 5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0"/>
                <a:gd name="T181" fmla="*/ 0 h 574"/>
                <a:gd name="T182" fmla="*/ 460 w 460"/>
                <a:gd name="T183" fmla="*/ 574 h 5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0" h="574">
                  <a:moveTo>
                    <a:pt x="178" y="223"/>
                  </a:moveTo>
                  <a:lnTo>
                    <a:pt x="181" y="230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5" y="241"/>
                  </a:lnTo>
                  <a:lnTo>
                    <a:pt x="186" y="245"/>
                  </a:lnTo>
                  <a:lnTo>
                    <a:pt x="194" y="256"/>
                  </a:lnTo>
                  <a:lnTo>
                    <a:pt x="195" y="257"/>
                  </a:lnTo>
                  <a:lnTo>
                    <a:pt x="195" y="260"/>
                  </a:lnTo>
                  <a:lnTo>
                    <a:pt x="193" y="265"/>
                  </a:lnTo>
                  <a:lnTo>
                    <a:pt x="189" y="277"/>
                  </a:lnTo>
                  <a:lnTo>
                    <a:pt x="182" y="283"/>
                  </a:lnTo>
                  <a:lnTo>
                    <a:pt x="177" y="288"/>
                  </a:lnTo>
                  <a:lnTo>
                    <a:pt x="178" y="291"/>
                  </a:lnTo>
                  <a:lnTo>
                    <a:pt x="180" y="295"/>
                  </a:lnTo>
                  <a:lnTo>
                    <a:pt x="182" y="292"/>
                  </a:lnTo>
                  <a:lnTo>
                    <a:pt x="186" y="290"/>
                  </a:lnTo>
                  <a:lnTo>
                    <a:pt x="187" y="288"/>
                  </a:lnTo>
                  <a:lnTo>
                    <a:pt x="195" y="285"/>
                  </a:lnTo>
                  <a:lnTo>
                    <a:pt x="203" y="283"/>
                  </a:lnTo>
                  <a:lnTo>
                    <a:pt x="205" y="285"/>
                  </a:lnTo>
                  <a:lnTo>
                    <a:pt x="208" y="288"/>
                  </a:lnTo>
                  <a:lnTo>
                    <a:pt x="215" y="292"/>
                  </a:lnTo>
                  <a:lnTo>
                    <a:pt x="222" y="291"/>
                  </a:lnTo>
                  <a:lnTo>
                    <a:pt x="223" y="291"/>
                  </a:lnTo>
                  <a:lnTo>
                    <a:pt x="224" y="291"/>
                  </a:lnTo>
                  <a:lnTo>
                    <a:pt x="229" y="287"/>
                  </a:lnTo>
                  <a:lnTo>
                    <a:pt x="227" y="286"/>
                  </a:lnTo>
                  <a:lnTo>
                    <a:pt x="223" y="285"/>
                  </a:lnTo>
                  <a:lnTo>
                    <a:pt x="214" y="283"/>
                  </a:lnTo>
                  <a:lnTo>
                    <a:pt x="208" y="274"/>
                  </a:lnTo>
                  <a:lnTo>
                    <a:pt x="210" y="265"/>
                  </a:lnTo>
                  <a:lnTo>
                    <a:pt x="219" y="260"/>
                  </a:lnTo>
                  <a:lnTo>
                    <a:pt x="220" y="260"/>
                  </a:lnTo>
                  <a:lnTo>
                    <a:pt x="229" y="257"/>
                  </a:lnTo>
                  <a:lnTo>
                    <a:pt x="232" y="256"/>
                  </a:lnTo>
                  <a:lnTo>
                    <a:pt x="239" y="260"/>
                  </a:lnTo>
                  <a:lnTo>
                    <a:pt x="242" y="262"/>
                  </a:lnTo>
                  <a:lnTo>
                    <a:pt x="242" y="264"/>
                  </a:lnTo>
                  <a:lnTo>
                    <a:pt x="250" y="262"/>
                  </a:lnTo>
                  <a:lnTo>
                    <a:pt x="256" y="258"/>
                  </a:lnTo>
                  <a:lnTo>
                    <a:pt x="261" y="261"/>
                  </a:lnTo>
                  <a:lnTo>
                    <a:pt x="265" y="266"/>
                  </a:lnTo>
                  <a:lnTo>
                    <a:pt x="270" y="265"/>
                  </a:lnTo>
                  <a:lnTo>
                    <a:pt x="275" y="264"/>
                  </a:lnTo>
                  <a:lnTo>
                    <a:pt x="288" y="266"/>
                  </a:lnTo>
                  <a:lnTo>
                    <a:pt x="291" y="267"/>
                  </a:lnTo>
                  <a:lnTo>
                    <a:pt x="294" y="269"/>
                  </a:lnTo>
                  <a:lnTo>
                    <a:pt x="301" y="267"/>
                  </a:lnTo>
                  <a:lnTo>
                    <a:pt x="301" y="269"/>
                  </a:lnTo>
                  <a:lnTo>
                    <a:pt x="301" y="275"/>
                  </a:lnTo>
                  <a:lnTo>
                    <a:pt x="301" y="291"/>
                  </a:lnTo>
                  <a:lnTo>
                    <a:pt x="314" y="296"/>
                  </a:lnTo>
                  <a:lnTo>
                    <a:pt x="341" y="292"/>
                  </a:lnTo>
                  <a:lnTo>
                    <a:pt x="358" y="296"/>
                  </a:lnTo>
                  <a:lnTo>
                    <a:pt x="372" y="300"/>
                  </a:lnTo>
                  <a:lnTo>
                    <a:pt x="392" y="339"/>
                  </a:lnTo>
                  <a:lnTo>
                    <a:pt x="401" y="339"/>
                  </a:lnTo>
                  <a:lnTo>
                    <a:pt x="427" y="338"/>
                  </a:lnTo>
                  <a:lnTo>
                    <a:pt x="435" y="339"/>
                  </a:lnTo>
                  <a:lnTo>
                    <a:pt x="441" y="342"/>
                  </a:lnTo>
                  <a:lnTo>
                    <a:pt x="444" y="347"/>
                  </a:lnTo>
                  <a:lnTo>
                    <a:pt x="447" y="354"/>
                  </a:lnTo>
                  <a:lnTo>
                    <a:pt x="447" y="357"/>
                  </a:lnTo>
                  <a:lnTo>
                    <a:pt x="449" y="362"/>
                  </a:lnTo>
                  <a:lnTo>
                    <a:pt x="451" y="364"/>
                  </a:lnTo>
                  <a:lnTo>
                    <a:pt x="452" y="368"/>
                  </a:lnTo>
                  <a:lnTo>
                    <a:pt x="455" y="376"/>
                  </a:lnTo>
                  <a:lnTo>
                    <a:pt x="457" y="385"/>
                  </a:lnTo>
                  <a:lnTo>
                    <a:pt x="460" y="391"/>
                  </a:lnTo>
                  <a:lnTo>
                    <a:pt x="453" y="400"/>
                  </a:lnTo>
                  <a:lnTo>
                    <a:pt x="451" y="404"/>
                  </a:lnTo>
                  <a:lnTo>
                    <a:pt x="449" y="406"/>
                  </a:lnTo>
                  <a:lnTo>
                    <a:pt x="444" y="413"/>
                  </a:lnTo>
                  <a:lnTo>
                    <a:pt x="441" y="417"/>
                  </a:lnTo>
                  <a:lnTo>
                    <a:pt x="443" y="427"/>
                  </a:lnTo>
                  <a:lnTo>
                    <a:pt x="443" y="432"/>
                  </a:lnTo>
                  <a:lnTo>
                    <a:pt x="444" y="435"/>
                  </a:lnTo>
                  <a:lnTo>
                    <a:pt x="445" y="444"/>
                  </a:lnTo>
                  <a:lnTo>
                    <a:pt x="447" y="457"/>
                  </a:lnTo>
                  <a:lnTo>
                    <a:pt x="444" y="466"/>
                  </a:lnTo>
                  <a:lnTo>
                    <a:pt x="443" y="468"/>
                  </a:lnTo>
                  <a:lnTo>
                    <a:pt x="441" y="474"/>
                  </a:lnTo>
                  <a:lnTo>
                    <a:pt x="440" y="477"/>
                  </a:lnTo>
                  <a:lnTo>
                    <a:pt x="439" y="482"/>
                  </a:lnTo>
                  <a:lnTo>
                    <a:pt x="438" y="485"/>
                  </a:lnTo>
                  <a:lnTo>
                    <a:pt x="438" y="486"/>
                  </a:lnTo>
                  <a:lnTo>
                    <a:pt x="436" y="489"/>
                  </a:lnTo>
                  <a:lnTo>
                    <a:pt x="435" y="493"/>
                  </a:lnTo>
                  <a:lnTo>
                    <a:pt x="436" y="498"/>
                  </a:lnTo>
                  <a:lnTo>
                    <a:pt x="439" y="506"/>
                  </a:lnTo>
                  <a:lnTo>
                    <a:pt x="440" y="512"/>
                  </a:lnTo>
                  <a:lnTo>
                    <a:pt x="444" y="525"/>
                  </a:lnTo>
                  <a:lnTo>
                    <a:pt x="447" y="535"/>
                  </a:lnTo>
                  <a:lnTo>
                    <a:pt x="449" y="541"/>
                  </a:lnTo>
                  <a:lnTo>
                    <a:pt x="451" y="550"/>
                  </a:lnTo>
                  <a:lnTo>
                    <a:pt x="453" y="555"/>
                  </a:lnTo>
                  <a:lnTo>
                    <a:pt x="453" y="558"/>
                  </a:lnTo>
                  <a:lnTo>
                    <a:pt x="456" y="565"/>
                  </a:lnTo>
                  <a:lnTo>
                    <a:pt x="456" y="569"/>
                  </a:lnTo>
                  <a:lnTo>
                    <a:pt x="441" y="574"/>
                  </a:lnTo>
                  <a:lnTo>
                    <a:pt x="431" y="563"/>
                  </a:lnTo>
                  <a:lnTo>
                    <a:pt x="423" y="561"/>
                  </a:lnTo>
                  <a:lnTo>
                    <a:pt x="422" y="559"/>
                  </a:lnTo>
                  <a:lnTo>
                    <a:pt x="414" y="557"/>
                  </a:lnTo>
                  <a:lnTo>
                    <a:pt x="406" y="554"/>
                  </a:lnTo>
                  <a:lnTo>
                    <a:pt x="397" y="552"/>
                  </a:lnTo>
                  <a:lnTo>
                    <a:pt x="392" y="559"/>
                  </a:lnTo>
                  <a:lnTo>
                    <a:pt x="390" y="561"/>
                  </a:lnTo>
                  <a:lnTo>
                    <a:pt x="386" y="559"/>
                  </a:lnTo>
                  <a:lnTo>
                    <a:pt x="385" y="552"/>
                  </a:lnTo>
                  <a:lnTo>
                    <a:pt x="384" y="552"/>
                  </a:lnTo>
                  <a:lnTo>
                    <a:pt x="377" y="553"/>
                  </a:lnTo>
                  <a:lnTo>
                    <a:pt x="371" y="554"/>
                  </a:lnTo>
                  <a:lnTo>
                    <a:pt x="363" y="535"/>
                  </a:lnTo>
                  <a:lnTo>
                    <a:pt x="358" y="528"/>
                  </a:lnTo>
                  <a:lnTo>
                    <a:pt x="346" y="515"/>
                  </a:lnTo>
                  <a:lnTo>
                    <a:pt x="346" y="514"/>
                  </a:lnTo>
                  <a:lnTo>
                    <a:pt x="343" y="512"/>
                  </a:lnTo>
                  <a:lnTo>
                    <a:pt x="339" y="511"/>
                  </a:lnTo>
                  <a:lnTo>
                    <a:pt x="337" y="508"/>
                  </a:lnTo>
                  <a:lnTo>
                    <a:pt x="335" y="499"/>
                  </a:lnTo>
                  <a:lnTo>
                    <a:pt x="330" y="497"/>
                  </a:lnTo>
                  <a:lnTo>
                    <a:pt x="330" y="494"/>
                  </a:lnTo>
                  <a:lnTo>
                    <a:pt x="328" y="482"/>
                  </a:lnTo>
                  <a:lnTo>
                    <a:pt x="326" y="478"/>
                  </a:lnTo>
                  <a:lnTo>
                    <a:pt x="322" y="474"/>
                  </a:lnTo>
                  <a:lnTo>
                    <a:pt x="321" y="473"/>
                  </a:lnTo>
                  <a:lnTo>
                    <a:pt x="299" y="463"/>
                  </a:lnTo>
                  <a:lnTo>
                    <a:pt x="283" y="466"/>
                  </a:lnTo>
                  <a:lnTo>
                    <a:pt x="275" y="476"/>
                  </a:lnTo>
                  <a:lnTo>
                    <a:pt x="267" y="466"/>
                  </a:lnTo>
                  <a:lnTo>
                    <a:pt x="258" y="469"/>
                  </a:lnTo>
                  <a:lnTo>
                    <a:pt x="225" y="459"/>
                  </a:lnTo>
                  <a:lnTo>
                    <a:pt x="216" y="459"/>
                  </a:lnTo>
                  <a:lnTo>
                    <a:pt x="205" y="459"/>
                  </a:lnTo>
                  <a:lnTo>
                    <a:pt x="203" y="459"/>
                  </a:lnTo>
                  <a:lnTo>
                    <a:pt x="203" y="460"/>
                  </a:lnTo>
                  <a:lnTo>
                    <a:pt x="201" y="465"/>
                  </a:lnTo>
                  <a:lnTo>
                    <a:pt x="193" y="477"/>
                  </a:lnTo>
                  <a:lnTo>
                    <a:pt x="189" y="485"/>
                  </a:lnTo>
                  <a:lnTo>
                    <a:pt x="185" y="491"/>
                  </a:lnTo>
                  <a:lnTo>
                    <a:pt x="193" y="527"/>
                  </a:lnTo>
                  <a:lnTo>
                    <a:pt x="174" y="533"/>
                  </a:lnTo>
                  <a:lnTo>
                    <a:pt x="172" y="545"/>
                  </a:lnTo>
                  <a:lnTo>
                    <a:pt x="167" y="548"/>
                  </a:lnTo>
                  <a:lnTo>
                    <a:pt x="160" y="542"/>
                  </a:lnTo>
                  <a:lnTo>
                    <a:pt x="157" y="546"/>
                  </a:lnTo>
                  <a:lnTo>
                    <a:pt x="161" y="550"/>
                  </a:lnTo>
                  <a:lnTo>
                    <a:pt x="152" y="561"/>
                  </a:lnTo>
                  <a:lnTo>
                    <a:pt x="129" y="567"/>
                  </a:lnTo>
                  <a:lnTo>
                    <a:pt x="127" y="566"/>
                  </a:lnTo>
                  <a:lnTo>
                    <a:pt x="123" y="563"/>
                  </a:lnTo>
                  <a:lnTo>
                    <a:pt x="122" y="563"/>
                  </a:lnTo>
                  <a:lnTo>
                    <a:pt x="114" y="557"/>
                  </a:lnTo>
                  <a:lnTo>
                    <a:pt x="109" y="554"/>
                  </a:lnTo>
                  <a:lnTo>
                    <a:pt x="106" y="553"/>
                  </a:lnTo>
                  <a:lnTo>
                    <a:pt x="83" y="541"/>
                  </a:lnTo>
                  <a:lnTo>
                    <a:pt x="81" y="540"/>
                  </a:lnTo>
                  <a:lnTo>
                    <a:pt x="64" y="531"/>
                  </a:lnTo>
                  <a:lnTo>
                    <a:pt x="81" y="518"/>
                  </a:lnTo>
                  <a:lnTo>
                    <a:pt x="84" y="503"/>
                  </a:lnTo>
                  <a:lnTo>
                    <a:pt x="84" y="501"/>
                  </a:lnTo>
                  <a:lnTo>
                    <a:pt x="85" y="494"/>
                  </a:lnTo>
                  <a:lnTo>
                    <a:pt x="92" y="485"/>
                  </a:lnTo>
                  <a:lnTo>
                    <a:pt x="89" y="480"/>
                  </a:lnTo>
                  <a:lnTo>
                    <a:pt x="87" y="480"/>
                  </a:lnTo>
                  <a:lnTo>
                    <a:pt x="81" y="480"/>
                  </a:lnTo>
                  <a:lnTo>
                    <a:pt x="80" y="480"/>
                  </a:lnTo>
                  <a:lnTo>
                    <a:pt x="79" y="477"/>
                  </a:lnTo>
                  <a:lnTo>
                    <a:pt x="55" y="440"/>
                  </a:lnTo>
                  <a:lnTo>
                    <a:pt x="76" y="429"/>
                  </a:lnTo>
                  <a:lnTo>
                    <a:pt x="81" y="430"/>
                  </a:lnTo>
                  <a:lnTo>
                    <a:pt x="84" y="431"/>
                  </a:lnTo>
                  <a:lnTo>
                    <a:pt x="112" y="423"/>
                  </a:lnTo>
                  <a:lnTo>
                    <a:pt x="119" y="418"/>
                  </a:lnTo>
                  <a:lnTo>
                    <a:pt x="125" y="410"/>
                  </a:lnTo>
                  <a:lnTo>
                    <a:pt x="125" y="409"/>
                  </a:lnTo>
                  <a:lnTo>
                    <a:pt x="125" y="408"/>
                  </a:lnTo>
                  <a:lnTo>
                    <a:pt x="125" y="398"/>
                  </a:lnTo>
                  <a:lnTo>
                    <a:pt x="123" y="385"/>
                  </a:lnTo>
                  <a:lnTo>
                    <a:pt x="123" y="381"/>
                  </a:lnTo>
                  <a:lnTo>
                    <a:pt x="131" y="371"/>
                  </a:lnTo>
                  <a:lnTo>
                    <a:pt x="134" y="371"/>
                  </a:lnTo>
                  <a:lnTo>
                    <a:pt x="143" y="368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1" y="364"/>
                  </a:lnTo>
                  <a:lnTo>
                    <a:pt x="131" y="359"/>
                  </a:lnTo>
                  <a:lnTo>
                    <a:pt x="126" y="357"/>
                  </a:lnTo>
                  <a:lnTo>
                    <a:pt x="127" y="345"/>
                  </a:lnTo>
                  <a:lnTo>
                    <a:pt x="129" y="342"/>
                  </a:lnTo>
                  <a:lnTo>
                    <a:pt x="131" y="336"/>
                  </a:lnTo>
                  <a:lnTo>
                    <a:pt x="130" y="328"/>
                  </a:lnTo>
                  <a:lnTo>
                    <a:pt x="133" y="324"/>
                  </a:lnTo>
                  <a:lnTo>
                    <a:pt x="133" y="322"/>
                  </a:lnTo>
                  <a:lnTo>
                    <a:pt x="121" y="315"/>
                  </a:lnTo>
                  <a:lnTo>
                    <a:pt x="121" y="312"/>
                  </a:lnTo>
                  <a:lnTo>
                    <a:pt x="113" y="316"/>
                  </a:lnTo>
                  <a:lnTo>
                    <a:pt x="106" y="313"/>
                  </a:lnTo>
                  <a:lnTo>
                    <a:pt x="105" y="313"/>
                  </a:lnTo>
                  <a:lnTo>
                    <a:pt x="104" y="313"/>
                  </a:lnTo>
                  <a:lnTo>
                    <a:pt x="95" y="321"/>
                  </a:lnTo>
                  <a:lnTo>
                    <a:pt x="98" y="330"/>
                  </a:lnTo>
                  <a:lnTo>
                    <a:pt x="91" y="332"/>
                  </a:lnTo>
                  <a:lnTo>
                    <a:pt x="88" y="332"/>
                  </a:lnTo>
                  <a:lnTo>
                    <a:pt x="83" y="329"/>
                  </a:lnTo>
                  <a:lnTo>
                    <a:pt x="83" y="330"/>
                  </a:lnTo>
                  <a:lnTo>
                    <a:pt x="81" y="330"/>
                  </a:lnTo>
                  <a:lnTo>
                    <a:pt x="81" y="333"/>
                  </a:lnTo>
                  <a:lnTo>
                    <a:pt x="80" y="333"/>
                  </a:lnTo>
                  <a:lnTo>
                    <a:pt x="79" y="330"/>
                  </a:lnTo>
                  <a:lnTo>
                    <a:pt x="74" y="334"/>
                  </a:lnTo>
                  <a:lnTo>
                    <a:pt x="72" y="329"/>
                  </a:lnTo>
                  <a:lnTo>
                    <a:pt x="66" y="333"/>
                  </a:lnTo>
                  <a:lnTo>
                    <a:pt x="53" y="329"/>
                  </a:lnTo>
                  <a:lnTo>
                    <a:pt x="55" y="322"/>
                  </a:lnTo>
                  <a:lnTo>
                    <a:pt x="53" y="319"/>
                  </a:lnTo>
                  <a:lnTo>
                    <a:pt x="51" y="316"/>
                  </a:lnTo>
                  <a:lnTo>
                    <a:pt x="50" y="315"/>
                  </a:lnTo>
                  <a:lnTo>
                    <a:pt x="59" y="313"/>
                  </a:lnTo>
                  <a:lnTo>
                    <a:pt x="72" y="311"/>
                  </a:lnTo>
                  <a:lnTo>
                    <a:pt x="75" y="308"/>
                  </a:lnTo>
                  <a:lnTo>
                    <a:pt x="74" y="307"/>
                  </a:lnTo>
                  <a:lnTo>
                    <a:pt x="70" y="305"/>
                  </a:lnTo>
                  <a:lnTo>
                    <a:pt x="61" y="307"/>
                  </a:lnTo>
                  <a:lnTo>
                    <a:pt x="62" y="305"/>
                  </a:lnTo>
                  <a:lnTo>
                    <a:pt x="58" y="292"/>
                  </a:lnTo>
                  <a:lnTo>
                    <a:pt x="63" y="286"/>
                  </a:lnTo>
                  <a:lnTo>
                    <a:pt x="64" y="285"/>
                  </a:lnTo>
                  <a:lnTo>
                    <a:pt x="68" y="271"/>
                  </a:lnTo>
                  <a:lnTo>
                    <a:pt x="68" y="270"/>
                  </a:lnTo>
                  <a:lnTo>
                    <a:pt x="66" y="265"/>
                  </a:lnTo>
                  <a:lnTo>
                    <a:pt x="61" y="265"/>
                  </a:lnTo>
                  <a:lnTo>
                    <a:pt x="58" y="264"/>
                  </a:lnTo>
                  <a:lnTo>
                    <a:pt x="58" y="261"/>
                  </a:lnTo>
                  <a:lnTo>
                    <a:pt x="55" y="249"/>
                  </a:lnTo>
                  <a:lnTo>
                    <a:pt x="57" y="249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74" y="258"/>
                  </a:lnTo>
                  <a:lnTo>
                    <a:pt x="78" y="254"/>
                  </a:lnTo>
                  <a:lnTo>
                    <a:pt x="81" y="256"/>
                  </a:lnTo>
                  <a:lnTo>
                    <a:pt x="85" y="256"/>
                  </a:lnTo>
                  <a:lnTo>
                    <a:pt x="84" y="247"/>
                  </a:lnTo>
                  <a:lnTo>
                    <a:pt x="87" y="247"/>
                  </a:lnTo>
                  <a:lnTo>
                    <a:pt x="91" y="248"/>
                  </a:lnTo>
                  <a:lnTo>
                    <a:pt x="92" y="248"/>
                  </a:lnTo>
                  <a:lnTo>
                    <a:pt x="97" y="256"/>
                  </a:lnTo>
                  <a:lnTo>
                    <a:pt x="97" y="257"/>
                  </a:lnTo>
                  <a:lnTo>
                    <a:pt x="98" y="265"/>
                  </a:lnTo>
                  <a:lnTo>
                    <a:pt x="96" y="274"/>
                  </a:lnTo>
                  <a:lnTo>
                    <a:pt x="95" y="275"/>
                  </a:lnTo>
                  <a:lnTo>
                    <a:pt x="93" y="279"/>
                  </a:lnTo>
                  <a:lnTo>
                    <a:pt x="91" y="286"/>
                  </a:lnTo>
                  <a:lnTo>
                    <a:pt x="92" y="292"/>
                  </a:lnTo>
                  <a:lnTo>
                    <a:pt x="98" y="285"/>
                  </a:lnTo>
                  <a:lnTo>
                    <a:pt x="108" y="278"/>
                  </a:lnTo>
                  <a:lnTo>
                    <a:pt x="109" y="278"/>
                  </a:lnTo>
                  <a:lnTo>
                    <a:pt x="119" y="275"/>
                  </a:lnTo>
                  <a:lnTo>
                    <a:pt x="131" y="271"/>
                  </a:lnTo>
                  <a:lnTo>
                    <a:pt x="138" y="270"/>
                  </a:lnTo>
                  <a:lnTo>
                    <a:pt x="142" y="266"/>
                  </a:lnTo>
                  <a:lnTo>
                    <a:pt x="143" y="265"/>
                  </a:lnTo>
                  <a:lnTo>
                    <a:pt x="136" y="266"/>
                  </a:lnTo>
                  <a:lnTo>
                    <a:pt x="133" y="266"/>
                  </a:lnTo>
                  <a:lnTo>
                    <a:pt x="122" y="267"/>
                  </a:lnTo>
                  <a:lnTo>
                    <a:pt x="113" y="269"/>
                  </a:lnTo>
                  <a:lnTo>
                    <a:pt x="108" y="265"/>
                  </a:lnTo>
                  <a:lnTo>
                    <a:pt x="106" y="262"/>
                  </a:lnTo>
                  <a:lnTo>
                    <a:pt x="105" y="257"/>
                  </a:lnTo>
                  <a:lnTo>
                    <a:pt x="110" y="253"/>
                  </a:lnTo>
                  <a:lnTo>
                    <a:pt x="113" y="252"/>
                  </a:lnTo>
                  <a:lnTo>
                    <a:pt x="119" y="252"/>
                  </a:lnTo>
                  <a:lnTo>
                    <a:pt x="123" y="252"/>
                  </a:lnTo>
                  <a:lnTo>
                    <a:pt x="134" y="250"/>
                  </a:lnTo>
                  <a:lnTo>
                    <a:pt x="139" y="249"/>
                  </a:lnTo>
                  <a:lnTo>
                    <a:pt x="144" y="247"/>
                  </a:lnTo>
                  <a:lnTo>
                    <a:pt x="143" y="243"/>
                  </a:lnTo>
                  <a:lnTo>
                    <a:pt x="133" y="243"/>
                  </a:lnTo>
                  <a:lnTo>
                    <a:pt x="121" y="240"/>
                  </a:lnTo>
                  <a:lnTo>
                    <a:pt x="118" y="245"/>
                  </a:lnTo>
                  <a:lnTo>
                    <a:pt x="110" y="247"/>
                  </a:lnTo>
                  <a:lnTo>
                    <a:pt x="108" y="247"/>
                  </a:lnTo>
                  <a:lnTo>
                    <a:pt x="104" y="241"/>
                  </a:lnTo>
                  <a:lnTo>
                    <a:pt x="102" y="236"/>
                  </a:lnTo>
                  <a:lnTo>
                    <a:pt x="109" y="231"/>
                  </a:lnTo>
                  <a:lnTo>
                    <a:pt x="112" y="232"/>
                  </a:lnTo>
                  <a:lnTo>
                    <a:pt x="114" y="233"/>
                  </a:lnTo>
                  <a:lnTo>
                    <a:pt x="119" y="230"/>
                  </a:lnTo>
                  <a:lnTo>
                    <a:pt x="123" y="227"/>
                  </a:lnTo>
                  <a:lnTo>
                    <a:pt x="131" y="220"/>
                  </a:lnTo>
                  <a:lnTo>
                    <a:pt x="135" y="228"/>
                  </a:lnTo>
                  <a:lnTo>
                    <a:pt x="142" y="220"/>
                  </a:lnTo>
                  <a:lnTo>
                    <a:pt x="151" y="219"/>
                  </a:lnTo>
                  <a:lnTo>
                    <a:pt x="153" y="219"/>
                  </a:lnTo>
                  <a:lnTo>
                    <a:pt x="151" y="213"/>
                  </a:lnTo>
                  <a:lnTo>
                    <a:pt x="157" y="206"/>
                  </a:lnTo>
                  <a:lnTo>
                    <a:pt x="167" y="205"/>
                  </a:lnTo>
                  <a:lnTo>
                    <a:pt x="173" y="201"/>
                  </a:lnTo>
                  <a:lnTo>
                    <a:pt x="177" y="206"/>
                  </a:lnTo>
                  <a:lnTo>
                    <a:pt x="177" y="211"/>
                  </a:lnTo>
                  <a:lnTo>
                    <a:pt x="177" y="214"/>
                  </a:lnTo>
                  <a:lnTo>
                    <a:pt x="178" y="223"/>
                  </a:lnTo>
                  <a:close/>
                  <a:moveTo>
                    <a:pt x="84" y="195"/>
                  </a:moveTo>
                  <a:lnTo>
                    <a:pt x="88" y="205"/>
                  </a:lnTo>
                  <a:lnTo>
                    <a:pt x="105" y="211"/>
                  </a:lnTo>
                  <a:lnTo>
                    <a:pt x="112" y="219"/>
                  </a:lnTo>
                  <a:lnTo>
                    <a:pt x="96" y="226"/>
                  </a:lnTo>
                  <a:lnTo>
                    <a:pt x="81" y="233"/>
                  </a:lnTo>
                  <a:lnTo>
                    <a:pt x="70" y="237"/>
                  </a:lnTo>
                  <a:lnTo>
                    <a:pt x="49" y="236"/>
                  </a:lnTo>
                  <a:lnTo>
                    <a:pt x="46" y="237"/>
                  </a:lnTo>
                  <a:lnTo>
                    <a:pt x="19" y="248"/>
                  </a:lnTo>
                  <a:lnTo>
                    <a:pt x="17" y="248"/>
                  </a:lnTo>
                  <a:lnTo>
                    <a:pt x="0" y="231"/>
                  </a:lnTo>
                  <a:lnTo>
                    <a:pt x="21" y="213"/>
                  </a:lnTo>
                  <a:lnTo>
                    <a:pt x="33" y="215"/>
                  </a:lnTo>
                  <a:lnTo>
                    <a:pt x="41" y="214"/>
                  </a:lnTo>
                  <a:lnTo>
                    <a:pt x="49" y="213"/>
                  </a:lnTo>
                  <a:lnTo>
                    <a:pt x="46" y="210"/>
                  </a:lnTo>
                  <a:lnTo>
                    <a:pt x="37" y="201"/>
                  </a:lnTo>
                  <a:lnTo>
                    <a:pt x="67" y="197"/>
                  </a:lnTo>
                  <a:lnTo>
                    <a:pt x="68" y="203"/>
                  </a:lnTo>
                  <a:lnTo>
                    <a:pt x="75" y="203"/>
                  </a:lnTo>
                  <a:lnTo>
                    <a:pt x="78" y="193"/>
                  </a:lnTo>
                  <a:lnTo>
                    <a:pt x="81" y="194"/>
                  </a:lnTo>
                  <a:lnTo>
                    <a:pt x="84" y="195"/>
                  </a:lnTo>
                  <a:close/>
                  <a:moveTo>
                    <a:pt x="71" y="180"/>
                  </a:moveTo>
                  <a:lnTo>
                    <a:pt x="36" y="184"/>
                  </a:lnTo>
                  <a:lnTo>
                    <a:pt x="9" y="181"/>
                  </a:lnTo>
                  <a:lnTo>
                    <a:pt x="9" y="175"/>
                  </a:lnTo>
                  <a:lnTo>
                    <a:pt x="42" y="171"/>
                  </a:lnTo>
                  <a:lnTo>
                    <a:pt x="68" y="152"/>
                  </a:lnTo>
                  <a:lnTo>
                    <a:pt x="72" y="155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1" y="180"/>
                  </a:lnTo>
                  <a:close/>
                  <a:moveTo>
                    <a:pt x="283" y="4"/>
                  </a:moveTo>
                  <a:lnTo>
                    <a:pt x="294" y="16"/>
                  </a:lnTo>
                  <a:lnTo>
                    <a:pt x="301" y="15"/>
                  </a:lnTo>
                  <a:lnTo>
                    <a:pt x="301" y="17"/>
                  </a:lnTo>
                  <a:lnTo>
                    <a:pt x="303" y="17"/>
                  </a:lnTo>
                  <a:lnTo>
                    <a:pt x="301" y="25"/>
                  </a:lnTo>
                  <a:lnTo>
                    <a:pt x="303" y="28"/>
                  </a:lnTo>
                  <a:lnTo>
                    <a:pt x="305" y="33"/>
                  </a:lnTo>
                  <a:lnTo>
                    <a:pt x="326" y="44"/>
                  </a:lnTo>
                  <a:lnTo>
                    <a:pt x="325" y="49"/>
                  </a:lnTo>
                  <a:lnTo>
                    <a:pt x="321" y="58"/>
                  </a:lnTo>
                  <a:lnTo>
                    <a:pt x="320" y="63"/>
                  </a:lnTo>
                  <a:lnTo>
                    <a:pt x="303" y="70"/>
                  </a:lnTo>
                  <a:lnTo>
                    <a:pt x="307" y="87"/>
                  </a:lnTo>
                  <a:lnTo>
                    <a:pt x="316" y="88"/>
                  </a:lnTo>
                  <a:lnTo>
                    <a:pt x="317" y="92"/>
                  </a:lnTo>
                  <a:lnTo>
                    <a:pt x="312" y="93"/>
                  </a:lnTo>
                  <a:lnTo>
                    <a:pt x="309" y="103"/>
                  </a:lnTo>
                  <a:lnTo>
                    <a:pt x="308" y="104"/>
                  </a:lnTo>
                  <a:lnTo>
                    <a:pt x="303" y="109"/>
                  </a:lnTo>
                  <a:lnTo>
                    <a:pt x="303" y="121"/>
                  </a:lnTo>
                  <a:lnTo>
                    <a:pt x="295" y="133"/>
                  </a:lnTo>
                  <a:lnTo>
                    <a:pt x="283" y="141"/>
                  </a:lnTo>
                  <a:lnTo>
                    <a:pt x="262" y="175"/>
                  </a:lnTo>
                  <a:lnTo>
                    <a:pt x="259" y="169"/>
                  </a:lnTo>
                  <a:lnTo>
                    <a:pt x="258" y="172"/>
                  </a:lnTo>
                  <a:lnTo>
                    <a:pt x="259" y="178"/>
                  </a:lnTo>
                  <a:lnTo>
                    <a:pt x="259" y="184"/>
                  </a:lnTo>
                  <a:lnTo>
                    <a:pt x="236" y="201"/>
                  </a:lnTo>
                  <a:lnTo>
                    <a:pt x="231" y="210"/>
                  </a:lnTo>
                  <a:lnTo>
                    <a:pt x="220" y="223"/>
                  </a:lnTo>
                  <a:lnTo>
                    <a:pt x="223" y="236"/>
                  </a:lnTo>
                  <a:lnTo>
                    <a:pt x="222" y="237"/>
                  </a:lnTo>
                  <a:lnTo>
                    <a:pt x="212" y="243"/>
                  </a:lnTo>
                  <a:lnTo>
                    <a:pt x="211" y="241"/>
                  </a:lnTo>
                  <a:lnTo>
                    <a:pt x="202" y="241"/>
                  </a:lnTo>
                  <a:lnTo>
                    <a:pt x="198" y="239"/>
                  </a:lnTo>
                  <a:lnTo>
                    <a:pt x="195" y="236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94" y="222"/>
                  </a:lnTo>
                  <a:lnTo>
                    <a:pt x="197" y="218"/>
                  </a:lnTo>
                  <a:lnTo>
                    <a:pt x="197" y="215"/>
                  </a:lnTo>
                  <a:lnTo>
                    <a:pt x="190" y="215"/>
                  </a:lnTo>
                  <a:lnTo>
                    <a:pt x="186" y="209"/>
                  </a:lnTo>
                  <a:lnTo>
                    <a:pt x="185" y="205"/>
                  </a:lnTo>
                  <a:lnTo>
                    <a:pt x="186" y="203"/>
                  </a:lnTo>
                  <a:lnTo>
                    <a:pt x="189" y="202"/>
                  </a:lnTo>
                  <a:lnTo>
                    <a:pt x="187" y="198"/>
                  </a:lnTo>
                  <a:lnTo>
                    <a:pt x="186" y="195"/>
                  </a:lnTo>
                  <a:lnTo>
                    <a:pt x="191" y="189"/>
                  </a:lnTo>
                  <a:lnTo>
                    <a:pt x="205" y="186"/>
                  </a:lnTo>
                  <a:lnTo>
                    <a:pt x="206" y="186"/>
                  </a:lnTo>
                  <a:lnTo>
                    <a:pt x="215" y="182"/>
                  </a:lnTo>
                  <a:lnTo>
                    <a:pt x="214" y="178"/>
                  </a:lnTo>
                  <a:lnTo>
                    <a:pt x="216" y="173"/>
                  </a:lnTo>
                  <a:lnTo>
                    <a:pt x="220" y="172"/>
                  </a:lnTo>
                  <a:lnTo>
                    <a:pt x="223" y="169"/>
                  </a:lnTo>
                  <a:lnTo>
                    <a:pt x="210" y="172"/>
                  </a:lnTo>
                  <a:lnTo>
                    <a:pt x="199" y="177"/>
                  </a:lnTo>
                  <a:lnTo>
                    <a:pt x="189" y="182"/>
                  </a:lnTo>
                  <a:lnTo>
                    <a:pt x="185" y="184"/>
                  </a:lnTo>
                  <a:lnTo>
                    <a:pt x="177" y="186"/>
                  </a:lnTo>
                  <a:lnTo>
                    <a:pt x="170" y="186"/>
                  </a:lnTo>
                  <a:lnTo>
                    <a:pt x="165" y="193"/>
                  </a:lnTo>
                  <a:lnTo>
                    <a:pt x="155" y="195"/>
                  </a:lnTo>
                  <a:lnTo>
                    <a:pt x="157" y="177"/>
                  </a:lnTo>
                  <a:lnTo>
                    <a:pt x="172" y="173"/>
                  </a:lnTo>
                  <a:lnTo>
                    <a:pt x="181" y="171"/>
                  </a:lnTo>
                  <a:lnTo>
                    <a:pt x="177" y="168"/>
                  </a:lnTo>
                  <a:lnTo>
                    <a:pt x="159" y="168"/>
                  </a:lnTo>
                  <a:lnTo>
                    <a:pt x="167" y="156"/>
                  </a:lnTo>
                  <a:lnTo>
                    <a:pt x="178" y="155"/>
                  </a:lnTo>
                  <a:lnTo>
                    <a:pt x="185" y="154"/>
                  </a:lnTo>
                  <a:lnTo>
                    <a:pt x="187" y="154"/>
                  </a:lnTo>
                  <a:lnTo>
                    <a:pt x="195" y="150"/>
                  </a:lnTo>
                  <a:lnTo>
                    <a:pt x="197" y="146"/>
                  </a:lnTo>
                  <a:lnTo>
                    <a:pt x="194" y="142"/>
                  </a:lnTo>
                  <a:lnTo>
                    <a:pt x="194" y="137"/>
                  </a:lnTo>
                  <a:lnTo>
                    <a:pt x="202" y="137"/>
                  </a:lnTo>
                  <a:lnTo>
                    <a:pt x="207" y="141"/>
                  </a:lnTo>
                  <a:lnTo>
                    <a:pt x="208" y="141"/>
                  </a:lnTo>
                  <a:lnTo>
                    <a:pt x="218" y="138"/>
                  </a:lnTo>
                  <a:lnTo>
                    <a:pt x="231" y="129"/>
                  </a:lnTo>
                  <a:lnTo>
                    <a:pt x="236" y="135"/>
                  </a:lnTo>
                  <a:lnTo>
                    <a:pt x="241" y="135"/>
                  </a:lnTo>
                  <a:lnTo>
                    <a:pt x="237" y="125"/>
                  </a:lnTo>
                  <a:lnTo>
                    <a:pt x="236" y="122"/>
                  </a:lnTo>
                  <a:lnTo>
                    <a:pt x="228" y="123"/>
                  </a:lnTo>
                  <a:lnTo>
                    <a:pt x="227" y="114"/>
                  </a:lnTo>
                  <a:lnTo>
                    <a:pt x="215" y="118"/>
                  </a:lnTo>
                  <a:lnTo>
                    <a:pt x="210" y="120"/>
                  </a:lnTo>
                  <a:lnTo>
                    <a:pt x="215" y="109"/>
                  </a:lnTo>
                  <a:lnTo>
                    <a:pt x="222" y="101"/>
                  </a:lnTo>
                  <a:lnTo>
                    <a:pt x="224" y="99"/>
                  </a:lnTo>
                  <a:lnTo>
                    <a:pt x="225" y="97"/>
                  </a:lnTo>
                  <a:lnTo>
                    <a:pt x="225" y="96"/>
                  </a:lnTo>
                  <a:lnTo>
                    <a:pt x="223" y="91"/>
                  </a:lnTo>
                  <a:lnTo>
                    <a:pt x="220" y="82"/>
                  </a:lnTo>
                  <a:lnTo>
                    <a:pt x="227" y="84"/>
                  </a:lnTo>
                  <a:lnTo>
                    <a:pt x="231" y="91"/>
                  </a:lnTo>
                  <a:lnTo>
                    <a:pt x="235" y="88"/>
                  </a:lnTo>
                  <a:lnTo>
                    <a:pt x="241" y="86"/>
                  </a:lnTo>
                  <a:lnTo>
                    <a:pt x="236" y="82"/>
                  </a:lnTo>
                  <a:lnTo>
                    <a:pt x="232" y="76"/>
                  </a:lnTo>
                  <a:lnTo>
                    <a:pt x="241" y="71"/>
                  </a:lnTo>
                  <a:lnTo>
                    <a:pt x="242" y="61"/>
                  </a:lnTo>
                  <a:lnTo>
                    <a:pt x="253" y="58"/>
                  </a:lnTo>
                  <a:lnTo>
                    <a:pt x="256" y="55"/>
                  </a:lnTo>
                  <a:lnTo>
                    <a:pt x="250" y="49"/>
                  </a:lnTo>
                  <a:lnTo>
                    <a:pt x="262" y="38"/>
                  </a:lnTo>
                  <a:lnTo>
                    <a:pt x="262" y="37"/>
                  </a:lnTo>
                  <a:lnTo>
                    <a:pt x="263" y="40"/>
                  </a:lnTo>
                  <a:lnTo>
                    <a:pt x="267" y="42"/>
                  </a:lnTo>
                  <a:lnTo>
                    <a:pt x="275" y="36"/>
                  </a:lnTo>
                  <a:lnTo>
                    <a:pt x="278" y="33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7"/>
                  </a:lnTo>
                  <a:lnTo>
                    <a:pt x="287" y="27"/>
                  </a:lnTo>
                  <a:lnTo>
                    <a:pt x="294" y="23"/>
                  </a:lnTo>
                  <a:lnTo>
                    <a:pt x="284" y="11"/>
                  </a:lnTo>
                  <a:lnTo>
                    <a:pt x="283" y="11"/>
                  </a:lnTo>
                  <a:lnTo>
                    <a:pt x="278" y="12"/>
                  </a:lnTo>
                  <a:lnTo>
                    <a:pt x="271" y="7"/>
                  </a:lnTo>
                  <a:lnTo>
                    <a:pt x="280" y="0"/>
                  </a:lnTo>
                  <a:lnTo>
                    <a:pt x="283" y="4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9" name="Freeform 20"/>
            <p:cNvSpPr>
              <a:spLocks noEditPoints="1"/>
            </p:cNvSpPr>
            <p:nvPr/>
          </p:nvSpPr>
          <p:spPr bwMode="auto">
            <a:xfrm>
              <a:off x="2911475" y="3194050"/>
              <a:ext cx="846138" cy="904875"/>
            </a:xfrm>
            <a:custGeom>
              <a:avLst/>
              <a:gdLst>
                <a:gd name="T0" fmla="*/ 2147483647 w 499"/>
                <a:gd name="T1" fmla="*/ 2147483647 h 522"/>
                <a:gd name="T2" fmla="*/ 2147483647 w 499"/>
                <a:gd name="T3" fmla="*/ 2147483647 h 522"/>
                <a:gd name="T4" fmla="*/ 2147483647 w 499"/>
                <a:gd name="T5" fmla="*/ 2147483647 h 522"/>
                <a:gd name="T6" fmla="*/ 2147483647 w 499"/>
                <a:gd name="T7" fmla="*/ 2147483647 h 522"/>
                <a:gd name="T8" fmla="*/ 2147483647 w 499"/>
                <a:gd name="T9" fmla="*/ 2147483647 h 522"/>
                <a:gd name="T10" fmla="*/ 2147483647 w 499"/>
                <a:gd name="T11" fmla="*/ 2147483647 h 522"/>
                <a:gd name="T12" fmla="*/ 2147483647 w 499"/>
                <a:gd name="T13" fmla="*/ 2147483647 h 522"/>
                <a:gd name="T14" fmla="*/ 2147483647 w 499"/>
                <a:gd name="T15" fmla="*/ 2147483647 h 522"/>
                <a:gd name="T16" fmla="*/ 2147483647 w 499"/>
                <a:gd name="T17" fmla="*/ 2147483647 h 522"/>
                <a:gd name="T18" fmla="*/ 2147483647 w 499"/>
                <a:gd name="T19" fmla="*/ 2147483647 h 522"/>
                <a:gd name="T20" fmla="*/ 2147483647 w 499"/>
                <a:gd name="T21" fmla="*/ 2147483647 h 522"/>
                <a:gd name="T22" fmla="*/ 2147483647 w 499"/>
                <a:gd name="T23" fmla="*/ 2147483647 h 522"/>
                <a:gd name="T24" fmla="*/ 2147483647 w 499"/>
                <a:gd name="T25" fmla="*/ 2147483647 h 522"/>
                <a:gd name="T26" fmla="*/ 2147483647 w 499"/>
                <a:gd name="T27" fmla="*/ 2147483647 h 522"/>
                <a:gd name="T28" fmla="*/ 2147483647 w 499"/>
                <a:gd name="T29" fmla="*/ 2147483647 h 522"/>
                <a:gd name="T30" fmla="*/ 2147483647 w 499"/>
                <a:gd name="T31" fmla="*/ 2147483647 h 522"/>
                <a:gd name="T32" fmla="*/ 2147483647 w 499"/>
                <a:gd name="T33" fmla="*/ 2147483647 h 522"/>
                <a:gd name="T34" fmla="*/ 2147483647 w 499"/>
                <a:gd name="T35" fmla="*/ 2147483647 h 522"/>
                <a:gd name="T36" fmla="*/ 2147483647 w 499"/>
                <a:gd name="T37" fmla="*/ 2147483647 h 522"/>
                <a:gd name="T38" fmla="*/ 2147483647 w 499"/>
                <a:gd name="T39" fmla="*/ 2147483647 h 522"/>
                <a:gd name="T40" fmla="*/ 2147483647 w 499"/>
                <a:gd name="T41" fmla="*/ 2147483647 h 522"/>
                <a:gd name="T42" fmla="*/ 2147483647 w 499"/>
                <a:gd name="T43" fmla="*/ 2147483647 h 522"/>
                <a:gd name="T44" fmla="*/ 2147483647 w 499"/>
                <a:gd name="T45" fmla="*/ 2147483647 h 522"/>
                <a:gd name="T46" fmla="*/ 2147483647 w 499"/>
                <a:gd name="T47" fmla="*/ 2147483647 h 522"/>
                <a:gd name="T48" fmla="*/ 2147483647 w 499"/>
                <a:gd name="T49" fmla="*/ 2147483647 h 522"/>
                <a:gd name="T50" fmla="*/ 2147483647 w 499"/>
                <a:gd name="T51" fmla="*/ 2147483647 h 522"/>
                <a:gd name="T52" fmla="*/ 2147483647 w 499"/>
                <a:gd name="T53" fmla="*/ 2147483647 h 522"/>
                <a:gd name="T54" fmla="*/ 2147483647 w 499"/>
                <a:gd name="T55" fmla="*/ 2147483647 h 522"/>
                <a:gd name="T56" fmla="*/ 2147483647 w 499"/>
                <a:gd name="T57" fmla="*/ 2147483647 h 522"/>
                <a:gd name="T58" fmla="*/ 2147483647 w 499"/>
                <a:gd name="T59" fmla="*/ 2147483647 h 522"/>
                <a:gd name="T60" fmla="*/ 2147483647 w 499"/>
                <a:gd name="T61" fmla="*/ 2147483647 h 522"/>
                <a:gd name="T62" fmla="*/ 2147483647 w 499"/>
                <a:gd name="T63" fmla="*/ 2147483647 h 522"/>
                <a:gd name="T64" fmla="*/ 2147483647 w 499"/>
                <a:gd name="T65" fmla="*/ 2147483647 h 522"/>
                <a:gd name="T66" fmla="*/ 2147483647 w 499"/>
                <a:gd name="T67" fmla="*/ 2147483647 h 522"/>
                <a:gd name="T68" fmla="*/ 2147483647 w 499"/>
                <a:gd name="T69" fmla="*/ 2147483647 h 522"/>
                <a:gd name="T70" fmla="*/ 2147483647 w 499"/>
                <a:gd name="T71" fmla="*/ 2147483647 h 522"/>
                <a:gd name="T72" fmla="*/ 2147483647 w 499"/>
                <a:gd name="T73" fmla="*/ 2147483647 h 522"/>
                <a:gd name="T74" fmla="*/ 2147483647 w 499"/>
                <a:gd name="T75" fmla="*/ 2147483647 h 522"/>
                <a:gd name="T76" fmla="*/ 2147483647 w 499"/>
                <a:gd name="T77" fmla="*/ 2147483647 h 522"/>
                <a:gd name="T78" fmla="*/ 2147483647 w 499"/>
                <a:gd name="T79" fmla="*/ 2147483647 h 522"/>
                <a:gd name="T80" fmla="*/ 2147483647 w 499"/>
                <a:gd name="T81" fmla="*/ 2147483647 h 522"/>
                <a:gd name="T82" fmla="*/ 2147483647 w 499"/>
                <a:gd name="T83" fmla="*/ 2147483647 h 522"/>
                <a:gd name="T84" fmla="*/ 2147483647 w 499"/>
                <a:gd name="T85" fmla="*/ 2147483647 h 522"/>
                <a:gd name="T86" fmla="*/ 2147483647 w 499"/>
                <a:gd name="T87" fmla="*/ 2147483647 h 522"/>
                <a:gd name="T88" fmla="*/ 2147483647 w 499"/>
                <a:gd name="T89" fmla="*/ 2147483647 h 522"/>
                <a:gd name="T90" fmla="*/ 2147483647 w 499"/>
                <a:gd name="T91" fmla="*/ 2147483647 h 522"/>
                <a:gd name="T92" fmla="*/ 2147483647 w 499"/>
                <a:gd name="T93" fmla="*/ 2147483647 h 522"/>
                <a:gd name="T94" fmla="*/ 2147483647 w 499"/>
                <a:gd name="T95" fmla="*/ 2147483647 h 522"/>
                <a:gd name="T96" fmla="*/ 2147483647 w 499"/>
                <a:gd name="T97" fmla="*/ 2147483647 h 522"/>
                <a:gd name="T98" fmla="*/ 2147483647 w 499"/>
                <a:gd name="T99" fmla="*/ 2147483647 h 522"/>
                <a:gd name="T100" fmla="*/ 2147483647 w 499"/>
                <a:gd name="T101" fmla="*/ 2147483647 h 522"/>
                <a:gd name="T102" fmla="*/ 2147483647 w 499"/>
                <a:gd name="T103" fmla="*/ 2147483647 h 522"/>
                <a:gd name="T104" fmla="*/ 2147483647 w 499"/>
                <a:gd name="T105" fmla="*/ 2147483647 h 522"/>
                <a:gd name="T106" fmla="*/ 2147483647 w 499"/>
                <a:gd name="T107" fmla="*/ 2147483647 h 522"/>
                <a:gd name="T108" fmla="*/ 2147483647 w 499"/>
                <a:gd name="T109" fmla="*/ 2147483647 h 522"/>
                <a:gd name="T110" fmla="*/ 2147483647 w 499"/>
                <a:gd name="T111" fmla="*/ 2147483647 h 522"/>
                <a:gd name="T112" fmla="*/ 2147483647 w 499"/>
                <a:gd name="T113" fmla="*/ 2147483647 h 522"/>
                <a:gd name="T114" fmla="*/ 2147483647 w 499"/>
                <a:gd name="T115" fmla="*/ 2147483647 h 5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9"/>
                <a:gd name="T175" fmla="*/ 0 h 522"/>
                <a:gd name="T176" fmla="*/ 499 w 499"/>
                <a:gd name="T177" fmla="*/ 522 h 5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9" h="522">
                  <a:moveTo>
                    <a:pt x="161" y="158"/>
                  </a:moveTo>
                  <a:lnTo>
                    <a:pt x="168" y="161"/>
                  </a:lnTo>
                  <a:lnTo>
                    <a:pt x="163" y="171"/>
                  </a:lnTo>
                  <a:lnTo>
                    <a:pt x="155" y="171"/>
                  </a:lnTo>
                  <a:lnTo>
                    <a:pt x="153" y="167"/>
                  </a:lnTo>
                  <a:lnTo>
                    <a:pt x="151" y="165"/>
                  </a:lnTo>
                  <a:lnTo>
                    <a:pt x="148" y="159"/>
                  </a:lnTo>
                  <a:lnTo>
                    <a:pt x="143" y="161"/>
                  </a:lnTo>
                  <a:lnTo>
                    <a:pt x="138" y="162"/>
                  </a:lnTo>
                  <a:lnTo>
                    <a:pt x="135" y="150"/>
                  </a:lnTo>
                  <a:lnTo>
                    <a:pt x="136" y="149"/>
                  </a:lnTo>
                  <a:lnTo>
                    <a:pt x="139" y="148"/>
                  </a:lnTo>
                  <a:lnTo>
                    <a:pt x="139" y="146"/>
                  </a:lnTo>
                  <a:lnTo>
                    <a:pt x="136" y="141"/>
                  </a:lnTo>
                  <a:lnTo>
                    <a:pt x="134" y="141"/>
                  </a:lnTo>
                  <a:lnTo>
                    <a:pt x="127" y="137"/>
                  </a:lnTo>
                  <a:lnTo>
                    <a:pt x="127" y="135"/>
                  </a:lnTo>
                  <a:lnTo>
                    <a:pt x="129" y="127"/>
                  </a:lnTo>
                  <a:lnTo>
                    <a:pt x="134" y="125"/>
                  </a:lnTo>
                  <a:lnTo>
                    <a:pt x="138" y="131"/>
                  </a:lnTo>
                  <a:lnTo>
                    <a:pt x="138" y="132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4" y="136"/>
                  </a:lnTo>
                  <a:lnTo>
                    <a:pt x="153" y="146"/>
                  </a:lnTo>
                  <a:lnTo>
                    <a:pt x="153" y="154"/>
                  </a:lnTo>
                  <a:lnTo>
                    <a:pt x="161" y="158"/>
                  </a:lnTo>
                  <a:close/>
                  <a:moveTo>
                    <a:pt x="155" y="123"/>
                  </a:moveTo>
                  <a:lnTo>
                    <a:pt x="156" y="139"/>
                  </a:lnTo>
                  <a:lnTo>
                    <a:pt x="146" y="129"/>
                  </a:lnTo>
                  <a:lnTo>
                    <a:pt x="139" y="124"/>
                  </a:lnTo>
                  <a:lnTo>
                    <a:pt x="155" y="120"/>
                  </a:lnTo>
                  <a:lnTo>
                    <a:pt x="155" y="123"/>
                  </a:lnTo>
                  <a:close/>
                  <a:moveTo>
                    <a:pt x="139" y="40"/>
                  </a:moveTo>
                  <a:lnTo>
                    <a:pt x="155" y="63"/>
                  </a:lnTo>
                  <a:lnTo>
                    <a:pt x="155" y="67"/>
                  </a:lnTo>
                  <a:lnTo>
                    <a:pt x="153" y="68"/>
                  </a:lnTo>
                  <a:lnTo>
                    <a:pt x="151" y="72"/>
                  </a:lnTo>
                  <a:lnTo>
                    <a:pt x="140" y="78"/>
                  </a:lnTo>
                  <a:lnTo>
                    <a:pt x="129" y="72"/>
                  </a:lnTo>
                  <a:lnTo>
                    <a:pt x="127" y="68"/>
                  </a:lnTo>
                  <a:lnTo>
                    <a:pt x="126" y="64"/>
                  </a:lnTo>
                  <a:lnTo>
                    <a:pt x="118" y="68"/>
                  </a:lnTo>
                  <a:lnTo>
                    <a:pt x="109" y="74"/>
                  </a:lnTo>
                  <a:lnTo>
                    <a:pt x="93" y="73"/>
                  </a:lnTo>
                  <a:lnTo>
                    <a:pt x="94" y="72"/>
                  </a:lnTo>
                  <a:lnTo>
                    <a:pt x="94" y="68"/>
                  </a:lnTo>
                  <a:lnTo>
                    <a:pt x="96" y="55"/>
                  </a:lnTo>
                  <a:lnTo>
                    <a:pt x="108" y="48"/>
                  </a:lnTo>
                  <a:lnTo>
                    <a:pt x="109" y="53"/>
                  </a:lnTo>
                  <a:lnTo>
                    <a:pt x="136" y="38"/>
                  </a:lnTo>
                  <a:lnTo>
                    <a:pt x="139" y="40"/>
                  </a:lnTo>
                  <a:close/>
                  <a:moveTo>
                    <a:pt x="212" y="12"/>
                  </a:moveTo>
                  <a:lnTo>
                    <a:pt x="186" y="27"/>
                  </a:lnTo>
                  <a:lnTo>
                    <a:pt x="181" y="22"/>
                  </a:lnTo>
                  <a:lnTo>
                    <a:pt x="186" y="12"/>
                  </a:lnTo>
                  <a:lnTo>
                    <a:pt x="198" y="6"/>
                  </a:lnTo>
                  <a:lnTo>
                    <a:pt x="212" y="12"/>
                  </a:lnTo>
                  <a:close/>
                  <a:moveTo>
                    <a:pt x="236" y="9"/>
                  </a:moveTo>
                  <a:lnTo>
                    <a:pt x="225" y="21"/>
                  </a:lnTo>
                  <a:lnTo>
                    <a:pt x="231" y="21"/>
                  </a:lnTo>
                  <a:lnTo>
                    <a:pt x="235" y="19"/>
                  </a:lnTo>
                  <a:lnTo>
                    <a:pt x="238" y="21"/>
                  </a:lnTo>
                  <a:lnTo>
                    <a:pt x="244" y="22"/>
                  </a:lnTo>
                  <a:lnTo>
                    <a:pt x="245" y="23"/>
                  </a:lnTo>
                  <a:lnTo>
                    <a:pt x="245" y="25"/>
                  </a:lnTo>
                  <a:lnTo>
                    <a:pt x="244" y="36"/>
                  </a:lnTo>
                  <a:lnTo>
                    <a:pt x="248" y="40"/>
                  </a:lnTo>
                  <a:lnTo>
                    <a:pt x="253" y="42"/>
                  </a:lnTo>
                  <a:lnTo>
                    <a:pt x="253" y="38"/>
                  </a:lnTo>
                  <a:lnTo>
                    <a:pt x="255" y="36"/>
                  </a:lnTo>
                  <a:lnTo>
                    <a:pt x="258" y="39"/>
                  </a:lnTo>
                  <a:lnTo>
                    <a:pt x="258" y="42"/>
                  </a:lnTo>
                  <a:lnTo>
                    <a:pt x="259" y="43"/>
                  </a:lnTo>
                  <a:lnTo>
                    <a:pt x="259" y="47"/>
                  </a:lnTo>
                  <a:lnTo>
                    <a:pt x="269" y="52"/>
                  </a:lnTo>
                  <a:lnTo>
                    <a:pt x="270" y="51"/>
                  </a:lnTo>
                  <a:lnTo>
                    <a:pt x="283" y="44"/>
                  </a:lnTo>
                  <a:lnTo>
                    <a:pt x="295" y="48"/>
                  </a:lnTo>
                  <a:lnTo>
                    <a:pt x="304" y="47"/>
                  </a:lnTo>
                  <a:lnTo>
                    <a:pt x="308" y="59"/>
                  </a:lnTo>
                  <a:lnTo>
                    <a:pt x="318" y="56"/>
                  </a:lnTo>
                  <a:lnTo>
                    <a:pt x="324" y="60"/>
                  </a:lnTo>
                  <a:lnTo>
                    <a:pt x="325" y="51"/>
                  </a:lnTo>
                  <a:lnTo>
                    <a:pt x="337" y="50"/>
                  </a:lnTo>
                  <a:lnTo>
                    <a:pt x="343" y="48"/>
                  </a:lnTo>
                  <a:lnTo>
                    <a:pt x="345" y="44"/>
                  </a:lnTo>
                  <a:lnTo>
                    <a:pt x="341" y="36"/>
                  </a:lnTo>
                  <a:lnTo>
                    <a:pt x="347" y="35"/>
                  </a:lnTo>
                  <a:lnTo>
                    <a:pt x="351" y="26"/>
                  </a:lnTo>
                  <a:lnTo>
                    <a:pt x="358" y="25"/>
                  </a:lnTo>
                  <a:lnTo>
                    <a:pt x="362" y="15"/>
                  </a:lnTo>
                  <a:lnTo>
                    <a:pt x="376" y="17"/>
                  </a:lnTo>
                  <a:lnTo>
                    <a:pt x="389" y="18"/>
                  </a:lnTo>
                  <a:lnTo>
                    <a:pt x="393" y="19"/>
                  </a:lnTo>
                  <a:lnTo>
                    <a:pt x="396" y="19"/>
                  </a:lnTo>
                  <a:lnTo>
                    <a:pt x="397" y="19"/>
                  </a:lnTo>
                  <a:lnTo>
                    <a:pt x="410" y="15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65" y="13"/>
                  </a:lnTo>
                  <a:lnTo>
                    <a:pt x="470" y="15"/>
                  </a:lnTo>
                  <a:lnTo>
                    <a:pt x="482" y="10"/>
                  </a:lnTo>
                  <a:lnTo>
                    <a:pt x="499" y="17"/>
                  </a:lnTo>
                  <a:lnTo>
                    <a:pt x="496" y="22"/>
                  </a:lnTo>
                  <a:lnTo>
                    <a:pt x="490" y="31"/>
                  </a:lnTo>
                  <a:lnTo>
                    <a:pt x="489" y="35"/>
                  </a:lnTo>
                  <a:lnTo>
                    <a:pt x="482" y="44"/>
                  </a:lnTo>
                  <a:lnTo>
                    <a:pt x="477" y="53"/>
                  </a:lnTo>
                  <a:lnTo>
                    <a:pt x="477" y="55"/>
                  </a:lnTo>
                  <a:lnTo>
                    <a:pt x="473" y="60"/>
                  </a:lnTo>
                  <a:lnTo>
                    <a:pt x="471" y="64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4" y="77"/>
                  </a:lnTo>
                  <a:lnTo>
                    <a:pt x="460" y="85"/>
                  </a:lnTo>
                  <a:lnTo>
                    <a:pt x="454" y="94"/>
                  </a:lnTo>
                  <a:lnTo>
                    <a:pt x="452" y="98"/>
                  </a:lnTo>
                  <a:lnTo>
                    <a:pt x="451" y="101"/>
                  </a:lnTo>
                  <a:lnTo>
                    <a:pt x="448" y="107"/>
                  </a:lnTo>
                  <a:lnTo>
                    <a:pt x="445" y="110"/>
                  </a:lnTo>
                  <a:lnTo>
                    <a:pt x="444" y="112"/>
                  </a:lnTo>
                  <a:lnTo>
                    <a:pt x="441" y="119"/>
                  </a:lnTo>
                  <a:lnTo>
                    <a:pt x="437" y="123"/>
                  </a:lnTo>
                  <a:lnTo>
                    <a:pt x="434" y="131"/>
                  </a:lnTo>
                  <a:lnTo>
                    <a:pt x="427" y="142"/>
                  </a:lnTo>
                  <a:lnTo>
                    <a:pt x="424" y="149"/>
                  </a:lnTo>
                  <a:lnTo>
                    <a:pt x="422" y="158"/>
                  </a:lnTo>
                  <a:lnTo>
                    <a:pt x="427" y="162"/>
                  </a:lnTo>
                  <a:lnTo>
                    <a:pt x="432" y="166"/>
                  </a:lnTo>
                  <a:lnTo>
                    <a:pt x="436" y="169"/>
                  </a:lnTo>
                  <a:lnTo>
                    <a:pt x="443" y="174"/>
                  </a:lnTo>
                  <a:lnTo>
                    <a:pt x="448" y="178"/>
                  </a:lnTo>
                  <a:lnTo>
                    <a:pt x="454" y="180"/>
                  </a:lnTo>
                  <a:lnTo>
                    <a:pt x="466" y="184"/>
                  </a:lnTo>
                  <a:lnTo>
                    <a:pt x="470" y="186"/>
                  </a:lnTo>
                  <a:lnTo>
                    <a:pt x="473" y="190"/>
                  </a:lnTo>
                  <a:lnTo>
                    <a:pt x="474" y="196"/>
                  </a:lnTo>
                  <a:lnTo>
                    <a:pt x="474" y="197"/>
                  </a:lnTo>
                  <a:lnTo>
                    <a:pt x="474" y="207"/>
                  </a:lnTo>
                  <a:lnTo>
                    <a:pt x="474" y="212"/>
                  </a:lnTo>
                  <a:lnTo>
                    <a:pt x="475" y="214"/>
                  </a:lnTo>
                  <a:lnTo>
                    <a:pt x="475" y="229"/>
                  </a:lnTo>
                  <a:lnTo>
                    <a:pt x="477" y="237"/>
                  </a:lnTo>
                  <a:lnTo>
                    <a:pt x="477" y="245"/>
                  </a:lnTo>
                  <a:lnTo>
                    <a:pt x="477" y="252"/>
                  </a:lnTo>
                  <a:lnTo>
                    <a:pt x="478" y="260"/>
                  </a:lnTo>
                  <a:lnTo>
                    <a:pt x="477" y="263"/>
                  </a:lnTo>
                  <a:lnTo>
                    <a:pt x="474" y="269"/>
                  </a:lnTo>
                  <a:lnTo>
                    <a:pt x="471" y="273"/>
                  </a:lnTo>
                  <a:lnTo>
                    <a:pt x="470" y="277"/>
                  </a:lnTo>
                  <a:lnTo>
                    <a:pt x="468" y="284"/>
                  </a:lnTo>
                  <a:lnTo>
                    <a:pt x="465" y="288"/>
                  </a:lnTo>
                  <a:lnTo>
                    <a:pt x="462" y="296"/>
                  </a:lnTo>
                  <a:lnTo>
                    <a:pt x="460" y="300"/>
                  </a:lnTo>
                  <a:lnTo>
                    <a:pt x="457" y="305"/>
                  </a:lnTo>
                  <a:lnTo>
                    <a:pt x="454" y="310"/>
                  </a:lnTo>
                  <a:lnTo>
                    <a:pt x="449" y="309"/>
                  </a:lnTo>
                  <a:lnTo>
                    <a:pt x="449" y="307"/>
                  </a:lnTo>
                  <a:lnTo>
                    <a:pt x="445" y="307"/>
                  </a:lnTo>
                  <a:lnTo>
                    <a:pt x="440" y="305"/>
                  </a:lnTo>
                  <a:lnTo>
                    <a:pt x="439" y="305"/>
                  </a:lnTo>
                  <a:lnTo>
                    <a:pt x="436" y="303"/>
                  </a:lnTo>
                  <a:lnTo>
                    <a:pt x="426" y="300"/>
                  </a:lnTo>
                  <a:lnTo>
                    <a:pt x="424" y="300"/>
                  </a:lnTo>
                  <a:lnTo>
                    <a:pt x="419" y="298"/>
                  </a:lnTo>
                  <a:lnTo>
                    <a:pt x="415" y="297"/>
                  </a:lnTo>
                  <a:lnTo>
                    <a:pt x="405" y="294"/>
                  </a:lnTo>
                  <a:lnTo>
                    <a:pt x="394" y="292"/>
                  </a:lnTo>
                  <a:lnTo>
                    <a:pt x="386" y="289"/>
                  </a:lnTo>
                  <a:lnTo>
                    <a:pt x="377" y="288"/>
                  </a:lnTo>
                  <a:lnTo>
                    <a:pt x="367" y="285"/>
                  </a:lnTo>
                  <a:lnTo>
                    <a:pt x="362" y="286"/>
                  </a:lnTo>
                  <a:lnTo>
                    <a:pt x="360" y="288"/>
                  </a:lnTo>
                  <a:lnTo>
                    <a:pt x="354" y="289"/>
                  </a:lnTo>
                  <a:lnTo>
                    <a:pt x="352" y="289"/>
                  </a:lnTo>
                  <a:lnTo>
                    <a:pt x="342" y="292"/>
                  </a:lnTo>
                  <a:lnTo>
                    <a:pt x="337" y="293"/>
                  </a:lnTo>
                  <a:lnTo>
                    <a:pt x="334" y="294"/>
                  </a:lnTo>
                  <a:lnTo>
                    <a:pt x="327" y="298"/>
                  </a:lnTo>
                  <a:lnTo>
                    <a:pt x="324" y="302"/>
                  </a:lnTo>
                  <a:lnTo>
                    <a:pt x="314" y="309"/>
                  </a:lnTo>
                  <a:lnTo>
                    <a:pt x="312" y="310"/>
                  </a:lnTo>
                  <a:lnTo>
                    <a:pt x="305" y="315"/>
                  </a:lnTo>
                  <a:lnTo>
                    <a:pt x="304" y="318"/>
                  </a:lnTo>
                  <a:lnTo>
                    <a:pt x="301" y="322"/>
                  </a:lnTo>
                  <a:lnTo>
                    <a:pt x="296" y="330"/>
                  </a:lnTo>
                  <a:lnTo>
                    <a:pt x="292" y="336"/>
                  </a:lnTo>
                  <a:lnTo>
                    <a:pt x="287" y="344"/>
                  </a:lnTo>
                  <a:lnTo>
                    <a:pt x="284" y="348"/>
                  </a:lnTo>
                  <a:lnTo>
                    <a:pt x="282" y="352"/>
                  </a:lnTo>
                  <a:lnTo>
                    <a:pt x="280" y="356"/>
                  </a:lnTo>
                  <a:lnTo>
                    <a:pt x="275" y="362"/>
                  </a:lnTo>
                  <a:lnTo>
                    <a:pt x="273" y="366"/>
                  </a:lnTo>
                  <a:lnTo>
                    <a:pt x="270" y="369"/>
                  </a:lnTo>
                  <a:lnTo>
                    <a:pt x="267" y="373"/>
                  </a:lnTo>
                  <a:lnTo>
                    <a:pt x="263" y="379"/>
                  </a:lnTo>
                  <a:lnTo>
                    <a:pt x="261" y="382"/>
                  </a:lnTo>
                  <a:lnTo>
                    <a:pt x="258" y="389"/>
                  </a:lnTo>
                  <a:lnTo>
                    <a:pt x="257" y="394"/>
                  </a:lnTo>
                  <a:lnTo>
                    <a:pt x="252" y="399"/>
                  </a:lnTo>
                  <a:lnTo>
                    <a:pt x="248" y="404"/>
                  </a:lnTo>
                  <a:lnTo>
                    <a:pt x="244" y="408"/>
                  </a:lnTo>
                  <a:lnTo>
                    <a:pt x="241" y="411"/>
                  </a:lnTo>
                  <a:lnTo>
                    <a:pt x="238" y="413"/>
                  </a:lnTo>
                  <a:lnTo>
                    <a:pt x="240" y="417"/>
                  </a:lnTo>
                  <a:lnTo>
                    <a:pt x="241" y="429"/>
                  </a:lnTo>
                  <a:lnTo>
                    <a:pt x="242" y="434"/>
                  </a:lnTo>
                  <a:lnTo>
                    <a:pt x="245" y="445"/>
                  </a:lnTo>
                  <a:lnTo>
                    <a:pt x="242" y="449"/>
                  </a:lnTo>
                  <a:lnTo>
                    <a:pt x="240" y="454"/>
                  </a:lnTo>
                  <a:lnTo>
                    <a:pt x="235" y="462"/>
                  </a:lnTo>
                  <a:lnTo>
                    <a:pt x="229" y="472"/>
                  </a:lnTo>
                  <a:lnTo>
                    <a:pt x="228" y="476"/>
                  </a:lnTo>
                  <a:lnTo>
                    <a:pt x="227" y="479"/>
                  </a:lnTo>
                  <a:lnTo>
                    <a:pt x="225" y="480"/>
                  </a:lnTo>
                  <a:lnTo>
                    <a:pt x="225" y="482"/>
                  </a:lnTo>
                  <a:lnTo>
                    <a:pt x="224" y="482"/>
                  </a:lnTo>
                  <a:lnTo>
                    <a:pt x="221" y="485"/>
                  </a:lnTo>
                  <a:lnTo>
                    <a:pt x="221" y="487"/>
                  </a:lnTo>
                  <a:lnTo>
                    <a:pt x="219" y="489"/>
                  </a:lnTo>
                  <a:lnTo>
                    <a:pt x="214" y="499"/>
                  </a:lnTo>
                  <a:lnTo>
                    <a:pt x="216" y="505"/>
                  </a:lnTo>
                  <a:lnTo>
                    <a:pt x="219" y="513"/>
                  </a:lnTo>
                  <a:lnTo>
                    <a:pt x="220" y="518"/>
                  </a:lnTo>
                  <a:lnTo>
                    <a:pt x="221" y="519"/>
                  </a:lnTo>
                  <a:lnTo>
                    <a:pt x="221" y="522"/>
                  </a:lnTo>
                  <a:lnTo>
                    <a:pt x="215" y="519"/>
                  </a:lnTo>
                  <a:lnTo>
                    <a:pt x="207" y="518"/>
                  </a:lnTo>
                  <a:lnTo>
                    <a:pt x="181" y="519"/>
                  </a:lnTo>
                  <a:lnTo>
                    <a:pt x="172" y="519"/>
                  </a:lnTo>
                  <a:lnTo>
                    <a:pt x="152" y="480"/>
                  </a:lnTo>
                  <a:lnTo>
                    <a:pt x="138" y="476"/>
                  </a:lnTo>
                  <a:lnTo>
                    <a:pt x="121" y="472"/>
                  </a:lnTo>
                  <a:lnTo>
                    <a:pt x="94" y="476"/>
                  </a:lnTo>
                  <a:lnTo>
                    <a:pt x="81" y="471"/>
                  </a:lnTo>
                  <a:lnTo>
                    <a:pt x="81" y="455"/>
                  </a:lnTo>
                  <a:lnTo>
                    <a:pt x="81" y="449"/>
                  </a:lnTo>
                  <a:lnTo>
                    <a:pt x="81" y="447"/>
                  </a:lnTo>
                  <a:lnTo>
                    <a:pt x="87" y="445"/>
                  </a:lnTo>
                  <a:lnTo>
                    <a:pt x="89" y="444"/>
                  </a:lnTo>
                  <a:lnTo>
                    <a:pt x="92" y="438"/>
                  </a:lnTo>
                  <a:lnTo>
                    <a:pt x="79" y="434"/>
                  </a:lnTo>
                  <a:lnTo>
                    <a:pt x="74" y="430"/>
                  </a:lnTo>
                  <a:lnTo>
                    <a:pt x="74" y="423"/>
                  </a:lnTo>
                  <a:lnTo>
                    <a:pt x="81" y="417"/>
                  </a:lnTo>
                  <a:lnTo>
                    <a:pt x="88" y="416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07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89" y="399"/>
                  </a:lnTo>
                  <a:lnTo>
                    <a:pt x="88" y="399"/>
                  </a:lnTo>
                  <a:lnTo>
                    <a:pt x="83" y="403"/>
                  </a:lnTo>
                  <a:lnTo>
                    <a:pt x="76" y="407"/>
                  </a:lnTo>
                  <a:lnTo>
                    <a:pt x="71" y="410"/>
                  </a:lnTo>
                  <a:lnTo>
                    <a:pt x="64" y="413"/>
                  </a:lnTo>
                  <a:lnTo>
                    <a:pt x="59" y="412"/>
                  </a:lnTo>
                  <a:lnTo>
                    <a:pt x="58" y="408"/>
                  </a:lnTo>
                  <a:lnTo>
                    <a:pt x="64" y="403"/>
                  </a:lnTo>
                  <a:lnTo>
                    <a:pt x="64" y="402"/>
                  </a:lnTo>
                  <a:lnTo>
                    <a:pt x="68" y="399"/>
                  </a:lnTo>
                  <a:lnTo>
                    <a:pt x="75" y="396"/>
                  </a:lnTo>
                  <a:lnTo>
                    <a:pt x="79" y="394"/>
                  </a:lnTo>
                  <a:lnTo>
                    <a:pt x="87" y="393"/>
                  </a:lnTo>
                  <a:lnTo>
                    <a:pt x="87" y="391"/>
                  </a:lnTo>
                  <a:lnTo>
                    <a:pt x="89" y="386"/>
                  </a:lnTo>
                  <a:lnTo>
                    <a:pt x="92" y="385"/>
                  </a:lnTo>
                  <a:lnTo>
                    <a:pt x="98" y="378"/>
                  </a:lnTo>
                  <a:lnTo>
                    <a:pt x="102" y="375"/>
                  </a:lnTo>
                  <a:lnTo>
                    <a:pt x="105" y="375"/>
                  </a:lnTo>
                  <a:lnTo>
                    <a:pt x="113" y="375"/>
                  </a:lnTo>
                  <a:lnTo>
                    <a:pt x="122" y="377"/>
                  </a:lnTo>
                  <a:lnTo>
                    <a:pt x="123" y="377"/>
                  </a:lnTo>
                  <a:lnTo>
                    <a:pt x="131" y="369"/>
                  </a:lnTo>
                  <a:lnTo>
                    <a:pt x="135" y="364"/>
                  </a:lnTo>
                  <a:lnTo>
                    <a:pt x="143" y="362"/>
                  </a:lnTo>
                  <a:lnTo>
                    <a:pt x="155" y="358"/>
                  </a:lnTo>
                  <a:lnTo>
                    <a:pt x="159" y="353"/>
                  </a:lnTo>
                  <a:lnTo>
                    <a:pt x="157" y="348"/>
                  </a:lnTo>
                  <a:lnTo>
                    <a:pt x="157" y="345"/>
                  </a:lnTo>
                  <a:lnTo>
                    <a:pt x="156" y="343"/>
                  </a:lnTo>
                  <a:lnTo>
                    <a:pt x="149" y="343"/>
                  </a:lnTo>
                  <a:lnTo>
                    <a:pt x="144" y="341"/>
                  </a:lnTo>
                  <a:lnTo>
                    <a:pt x="143" y="338"/>
                  </a:lnTo>
                  <a:lnTo>
                    <a:pt x="151" y="334"/>
                  </a:lnTo>
                  <a:lnTo>
                    <a:pt x="152" y="331"/>
                  </a:lnTo>
                  <a:lnTo>
                    <a:pt x="155" y="326"/>
                  </a:lnTo>
                  <a:lnTo>
                    <a:pt x="155" y="315"/>
                  </a:lnTo>
                  <a:lnTo>
                    <a:pt x="152" y="315"/>
                  </a:lnTo>
                  <a:lnTo>
                    <a:pt x="151" y="315"/>
                  </a:lnTo>
                  <a:lnTo>
                    <a:pt x="149" y="315"/>
                  </a:lnTo>
                  <a:lnTo>
                    <a:pt x="146" y="319"/>
                  </a:lnTo>
                  <a:lnTo>
                    <a:pt x="143" y="327"/>
                  </a:lnTo>
                  <a:lnTo>
                    <a:pt x="143" y="330"/>
                  </a:lnTo>
                  <a:lnTo>
                    <a:pt x="142" y="332"/>
                  </a:lnTo>
                  <a:lnTo>
                    <a:pt x="134" y="334"/>
                  </a:lnTo>
                  <a:lnTo>
                    <a:pt x="129" y="339"/>
                  </a:lnTo>
                  <a:lnTo>
                    <a:pt x="121" y="339"/>
                  </a:lnTo>
                  <a:lnTo>
                    <a:pt x="121" y="335"/>
                  </a:lnTo>
                  <a:lnTo>
                    <a:pt x="119" y="331"/>
                  </a:lnTo>
                  <a:lnTo>
                    <a:pt x="119" y="326"/>
                  </a:lnTo>
                  <a:lnTo>
                    <a:pt x="127" y="319"/>
                  </a:lnTo>
                  <a:lnTo>
                    <a:pt x="140" y="310"/>
                  </a:lnTo>
                  <a:lnTo>
                    <a:pt x="146" y="306"/>
                  </a:lnTo>
                  <a:lnTo>
                    <a:pt x="149" y="306"/>
                  </a:lnTo>
                  <a:lnTo>
                    <a:pt x="155" y="305"/>
                  </a:lnTo>
                  <a:lnTo>
                    <a:pt x="156" y="305"/>
                  </a:lnTo>
                  <a:lnTo>
                    <a:pt x="165" y="301"/>
                  </a:lnTo>
                  <a:lnTo>
                    <a:pt x="166" y="300"/>
                  </a:lnTo>
                  <a:lnTo>
                    <a:pt x="169" y="297"/>
                  </a:lnTo>
                  <a:lnTo>
                    <a:pt x="165" y="296"/>
                  </a:lnTo>
                  <a:lnTo>
                    <a:pt x="163" y="294"/>
                  </a:lnTo>
                  <a:lnTo>
                    <a:pt x="159" y="294"/>
                  </a:lnTo>
                  <a:lnTo>
                    <a:pt x="151" y="292"/>
                  </a:lnTo>
                  <a:lnTo>
                    <a:pt x="140" y="292"/>
                  </a:lnTo>
                  <a:lnTo>
                    <a:pt x="140" y="284"/>
                  </a:lnTo>
                  <a:lnTo>
                    <a:pt x="148" y="280"/>
                  </a:lnTo>
                  <a:lnTo>
                    <a:pt x="151" y="279"/>
                  </a:lnTo>
                  <a:lnTo>
                    <a:pt x="156" y="275"/>
                  </a:lnTo>
                  <a:lnTo>
                    <a:pt x="152" y="271"/>
                  </a:lnTo>
                  <a:lnTo>
                    <a:pt x="151" y="269"/>
                  </a:lnTo>
                  <a:lnTo>
                    <a:pt x="147" y="271"/>
                  </a:lnTo>
                  <a:lnTo>
                    <a:pt x="146" y="272"/>
                  </a:lnTo>
                  <a:lnTo>
                    <a:pt x="136" y="277"/>
                  </a:lnTo>
                  <a:lnTo>
                    <a:pt x="134" y="281"/>
                  </a:lnTo>
                  <a:lnTo>
                    <a:pt x="131" y="290"/>
                  </a:lnTo>
                  <a:lnTo>
                    <a:pt x="131" y="294"/>
                  </a:lnTo>
                  <a:lnTo>
                    <a:pt x="125" y="300"/>
                  </a:lnTo>
                  <a:lnTo>
                    <a:pt x="121" y="302"/>
                  </a:lnTo>
                  <a:lnTo>
                    <a:pt x="113" y="307"/>
                  </a:lnTo>
                  <a:lnTo>
                    <a:pt x="106" y="314"/>
                  </a:lnTo>
                  <a:lnTo>
                    <a:pt x="98" y="319"/>
                  </a:lnTo>
                  <a:lnTo>
                    <a:pt x="91" y="326"/>
                  </a:lnTo>
                  <a:lnTo>
                    <a:pt x="84" y="330"/>
                  </a:lnTo>
                  <a:lnTo>
                    <a:pt x="77" y="331"/>
                  </a:lnTo>
                  <a:lnTo>
                    <a:pt x="68" y="336"/>
                  </a:lnTo>
                  <a:lnTo>
                    <a:pt x="62" y="340"/>
                  </a:lnTo>
                  <a:lnTo>
                    <a:pt x="60" y="343"/>
                  </a:lnTo>
                  <a:lnTo>
                    <a:pt x="60" y="344"/>
                  </a:lnTo>
                  <a:lnTo>
                    <a:pt x="64" y="344"/>
                  </a:lnTo>
                  <a:lnTo>
                    <a:pt x="67" y="343"/>
                  </a:lnTo>
                  <a:lnTo>
                    <a:pt x="71" y="341"/>
                  </a:lnTo>
                  <a:lnTo>
                    <a:pt x="77" y="339"/>
                  </a:lnTo>
                  <a:lnTo>
                    <a:pt x="85" y="335"/>
                  </a:lnTo>
                  <a:lnTo>
                    <a:pt x="94" y="332"/>
                  </a:lnTo>
                  <a:lnTo>
                    <a:pt x="98" y="330"/>
                  </a:lnTo>
                  <a:lnTo>
                    <a:pt x="101" y="327"/>
                  </a:lnTo>
                  <a:lnTo>
                    <a:pt x="102" y="326"/>
                  </a:lnTo>
                  <a:lnTo>
                    <a:pt x="106" y="323"/>
                  </a:lnTo>
                  <a:lnTo>
                    <a:pt x="110" y="327"/>
                  </a:lnTo>
                  <a:lnTo>
                    <a:pt x="109" y="336"/>
                  </a:lnTo>
                  <a:lnTo>
                    <a:pt x="108" y="341"/>
                  </a:lnTo>
                  <a:lnTo>
                    <a:pt x="108" y="343"/>
                  </a:lnTo>
                  <a:lnTo>
                    <a:pt x="104" y="348"/>
                  </a:lnTo>
                  <a:lnTo>
                    <a:pt x="102" y="351"/>
                  </a:lnTo>
                  <a:lnTo>
                    <a:pt x="97" y="358"/>
                  </a:lnTo>
                  <a:lnTo>
                    <a:pt x="94" y="365"/>
                  </a:lnTo>
                  <a:lnTo>
                    <a:pt x="88" y="369"/>
                  </a:lnTo>
                  <a:lnTo>
                    <a:pt x="84" y="370"/>
                  </a:lnTo>
                  <a:lnTo>
                    <a:pt x="75" y="373"/>
                  </a:lnTo>
                  <a:lnTo>
                    <a:pt x="70" y="377"/>
                  </a:lnTo>
                  <a:lnTo>
                    <a:pt x="68" y="377"/>
                  </a:lnTo>
                  <a:lnTo>
                    <a:pt x="60" y="382"/>
                  </a:lnTo>
                  <a:lnTo>
                    <a:pt x="54" y="389"/>
                  </a:lnTo>
                  <a:lnTo>
                    <a:pt x="51" y="390"/>
                  </a:lnTo>
                  <a:lnTo>
                    <a:pt x="49" y="393"/>
                  </a:lnTo>
                  <a:lnTo>
                    <a:pt x="42" y="398"/>
                  </a:lnTo>
                  <a:lnTo>
                    <a:pt x="37" y="402"/>
                  </a:lnTo>
                  <a:lnTo>
                    <a:pt x="25" y="406"/>
                  </a:lnTo>
                  <a:lnTo>
                    <a:pt x="11" y="410"/>
                  </a:lnTo>
                  <a:lnTo>
                    <a:pt x="11" y="411"/>
                  </a:lnTo>
                  <a:lnTo>
                    <a:pt x="3" y="416"/>
                  </a:lnTo>
                  <a:lnTo>
                    <a:pt x="0" y="403"/>
                  </a:lnTo>
                  <a:lnTo>
                    <a:pt x="11" y="390"/>
                  </a:lnTo>
                  <a:lnTo>
                    <a:pt x="16" y="381"/>
                  </a:lnTo>
                  <a:lnTo>
                    <a:pt x="39" y="364"/>
                  </a:lnTo>
                  <a:lnTo>
                    <a:pt x="39" y="358"/>
                  </a:lnTo>
                  <a:lnTo>
                    <a:pt x="38" y="352"/>
                  </a:lnTo>
                  <a:lnTo>
                    <a:pt x="39" y="349"/>
                  </a:lnTo>
                  <a:lnTo>
                    <a:pt x="42" y="355"/>
                  </a:lnTo>
                  <a:lnTo>
                    <a:pt x="63" y="321"/>
                  </a:lnTo>
                  <a:lnTo>
                    <a:pt x="75" y="313"/>
                  </a:lnTo>
                  <a:lnTo>
                    <a:pt x="83" y="301"/>
                  </a:lnTo>
                  <a:lnTo>
                    <a:pt x="83" y="289"/>
                  </a:lnTo>
                  <a:lnTo>
                    <a:pt x="88" y="284"/>
                  </a:lnTo>
                  <a:lnTo>
                    <a:pt x="89" y="283"/>
                  </a:lnTo>
                  <a:lnTo>
                    <a:pt x="92" y="273"/>
                  </a:lnTo>
                  <a:lnTo>
                    <a:pt x="97" y="272"/>
                  </a:lnTo>
                  <a:lnTo>
                    <a:pt x="96" y="268"/>
                  </a:lnTo>
                  <a:lnTo>
                    <a:pt x="87" y="267"/>
                  </a:lnTo>
                  <a:lnTo>
                    <a:pt x="83" y="250"/>
                  </a:lnTo>
                  <a:lnTo>
                    <a:pt x="100" y="243"/>
                  </a:lnTo>
                  <a:lnTo>
                    <a:pt x="101" y="238"/>
                  </a:lnTo>
                  <a:lnTo>
                    <a:pt x="105" y="229"/>
                  </a:lnTo>
                  <a:lnTo>
                    <a:pt x="106" y="224"/>
                  </a:lnTo>
                  <a:lnTo>
                    <a:pt x="85" y="213"/>
                  </a:lnTo>
                  <a:lnTo>
                    <a:pt x="83" y="208"/>
                  </a:lnTo>
                  <a:lnTo>
                    <a:pt x="81" y="205"/>
                  </a:lnTo>
                  <a:lnTo>
                    <a:pt x="83" y="197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74" y="196"/>
                  </a:lnTo>
                  <a:lnTo>
                    <a:pt x="63" y="184"/>
                  </a:lnTo>
                  <a:lnTo>
                    <a:pt x="66" y="186"/>
                  </a:lnTo>
                  <a:lnTo>
                    <a:pt x="68" y="184"/>
                  </a:lnTo>
                  <a:lnTo>
                    <a:pt x="63" y="178"/>
                  </a:lnTo>
                  <a:lnTo>
                    <a:pt x="67" y="175"/>
                  </a:lnTo>
                  <a:lnTo>
                    <a:pt x="68" y="177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92" y="197"/>
                  </a:lnTo>
                  <a:lnTo>
                    <a:pt x="97" y="194"/>
                  </a:lnTo>
                  <a:lnTo>
                    <a:pt x="96" y="190"/>
                  </a:lnTo>
                  <a:lnTo>
                    <a:pt x="94" y="183"/>
                  </a:lnTo>
                  <a:lnTo>
                    <a:pt x="93" y="180"/>
                  </a:lnTo>
                  <a:lnTo>
                    <a:pt x="84" y="177"/>
                  </a:lnTo>
                  <a:lnTo>
                    <a:pt x="84" y="170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6" y="163"/>
                  </a:lnTo>
                  <a:lnTo>
                    <a:pt x="104" y="165"/>
                  </a:lnTo>
                  <a:lnTo>
                    <a:pt x="106" y="165"/>
                  </a:lnTo>
                  <a:lnTo>
                    <a:pt x="108" y="163"/>
                  </a:lnTo>
                  <a:lnTo>
                    <a:pt x="114" y="166"/>
                  </a:lnTo>
                  <a:lnTo>
                    <a:pt x="115" y="158"/>
                  </a:lnTo>
                  <a:lnTo>
                    <a:pt x="114" y="149"/>
                  </a:lnTo>
                  <a:lnTo>
                    <a:pt x="109" y="142"/>
                  </a:lnTo>
                  <a:lnTo>
                    <a:pt x="115" y="137"/>
                  </a:lnTo>
                  <a:lnTo>
                    <a:pt x="119" y="141"/>
                  </a:lnTo>
                  <a:lnTo>
                    <a:pt x="127" y="149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8" y="173"/>
                  </a:lnTo>
                  <a:lnTo>
                    <a:pt x="136" y="182"/>
                  </a:lnTo>
                  <a:lnTo>
                    <a:pt x="151" y="180"/>
                  </a:lnTo>
                  <a:lnTo>
                    <a:pt x="152" y="184"/>
                  </a:lnTo>
                  <a:lnTo>
                    <a:pt x="153" y="187"/>
                  </a:lnTo>
                  <a:lnTo>
                    <a:pt x="152" y="190"/>
                  </a:lnTo>
                  <a:lnTo>
                    <a:pt x="148" y="196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6" y="213"/>
                  </a:lnTo>
                  <a:lnTo>
                    <a:pt x="148" y="209"/>
                  </a:lnTo>
                  <a:lnTo>
                    <a:pt x="153" y="204"/>
                  </a:lnTo>
                  <a:lnTo>
                    <a:pt x="159" y="197"/>
                  </a:lnTo>
                  <a:lnTo>
                    <a:pt x="161" y="195"/>
                  </a:lnTo>
                  <a:lnTo>
                    <a:pt x="165" y="186"/>
                  </a:lnTo>
                  <a:lnTo>
                    <a:pt x="172" y="186"/>
                  </a:lnTo>
                  <a:lnTo>
                    <a:pt x="178" y="183"/>
                  </a:lnTo>
                  <a:lnTo>
                    <a:pt x="182" y="182"/>
                  </a:lnTo>
                  <a:lnTo>
                    <a:pt x="189" y="178"/>
                  </a:lnTo>
                  <a:lnTo>
                    <a:pt x="186" y="175"/>
                  </a:lnTo>
                  <a:lnTo>
                    <a:pt x="185" y="173"/>
                  </a:lnTo>
                  <a:lnTo>
                    <a:pt x="178" y="175"/>
                  </a:lnTo>
                  <a:lnTo>
                    <a:pt x="172" y="177"/>
                  </a:lnTo>
                  <a:lnTo>
                    <a:pt x="172" y="166"/>
                  </a:lnTo>
                  <a:lnTo>
                    <a:pt x="178" y="163"/>
                  </a:lnTo>
                  <a:lnTo>
                    <a:pt x="185" y="158"/>
                  </a:lnTo>
                  <a:lnTo>
                    <a:pt x="198" y="152"/>
                  </a:lnTo>
                  <a:lnTo>
                    <a:pt x="202" y="148"/>
                  </a:lnTo>
                  <a:lnTo>
                    <a:pt x="202" y="145"/>
                  </a:lnTo>
                  <a:lnTo>
                    <a:pt x="201" y="142"/>
                  </a:lnTo>
                  <a:lnTo>
                    <a:pt x="197" y="144"/>
                  </a:lnTo>
                  <a:lnTo>
                    <a:pt x="193" y="146"/>
                  </a:lnTo>
                  <a:lnTo>
                    <a:pt x="189" y="141"/>
                  </a:lnTo>
                  <a:lnTo>
                    <a:pt x="182" y="146"/>
                  </a:lnTo>
                  <a:lnTo>
                    <a:pt x="172" y="154"/>
                  </a:lnTo>
                  <a:lnTo>
                    <a:pt x="170" y="154"/>
                  </a:lnTo>
                  <a:lnTo>
                    <a:pt x="166" y="157"/>
                  </a:lnTo>
                  <a:lnTo>
                    <a:pt x="159" y="150"/>
                  </a:lnTo>
                  <a:lnTo>
                    <a:pt x="161" y="144"/>
                  </a:lnTo>
                  <a:lnTo>
                    <a:pt x="165" y="131"/>
                  </a:lnTo>
                  <a:lnTo>
                    <a:pt x="166" y="125"/>
                  </a:lnTo>
                  <a:lnTo>
                    <a:pt x="169" y="116"/>
                  </a:lnTo>
                  <a:lnTo>
                    <a:pt x="169" y="115"/>
                  </a:lnTo>
                  <a:lnTo>
                    <a:pt x="170" y="112"/>
                  </a:lnTo>
                  <a:lnTo>
                    <a:pt x="178" y="107"/>
                  </a:lnTo>
                  <a:lnTo>
                    <a:pt x="183" y="103"/>
                  </a:lnTo>
                  <a:lnTo>
                    <a:pt x="189" y="105"/>
                  </a:lnTo>
                  <a:lnTo>
                    <a:pt x="190" y="106"/>
                  </a:lnTo>
                  <a:lnTo>
                    <a:pt x="191" y="103"/>
                  </a:lnTo>
                  <a:lnTo>
                    <a:pt x="191" y="99"/>
                  </a:lnTo>
                  <a:lnTo>
                    <a:pt x="197" y="99"/>
                  </a:lnTo>
                  <a:lnTo>
                    <a:pt x="207" y="98"/>
                  </a:lnTo>
                  <a:lnTo>
                    <a:pt x="216" y="95"/>
                  </a:lnTo>
                  <a:lnTo>
                    <a:pt x="219" y="91"/>
                  </a:lnTo>
                  <a:lnTo>
                    <a:pt x="207" y="90"/>
                  </a:lnTo>
                  <a:lnTo>
                    <a:pt x="197" y="84"/>
                  </a:lnTo>
                  <a:lnTo>
                    <a:pt x="207" y="82"/>
                  </a:lnTo>
                  <a:lnTo>
                    <a:pt x="204" y="77"/>
                  </a:lnTo>
                  <a:lnTo>
                    <a:pt x="211" y="70"/>
                  </a:lnTo>
                  <a:lnTo>
                    <a:pt x="216" y="68"/>
                  </a:lnTo>
                  <a:lnTo>
                    <a:pt x="228" y="63"/>
                  </a:lnTo>
                  <a:lnTo>
                    <a:pt x="233" y="60"/>
                  </a:lnTo>
                  <a:lnTo>
                    <a:pt x="241" y="59"/>
                  </a:lnTo>
                  <a:lnTo>
                    <a:pt x="245" y="55"/>
                  </a:lnTo>
                  <a:lnTo>
                    <a:pt x="250" y="55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2" y="60"/>
                  </a:lnTo>
                  <a:lnTo>
                    <a:pt x="270" y="61"/>
                  </a:lnTo>
                  <a:lnTo>
                    <a:pt x="274" y="64"/>
                  </a:lnTo>
                  <a:lnTo>
                    <a:pt x="279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0" y="68"/>
                  </a:lnTo>
                  <a:lnTo>
                    <a:pt x="282" y="65"/>
                  </a:lnTo>
                  <a:lnTo>
                    <a:pt x="282" y="64"/>
                  </a:lnTo>
                  <a:lnTo>
                    <a:pt x="275" y="59"/>
                  </a:lnTo>
                  <a:lnTo>
                    <a:pt x="269" y="53"/>
                  </a:lnTo>
                  <a:lnTo>
                    <a:pt x="262" y="55"/>
                  </a:lnTo>
                  <a:lnTo>
                    <a:pt x="259" y="53"/>
                  </a:lnTo>
                  <a:lnTo>
                    <a:pt x="252" y="48"/>
                  </a:lnTo>
                  <a:lnTo>
                    <a:pt x="245" y="50"/>
                  </a:lnTo>
                  <a:lnTo>
                    <a:pt x="237" y="53"/>
                  </a:lnTo>
                  <a:lnTo>
                    <a:pt x="232" y="55"/>
                  </a:lnTo>
                  <a:lnTo>
                    <a:pt x="223" y="59"/>
                  </a:lnTo>
                  <a:lnTo>
                    <a:pt x="216" y="61"/>
                  </a:lnTo>
                  <a:lnTo>
                    <a:pt x="210" y="64"/>
                  </a:lnTo>
                  <a:lnTo>
                    <a:pt x="203" y="68"/>
                  </a:lnTo>
                  <a:lnTo>
                    <a:pt x="202" y="68"/>
                  </a:lnTo>
                  <a:lnTo>
                    <a:pt x="195" y="72"/>
                  </a:lnTo>
                  <a:lnTo>
                    <a:pt x="194" y="80"/>
                  </a:lnTo>
                  <a:lnTo>
                    <a:pt x="187" y="84"/>
                  </a:lnTo>
                  <a:lnTo>
                    <a:pt x="178" y="86"/>
                  </a:lnTo>
                  <a:lnTo>
                    <a:pt x="177" y="86"/>
                  </a:lnTo>
                  <a:lnTo>
                    <a:pt x="176" y="89"/>
                  </a:lnTo>
                  <a:lnTo>
                    <a:pt x="173" y="94"/>
                  </a:lnTo>
                  <a:lnTo>
                    <a:pt x="166" y="101"/>
                  </a:lnTo>
                  <a:lnTo>
                    <a:pt x="153" y="105"/>
                  </a:lnTo>
                  <a:lnTo>
                    <a:pt x="152" y="106"/>
                  </a:lnTo>
                  <a:lnTo>
                    <a:pt x="144" y="105"/>
                  </a:lnTo>
                  <a:lnTo>
                    <a:pt x="151" y="101"/>
                  </a:lnTo>
                  <a:lnTo>
                    <a:pt x="166" y="94"/>
                  </a:lnTo>
                  <a:lnTo>
                    <a:pt x="166" y="87"/>
                  </a:lnTo>
                  <a:lnTo>
                    <a:pt x="152" y="86"/>
                  </a:lnTo>
                  <a:lnTo>
                    <a:pt x="156" y="80"/>
                  </a:lnTo>
                  <a:lnTo>
                    <a:pt x="159" y="78"/>
                  </a:lnTo>
                  <a:lnTo>
                    <a:pt x="177" y="73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69" y="70"/>
                  </a:lnTo>
                  <a:lnTo>
                    <a:pt x="159" y="73"/>
                  </a:lnTo>
                  <a:lnTo>
                    <a:pt x="156" y="73"/>
                  </a:lnTo>
                  <a:lnTo>
                    <a:pt x="159" y="68"/>
                  </a:lnTo>
                  <a:lnTo>
                    <a:pt x="160" y="68"/>
                  </a:lnTo>
                  <a:lnTo>
                    <a:pt x="169" y="59"/>
                  </a:lnTo>
                  <a:lnTo>
                    <a:pt x="176" y="56"/>
                  </a:lnTo>
                  <a:lnTo>
                    <a:pt x="177" y="57"/>
                  </a:lnTo>
                  <a:lnTo>
                    <a:pt x="181" y="61"/>
                  </a:lnTo>
                  <a:lnTo>
                    <a:pt x="186" y="60"/>
                  </a:lnTo>
                  <a:lnTo>
                    <a:pt x="183" y="53"/>
                  </a:lnTo>
                  <a:lnTo>
                    <a:pt x="182" y="52"/>
                  </a:lnTo>
                  <a:lnTo>
                    <a:pt x="187" y="51"/>
                  </a:lnTo>
                  <a:lnTo>
                    <a:pt x="189" y="50"/>
                  </a:lnTo>
                  <a:lnTo>
                    <a:pt x="197" y="50"/>
                  </a:lnTo>
                  <a:lnTo>
                    <a:pt x="203" y="51"/>
                  </a:lnTo>
                  <a:lnTo>
                    <a:pt x="211" y="44"/>
                  </a:lnTo>
                  <a:lnTo>
                    <a:pt x="203" y="43"/>
                  </a:lnTo>
                  <a:lnTo>
                    <a:pt x="195" y="43"/>
                  </a:lnTo>
                  <a:lnTo>
                    <a:pt x="193" y="43"/>
                  </a:lnTo>
                  <a:lnTo>
                    <a:pt x="193" y="44"/>
                  </a:lnTo>
                  <a:lnTo>
                    <a:pt x="194" y="40"/>
                  </a:lnTo>
                  <a:lnTo>
                    <a:pt x="197" y="38"/>
                  </a:lnTo>
                  <a:lnTo>
                    <a:pt x="199" y="35"/>
                  </a:lnTo>
                  <a:lnTo>
                    <a:pt x="203" y="34"/>
                  </a:lnTo>
                  <a:lnTo>
                    <a:pt x="204" y="35"/>
                  </a:lnTo>
                  <a:lnTo>
                    <a:pt x="214" y="39"/>
                  </a:lnTo>
                  <a:lnTo>
                    <a:pt x="218" y="36"/>
                  </a:lnTo>
                  <a:lnTo>
                    <a:pt x="220" y="34"/>
                  </a:lnTo>
                  <a:lnTo>
                    <a:pt x="225" y="30"/>
                  </a:lnTo>
                  <a:lnTo>
                    <a:pt x="224" y="27"/>
                  </a:lnTo>
                  <a:lnTo>
                    <a:pt x="223" y="27"/>
                  </a:lnTo>
                  <a:lnTo>
                    <a:pt x="218" y="30"/>
                  </a:lnTo>
                  <a:lnTo>
                    <a:pt x="212" y="34"/>
                  </a:lnTo>
                  <a:lnTo>
                    <a:pt x="210" y="31"/>
                  </a:lnTo>
                  <a:lnTo>
                    <a:pt x="210" y="29"/>
                  </a:lnTo>
                  <a:lnTo>
                    <a:pt x="211" y="29"/>
                  </a:lnTo>
                  <a:lnTo>
                    <a:pt x="212" y="25"/>
                  </a:lnTo>
                  <a:lnTo>
                    <a:pt x="218" y="15"/>
                  </a:lnTo>
                  <a:lnTo>
                    <a:pt x="228" y="4"/>
                  </a:lnTo>
                  <a:lnTo>
                    <a:pt x="231" y="1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9"/>
                  </a:lnTo>
                  <a:close/>
                </a:path>
              </a:pathLst>
            </a:custGeom>
            <a:solidFill>
              <a:srgbClr val="EBF282"/>
            </a:solidFill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0" name="Freeform 21"/>
            <p:cNvSpPr>
              <a:spLocks noEditPoints="1"/>
            </p:cNvSpPr>
            <p:nvPr/>
          </p:nvSpPr>
          <p:spPr bwMode="auto">
            <a:xfrm>
              <a:off x="3281363" y="1289050"/>
              <a:ext cx="1133475" cy="2008188"/>
            </a:xfrm>
            <a:custGeom>
              <a:avLst/>
              <a:gdLst>
                <a:gd name="T0" fmla="*/ 2147483647 w 667"/>
                <a:gd name="T1" fmla="*/ 2147483647 h 1159"/>
                <a:gd name="T2" fmla="*/ 2147483647 w 667"/>
                <a:gd name="T3" fmla="*/ 2147483647 h 1159"/>
                <a:gd name="T4" fmla="*/ 2147483647 w 667"/>
                <a:gd name="T5" fmla="*/ 2147483647 h 1159"/>
                <a:gd name="T6" fmla="*/ 2147483647 w 667"/>
                <a:gd name="T7" fmla="*/ 2147483647 h 1159"/>
                <a:gd name="T8" fmla="*/ 2147483647 w 667"/>
                <a:gd name="T9" fmla="*/ 2147483647 h 1159"/>
                <a:gd name="T10" fmla="*/ 2147483647 w 667"/>
                <a:gd name="T11" fmla="*/ 2147483647 h 1159"/>
                <a:gd name="T12" fmla="*/ 2147483647 w 667"/>
                <a:gd name="T13" fmla="*/ 2147483647 h 1159"/>
                <a:gd name="T14" fmla="*/ 2147483647 w 667"/>
                <a:gd name="T15" fmla="*/ 2147483647 h 1159"/>
                <a:gd name="T16" fmla="*/ 2147483647 w 667"/>
                <a:gd name="T17" fmla="*/ 2147483647 h 1159"/>
                <a:gd name="T18" fmla="*/ 2147483647 w 667"/>
                <a:gd name="T19" fmla="*/ 2147483647 h 1159"/>
                <a:gd name="T20" fmla="*/ 2147483647 w 667"/>
                <a:gd name="T21" fmla="*/ 2147483647 h 1159"/>
                <a:gd name="T22" fmla="*/ 2147483647 w 667"/>
                <a:gd name="T23" fmla="*/ 2147483647 h 1159"/>
                <a:gd name="T24" fmla="*/ 2147483647 w 667"/>
                <a:gd name="T25" fmla="*/ 2147483647 h 1159"/>
                <a:gd name="T26" fmla="*/ 2147483647 w 667"/>
                <a:gd name="T27" fmla="*/ 2147483647 h 1159"/>
                <a:gd name="T28" fmla="*/ 2147483647 w 667"/>
                <a:gd name="T29" fmla="*/ 2147483647 h 1159"/>
                <a:gd name="T30" fmla="*/ 2147483647 w 667"/>
                <a:gd name="T31" fmla="*/ 2147483647 h 1159"/>
                <a:gd name="T32" fmla="*/ 2147483647 w 667"/>
                <a:gd name="T33" fmla="*/ 2147483647 h 1159"/>
                <a:gd name="T34" fmla="*/ 2147483647 w 667"/>
                <a:gd name="T35" fmla="*/ 2147483647 h 1159"/>
                <a:gd name="T36" fmla="*/ 2147483647 w 667"/>
                <a:gd name="T37" fmla="*/ 2147483647 h 1159"/>
                <a:gd name="T38" fmla="*/ 2147483647 w 667"/>
                <a:gd name="T39" fmla="*/ 2147483647 h 1159"/>
                <a:gd name="T40" fmla="*/ 2147483647 w 667"/>
                <a:gd name="T41" fmla="*/ 2147483647 h 1159"/>
                <a:gd name="T42" fmla="*/ 2147483647 w 667"/>
                <a:gd name="T43" fmla="*/ 2147483647 h 1159"/>
                <a:gd name="T44" fmla="*/ 2147483647 w 667"/>
                <a:gd name="T45" fmla="*/ 2147483647 h 1159"/>
                <a:gd name="T46" fmla="*/ 2147483647 w 667"/>
                <a:gd name="T47" fmla="*/ 2147483647 h 1159"/>
                <a:gd name="T48" fmla="*/ 2147483647 w 667"/>
                <a:gd name="T49" fmla="*/ 2147483647 h 1159"/>
                <a:gd name="T50" fmla="*/ 2147483647 w 667"/>
                <a:gd name="T51" fmla="*/ 2147483647 h 1159"/>
                <a:gd name="T52" fmla="*/ 2147483647 w 667"/>
                <a:gd name="T53" fmla="*/ 2147483647 h 1159"/>
                <a:gd name="T54" fmla="*/ 2147483647 w 667"/>
                <a:gd name="T55" fmla="*/ 2147483647 h 1159"/>
                <a:gd name="T56" fmla="*/ 2147483647 w 667"/>
                <a:gd name="T57" fmla="*/ 2147483647 h 1159"/>
                <a:gd name="T58" fmla="*/ 2147483647 w 667"/>
                <a:gd name="T59" fmla="*/ 2147483647 h 1159"/>
                <a:gd name="T60" fmla="*/ 2147483647 w 667"/>
                <a:gd name="T61" fmla="*/ 2147483647 h 1159"/>
                <a:gd name="T62" fmla="*/ 2147483647 w 667"/>
                <a:gd name="T63" fmla="*/ 2147483647 h 1159"/>
                <a:gd name="T64" fmla="*/ 2147483647 w 667"/>
                <a:gd name="T65" fmla="*/ 2147483647 h 1159"/>
                <a:gd name="T66" fmla="*/ 2147483647 w 667"/>
                <a:gd name="T67" fmla="*/ 2147483647 h 1159"/>
                <a:gd name="T68" fmla="*/ 2147483647 w 667"/>
                <a:gd name="T69" fmla="*/ 2147483647 h 1159"/>
                <a:gd name="T70" fmla="*/ 2147483647 w 667"/>
                <a:gd name="T71" fmla="*/ 2147483647 h 1159"/>
                <a:gd name="T72" fmla="*/ 2147483647 w 667"/>
                <a:gd name="T73" fmla="*/ 2147483647 h 1159"/>
                <a:gd name="T74" fmla="*/ 2147483647 w 667"/>
                <a:gd name="T75" fmla="*/ 2147483647 h 1159"/>
                <a:gd name="T76" fmla="*/ 2147483647 w 667"/>
                <a:gd name="T77" fmla="*/ 2147483647 h 1159"/>
                <a:gd name="T78" fmla="*/ 2147483647 w 667"/>
                <a:gd name="T79" fmla="*/ 2147483647 h 1159"/>
                <a:gd name="T80" fmla="*/ 2147483647 w 667"/>
                <a:gd name="T81" fmla="*/ 2147483647 h 1159"/>
                <a:gd name="T82" fmla="*/ 2147483647 w 667"/>
                <a:gd name="T83" fmla="*/ 2147483647 h 1159"/>
                <a:gd name="T84" fmla="*/ 2147483647 w 667"/>
                <a:gd name="T85" fmla="*/ 2147483647 h 1159"/>
                <a:gd name="T86" fmla="*/ 2147483647 w 667"/>
                <a:gd name="T87" fmla="*/ 2147483647 h 1159"/>
                <a:gd name="T88" fmla="*/ 2147483647 w 667"/>
                <a:gd name="T89" fmla="*/ 2147483647 h 1159"/>
                <a:gd name="T90" fmla="*/ 2147483647 w 667"/>
                <a:gd name="T91" fmla="*/ 2147483647 h 1159"/>
                <a:gd name="T92" fmla="*/ 2147483647 w 667"/>
                <a:gd name="T93" fmla="*/ 2147483647 h 1159"/>
                <a:gd name="T94" fmla="*/ 2147483647 w 667"/>
                <a:gd name="T95" fmla="*/ 2147483647 h 1159"/>
                <a:gd name="T96" fmla="*/ 2147483647 w 667"/>
                <a:gd name="T97" fmla="*/ 2147483647 h 1159"/>
                <a:gd name="T98" fmla="*/ 2147483647 w 667"/>
                <a:gd name="T99" fmla="*/ 2147483647 h 1159"/>
                <a:gd name="T100" fmla="*/ 2147483647 w 667"/>
                <a:gd name="T101" fmla="*/ 2147483647 h 1159"/>
                <a:gd name="T102" fmla="*/ 2147483647 w 667"/>
                <a:gd name="T103" fmla="*/ 2147483647 h 1159"/>
                <a:gd name="T104" fmla="*/ 2147483647 w 667"/>
                <a:gd name="T105" fmla="*/ 2147483647 h 1159"/>
                <a:gd name="T106" fmla="*/ 2147483647 w 667"/>
                <a:gd name="T107" fmla="*/ 2147483647 h 1159"/>
                <a:gd name="T108" fmla="*/ 2147483647 w 667"/>
                <a:gd name="T109" fmla="*/ 2147483647 h 1159"/>
                <a:gd name="T110" fmla="*/ 2147483647 w 667"/>
                <a:gd name="T111" fmla="*/ 2147483647 h 1159"/>
                <a:gd name="T112" fmla="*/ 2147483647 w 667"/>
                <a:gd name="T113" fmla="*/ 2147483647 h 1159"/>
                <a:gd name="T114" fmla="*/ 2147483647 w 667"/>
                <a:gd name="T115" fmla="*/ 2147483647 h 1159"/>
                <a:gd name="T116" fmla="*/ 2147483647 w 667"/>
                <a:gd name="T117" fmla="*/ 2147483647 h 1159"/>
                <a:gd name="T118" fmla="*/ 2147483647 w 667"/>
                <a:gd name="T119" fmla="*/ 2147483647 h 1159"/>
                <a:gd name="T120" fmla="*/ 2147483647 w 667"/>
                <a:gd name="T121" fmla="*/ 2147483647 h 1159"/>
                <a:gd name="T122" fmla="*/ 2147483647 w 667"/>
                <a:gd name="T123" fmla="*/ 2147483647 h 1159"/>
                <a:gd name="T124" fmla="*/ 2147483647 w 667"/>
                <a:gd name="T125" fmla="*/ 2147483647 h 11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7"/>
                <a:gd name="T190" fmla="*/ 0 h 1159"/>
                <a:gd name="T191" fmla="*/ 667 w 667"/>
                <a:gd name="T192" fmla="*/ 1159 h 11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7" h="1159">
                  <a:moveTo>
                    <a:pt x="51" y="1108"/>
                  </a:moveTo>
                  <a:lnTo>
                    <a:pt x="51" y="1111"/>
                  </a:lnTo>
                  <a:lnTo>
                    <a:pt x="56" y="1109"/>
                  </a:lnTo>
                  <a:lnTo>
                    <a:pt x="57" y="1114"/>
                  </a:lnTo>
                  <a:lnTo>
                    <a:pt x="56" y="1116"/>
                  </a:lnTo>
                  <a:lnTo>
                    <a:pt x="53" y="1118"/>
                  </a:lnTo>
                  <a:lnTo>
                    <a:pt x="43" y="1122"/>
                  </a:lnTo>
                  <a:lnTo>
                    <a:pt x="35" y="1122"/>
                  </a:lnTo>
                  <a:lnTo>
                    <a:pt x="30" y="1121"/>
                  </a:lnTo>
                  <a:lnTo>
                    <a:pt x="28" y="1124"/>
                  </a:lnTo>
                  <a:lnTo>
                    <a:pt x="32" y="1128"/>
                  </a:lnTo>
                  <a:lnTo>
                    <a:pt x="40" y="1130"/>
                  </a:lnTo>
                  <a:lnTo>
                    <a:pt x="41" y="1137"/>
                  </a:lnTo>
                  <a:lnTo>
                    <a:pt x="40" y="1138"/>
                  </a:lnTo>
                  <a:lnTo>
                    <a:pt x="37" y="1135"/>
                  </a:lnTo>
                  <a:lnTo>
                    <a:pt x="35" y="1137"/>
                  </a:lnTo>
                  <a:lnTo>
                    <a:pt x="35" y="1141"/>
                  </a:lnTo>
                  <a:lnTo>
                    <a:pt x="30" y="1139"/>
                  </a:lnTo>
                  <a:lnTo>
                    <a:pt x="26" y="1135"/>
                  </a:lnTo>
                  <a:lnTo>
                    <a:pt x="27" y="1124"/>
                  </a:lnTo>
                  <a:lnTo>
                    <a:pt x="27" y="1122"/>
                  </a:lnTo>
                  <a:lnTo>
                    <a:pt x="26" y="1121"/>
                  </a:lnTo>
                  <a:lnTo>
                    <a:pt x="20" y="1120"/>
                  </a:lnTo>
                  <a:lnTo>
                    <a:pt x="17" y="1118"/>
                  </a:lnTo>
                  <a:lnTo>
                    <a:pt x="13" y="1120"/>
                  </a:lnTo>
                  <a:lnTo>
                    <a:pt x="7" y="1120"/>
                  </a:lnTo>
                  <a:lnTo>
                    <a:pt x="18" y="1108"/>
                  </a:lnTo>
                  <a:lnTo>
                    <a:pt x="17" y="1100"/>
                  </a:lnTo>
                  <a:lnTo>
                    <a:pt x="17" y="1099"/>
                  </a:lnTo>
                  <a:lnTo>
                    <a:pt x="14" y="1099"/>
                  </a:lnTo>
                  <a:lnTo>
                    <a:pt x="20" y="1094"/>
                  </a:lnTo>
                  <a:lnTo>
                    <a:pt x="23" y="1100"/>
                  </a:lnTo>
                  <a:lnTo>
                    <a:pt x="24" y="1103"/>
                  </a:lnTo>
                  <a:lnTo>
                    <a:pt x="22" y="1108"/>
                  </a:lnTo>
                  <a:lnTo>
                    <a:pt x="20" y="1109"/>
                  </a:lnTo>
                  <a:lnTo>
                    <a:pt x="19" y="1114"/>
                  </a:lnTo>
                  <a:lnTo>
                    <a:pt x="17" y="1117"/>
                  </a:lnTo>
                  <a:lnTo>
                    <a:pt x="18" y="1118"/>
                  </a:lnTo>
                  <a:lnTo>
                    <a:pt x="24" y="1116"/>
                  </a:lnTo>
                  <a:lnTo>
                    <a:pt x="26" y="1117"/>
                  </a:lnTo>
                  <a:lnTo>
                    <a:pt x="27" y="1118"/>
                  </a:lnTo>
                  <a:lnTo>
                    <a:pt x="28" y="1116"/>
                  </a:lnTo>
                  <a:lnTo>
                    <a:pt x="30" y="1116"/>
                  </a:lnTo>
                  <a:lnTo>
                    <a:pt x="30" y="1109"/>
                  </a:lnTo>
                  <a:lnTo>
                    <a:pt x="31" y="1105"/>
                  </a:lnTo>
                  <a:lnTo>
                    <a:pt x="35" y="1104"/>
                  </a:lnTo>
                  <a:lnTo>
                    <a:pt x="35" y="1091"/>
                  </a:lnTo>
                  <a:lnTo>
                    <a:pt x="48" y="1084"/>
                  </a:lnTo>
                  <a:lnTo>
                    <a:pt x="53" y="1095"/>
                  </a:lnTo>
                  <a:lnTo>
                    <a:pt x="55" y="1099"/>
                  </a:lnTo>
                  <a:lnTo>
                    <a:pt x="51" y="1108"/>
                  </a:lnTo>
                  <a:close/>
                  <a:moveTo>
                    <a:pt x="40" y="1028"/>
                  </a:moveTo>
                  <a:lnTo>
                    <a:pt x="30" y="1031"/>
                  </a:lnTo>
                  <a:lnTo>
                    <a:pt x="44" y="1007"/>
                  </a:lnTo>
                  <a:lnTo>
                    <a:pt x="40" y="1028"/>
                  </a:lnTo>
                  <a:close/>
                  <a:moveTo>
                    <a:pt x="43" y="985"/>
                  </a:moveTo>
                  <a:lnTo>
                    <a:pt x="40" y="985"/>
                  </a:lnTo>
                  <a:lnTo>
                    <a:pt x="41" y="981"/>
                  </a:lnTo>
                  <a:lnTo>
                    <a:pt x="43" y="977"/>
                  </a:lnTo>
                  <a:lnTo>
                    <a:pt x="45" y="972"/>
                  </a:lnTo>
                  <a:lnTo>
                    <a:pt x="45" y="970"/>
                  </a:lnTo>
                  <a:lnTo>
                    <a:pt x="48" y="969"/>
                  </a:lnTo>
                  <a:lnTo>
                    <a:pt x="49" y="972"/>
                  </a:lnTo>
                  <a:lnTo>
                    <a:pt x="48" y="977"/>
                  </a:lnTo>
                  <a:lnTo>
                    <a:pt x="47" y="981"/>
                  </a:lnTo>
                  <a:lnTo>
                    <a:pt x="43" y="985"/>
                  </a:lnTo>
                  <a:close/>
                  <a:moveTo>
                    <a:pt x="28" y="968"/>
                  </a:moveTo>
                  <a:lnTo>
                    <a:pt x="18" y="984"/>
                  </a:lnTo>
                  <a:lnTo>
                    <a:pt x="17" y="982"/>
                  </a:lnTo>
                  <a:lnTo>
                    <a:pt x="7" y="977"/>
                  </a:lnTo>
                  <a:lnTo>
                    <a:pt x="0" y="974"/>
                  </a:lnTo>
                  <a:lnTo>
                    <a:pt x="3" y="968"/>
                  </a:lnTo>
                  <a:lnTo>
                    <a:pt x="9" y="953"/>
                  </a:lnTo>
                  <a:lnTo>
                    <a:pt x="14" y="952"/>
                  </a:lnTo>
                  <a:lnTo>
                    <a:pt x="28" y="955"/>
                  </a:lnTo>
                  <a:lnTo>
                    <a:pt x="44" y="957"/>
                  </a:lnTo>
                  <a:lnTo>
                    <a:pt x="41" y="965"/>
                  </a:lnTo>
                  <a:lnTo>
                    <a:pt x="28" y="968"/>
                  </a:lnTo>
                  <a:close/>
                  <a:moveTo>
                    <a:pt x="66" y="969"/>
                  </a:moveTo>
                  <a:lnTo>
                    <a:pt x="62" y="969"/>
                  </a:lnTo>
                  <a:lnTo>
                    <a:pt x="62" y="965"/>
                  </a:lnTo>
                  <a:lnTo>
                    <a:pt x="66" y="959"/>
                  </a:lnTo>
                  <a:lnTo>
                    <a:pt x="72" y="957"/>
                  </a:lnTo>
                  <a:lnTo>
                    <a:pt x="72" y="955"/>
                  </a:lnTo>
                  <a:lnTo>
                    <a:pt x="75" y="951"/>
                  </a:lnTo>
                  <a:lnTo>
                    <a:pt x="78" y="950"/>
                  </a:lnTo>
                  <a:lnTo>
                    <a:pt x="77" y="952"/>
                  </a:lnTo>
                  <a:lnTo>
                    <a:pt x="74" y="957"/>
                  </a:lnTo>
                  <a:lnTo>
                    <a:pt x="72" y="961"/>
                  </a:lnTo>
                  <a:lnTo>
                    <a:pt x="68" y="967"/>
                  </a:lnTo>
                  <a:lnTo>
                    <a:pt x="66" y="969"/>
                  </a:lnTo>
                  <a:close/>
                  <a:moveTo>
                    <a:pt x="78" y="942"/>
                  </a:moveTo>
                  <a:lnTo>
                    <a:pt x="73" y="946"/>
                  </a:lnTo>
                  <a:lnTo>
                    <a:pt x="72" y="944"/>
                  </a:lnTo>
                  <a:lnTo>
                    <a:pt x="75" y="939"/>
                  </a:lnTo>
                  <a:lnTo>
                    <a:pt x="75" y="935"/>
                  </a:lnTo>
                  <a:lnTo>
                    <a:pt x="79" y="933"/>
                  </a:lnTo>
                  <a:lnTo>
                    <a:pt x="82" y="931"/>
                  </a:lnTo>
                  <a:lnTo>
                    <a:pt x="83" y="929"/>
                  </a:lnTo>
                  <a:lnTo>
                    <a:pt x="85" y="930"/>
                  </a:lnTo>
                  <a:lnTo>
                    <a:pt x="83" y="933"/>
                  </a:lnTo>
                  <a:lnTo>
                    <a:pt x="85" y="936"/>
                  </a:lnTo>
                  <a:lnTo>
                    <a:pt x="81" y="942"/>
                  </a:lnTo>
                  <a:lnTo>
                    <a:pt x="78" y="942"/>
                  </a:lnTo>
                  <a:close/>
                  <a:moveTo>
                    <a:pt x="77" y="923"/>
                  </a:moveTo>
                  <a:lnTo>
                    <a:pt x="75" y="925"/>
                  </a:lnTo>
                  <a:lnTo>
                    <a:pt x="74" y="918"/>
                  </a:lnTo>
                  <a:lnTo>
                    <a:pt x="79" y="914"/>
                  </a:lnTo>
                  <a:lnTo>
                    <a:pt x="85" y="910"/>
                  </a:lnTo>
                  <a:lnTo>
                    <a:pt x="87" y="908"/>
                  </a:lnTo>
                  <a:lnTo>
                    <a:pt x="90" y="908"/>
                  </a:lnTo>
                  <a:lnTo>
                    <a:pt x="86" y="913"/>
                  </a:lnTo>
                  <a:lnTo>
                    <a:pt x="85" y="917"/>
                  </a:lnTo>
                  <a:lnTo>
                    <a:pt x="85" y="919"/>
                  </a:lnTo>
                  <a:lnTo>
                    <a:pt x="81" y="922"/>
                  </a:lnTo>
                  <a:lnTo>
                    <a:pt x="77" y="923"/>
                  </a:lnTo>
                  <a:close/>
                  <a:moveTo>
                    <a:pt x="32" y="908"/>
                  </a:moveTo>
                  <a:lnTo>
                    <a:pt x="31" y="908"/>
                  </a:lnTo>
                  <a:lnTo>
                    <a:pt x="32" y="904"/>
                  </a:lnTo>
                  <a:lnTo>
                    <a:pt x="35" y="901"/>
                  </a:lnTo>
                  <a:lnTo>
                    <a:pt x="37" y="904"/>
                  </a:lnTo>
                  <a:lnTo>
                    <a:pt x="35" y="906"/>
                  </a:lnTo>
                  <a:lnTo>
                    <a:pt x="32" y="908"/>
                  </a:lnTo>
                  <a:close/>
                  <a:moveTo>
                    <a:pt x="60" y="917"/>
                  </a:moveTo>
                  <a:lnTo>
                    <a:pt x="60" y="921"/>
                  </a:lnTo>
                  <a:lnTo>
                    <a:pt x="57" y="919"/>
                  </a:lnTo>
                  <a:lnTo>
                    <a:pt x="57" y="914"/>
                  </a:lnTo>
                  <a:lnTo>
                    <a:pt x="58" y="912"/>
                  </a:lnTo>
                  <a:lnTo>
                    <a:pt x="60" y="906"/>
                  </a:lnTo>
                  <a:lnTo>
                    <a:pt x="62" y="905"/>
                  </a:lnTo>
                  <a:lnTo>
                    <a:pt x="65" y="901"/>
                  </a:lnTo>
                  <a:lnTo>
                    <a:pt x="65" y="898"/>
                  </a:lnTo>
                  <a:lnTo>
                    <a:pt x="65" y="895"/>
                  </a:lnTo>
                  <a:lnTo>
                    <a:pt x="70" y="895"/>
                  </a:lnTo>
                  <a:lnTo>
                    <a:pt x="73" y="896"/>
                  </a:lnTo>
                  <a:lnTo>
                    <a:pt x="69" y="900"/>
                  </a:lnTo>
                  <a:lnTo>
                    <a:pt x="65" y="906"/>
                  </a:lnTo>
                  <a:lnTo>
                    <a:pt x="65" y="909"/>
                  </a:lnTo>
                  <a:lnTo>
                    <a:pt x="61" y="912"/>
                  </a:lnTo>
                  <a:lnTo>
                    <a:pt x="60" y="917"/>
                  </a:lnTo>
                  <a:close/>
                  <a:moveTo>
                    <a:pt x="58" y="872"/>
                  </a:moveTo>
                  <a:lnTo>
                    <a:pt x="62" y="876"/>
                  </a:lnTo>
                  <a:lnTo>
                    <a:pt x="68" y="875"/>
                  </a:lnTo>
                  <a:lnTo>
                    <a:pt x="73" y="874"/>
                  </a:lnTo>
                  <a:lnTo>
                    <a:pt x="74" y="875"/>
                  </a:lnTo>
                  <a:lnTo>
                    <a:pt x="66" y="884"/>
                  </a:lnTo>
                  <a:lnTo>
                    <a:pt x="62" y="889"/>
                  </a:lnTo>
                  <a:lnTo>
                    <a:pt x="56" y="892"/>
                  </a:lnTo>
                  <a:lnTo>
                    <a:pt x="56" y="888"/>
                  </a:lnTo>
                  <a:lnTo>
                    <a:pt x="56" y="881"/>
                  </a:lnTo>
                  <a:lnTo>
                    <a:pt x="53" y="872"/>
                  </a:lnTo>
                  <a:lnTo>
                    <a:pt x="55" y="872"/>
                  </a:lnTo>
                  <a:lnTo>
                    <a:pt x="58" y="872"/>
                  </a:lnTo>
                  <a:close/>
                  <a:moveTo>
                    <a:pt x="128" y="880"/>
                  </a:moveTo>
                  <a:lnTo>
                    <a:pt x="119" y="884"/>
                  </a:lnTo>
                  <a:lnTo>
                    <a:pt x="116" y="884"/>
                  </a:lnTo>
                  <a:lnTo>
                    <a:pt x="107" y="888"/>
                  </a:lnTo>
                  <a:lnTo>
                    <a:pt x="103" y="889"/>
                  </a:lnTo>
                  <a:lnTo>
                    <a:pt x="96" y="897"/>
                  </a:lnTo>
                  <a:lnTo>
                    <a:pt x="90" y="905"/>
                  </a:lnTo>
                  <a:lnTo>
                    <a:pt x="87" y="906"/>
                  </a:lnTo>
                  <a:lnTo>
                    <a:pt x="74" y="906"/>
                  </a:lnTo>
                  <a:lnTo>
                    <a:pt x="73" y="905"/>
                  </a:lnTo>
                  <a:lnTo>
                    <a:pt x="77" y="896"/>
                  </a:lnTo>
                  <a:lnTo>
                    <a:pt x="83" y="895"/>
                  </a:lnTo>
                  <a:lnTo>
                    <a:pt x="83" y="888"/>
                  </a:lnTo>
                  <a:lnTo>
                    <a:pt x="96" y="874"/>
                  </a:lnTo>
                  <a:lnTo>
                    <a:pt x="99" y="874"/>
                  </a:lnTo>
                  <a:lnTo>
                    <a:pt x="103" y="875"/>
                  </a:lnTo>
                  <a:lnTo>
                    <a:pt x="100" y="881"/>
                  </a:lnTo>
                  <a:lnTo>
                    <a:pt x="106" y="880"/>
                  </a:lnTo>
                  <a:lnTo>
                    <a:pt x="111" y="876"/>
                  </a:lnTo>
                  <a:lnTo>
                    <a:pt x="116" y="875"/>
                  </a:lnTo>
                  <a:lnTo>
                    <a:pt x="119" y="874"/>
                  </a:lnTo>
                  <a:lnTo>
                    <a:pt x="129" y="871"/>
                  </a:lnTo>
                  <a:lnTo>
                    <a:pt x="129" y="874"/>
                  </a:lnTo>
                  <a:lnTo>
                    <a:pt x="128" y="880"/>
                  </a:lnTo>
                  <a:close/>
                  <a:moveTo>
                    <a:pt x="72" y="842"/>
                  </a:moveTo>
                  <a:lnTo>
                    <a:pt x="65" y="842"/>
                  </a:lnTo>
                  <a:lnTo>
                    <a:pt x="65" y="838"/>
                  </a:lnTo>
                  <a:lnTo>
                    <a:pt x="68" y="832"/>
                  </a:lnTo>
                  <a:lnTo>
                    <a:pt x="72" y="830"/>
                  </a:lnTo>
                  <a:lnTo>
                    <a:pt x="73" y="832"/>
                  </a:lnTo>
                  <a:lnTo>
                    <a:pt x="73" y="836"/>
                  </a:lnTo>
                  <a:lnTo>
                    <a:pt x="72" y="837"/>
                  </a:lnTo>
                  <a:lnTo>
                    <a:pt x="75" y="838"/>
                  </a:lnTo>
                  <a:lnTo>
                    <a:pt x="72" y="842"/>
                  </a:lnTo>
                  <a:close/>
                  <a:moveTo>
                    <a:pt x="116" y="841"/>
                  </a:moveTo>
                  <a:lnTo>
                    <a:pt x="109" y="841"/>
                  </a:lnTo>
                  <a:lnTo>
                    <a:pt x="107" y="838"/>
                  </a:lnTo>
                  <a:lnTo>
                    <a:pt x="109" y="834"/>
                  </a:lnTo>
                  <a:lnTo>
                    <a:pt x="107" y="829"/>
                  </a:lnTo>
                  <a:lnTo>
                    <a:pt x="112" y="828"/>
                  </a:lnTo>
                  <a:lnTo>
                    <a:pt x="116" y="830"/>
                  </a:lnTo>
                  <a:lnTo>
                    <a:pt x="115" y="833"/>
                  </a:lnTo>
                  <a:lnTo>
                    <a:pt x="117" y="833"/>
                  </a:lnTo>
                  <a:lnTo>
                    <a:pt x="119" y="834"/>
                  </a:lnTo>
                  <a:lnTo>
                    <a:pt x="120" y="834"/>
                  </a:lnTo>
                  <a:lnTo>
                    <a:pt x="121" y="838"/>
                  </a:lnTo>
                  <a:lnTo>
                    <a:pt x="119" y="840"/>
                  </a:lnTo>
                  <a:lnTo>
                    <a:pt x="116" y="841"/>
                  </a:lnTo>
                  <a:close/>
                  <a:moveTo>
                    <a:pt x="134" y="836"/>
                  </a:moveTo>
                  <a:lnTo>
                    <a:pt x="130" y="837"/>
                  </a:lnTo>
                  <a:lnTo>
                    <a:pt x="125" y="836"/>
                  </a:lnTo>
                  <a:lnTo>
                    <a:pt x="129" y="830"/>
                  </a:lnTo>
                  <a:lnTo>
                    <a:pt x="129" y="826"/>
                  </a:lnTo>
                  <a:lnTo>
                    <a:pt x="133" y="824"/>
                  </a:lnTo>
                  <a:lnTo>
                    <a:pt x="138" y="823"/>
                  </a:lnTo>
                  <a:lnTo>
                    <a:pt x="140" y="834"/>
                  </a:lnTo>
                  <a:lnTo>
                    <a:pt x="134" y="836"/>
                  </a:lnTo>
                  <a:close/>
                  <a:moveTo>
                    <a:pt x="96" y="819"/>
                  </a:moveTo>
                  <a:lnTo>
                    <a:pt x="100" y="837"/>
                  </a:lnTo>
                  <a:lnTo>
                    <a:pt x="92" y="844"/>
                  </a:lnTo>
                  <a:lnTo>
                    <a:pt x="94" y="846"/>
                  </a:lnTo>
                  <a:lnTo>
                    <a:pt x="96" y="845"/>
                  </a:lnTo>
                  <a:lnTo>
                    <a:pt x="99" y="844"/>
                  </a:lnTo>
                  <a:lnTo>
                    <a:pt x="102" y="854"/>
                  </a:lnTo>
                  <a:lnTo>
                    <a:pt x="100" y="854"/>
                  </a:lnTo>
                  <a:lnTo>
                    <a:pt x="95" y="858"/>
                  </a:lnTo>
                  <a:lnTo>
                    <a:pt x="87" y="864"/>
                  </a:lnTo>
                  <a:lnTo>
                    <a:pt x="66" y="871"/>
                  </a:lnTo>
                  <a:lnTo>
                    <a:pt x="66" y="870"/>
                  </a:lnTo>
                  <a:lnTo>
                    <a:pt x="65" y="866"/>
                  </a:lnTo>
                  <a:lnTo>
                    <a:pt x="68" y="864"/>
                  </a:lnTo>
                  <a:lnTo>
                    <a:pt x="79" y="861"/>
                  </a:lnTo>
                  <a:lnTo>
                    <a:pt x="79" y="857"/>
                  </a:lnTo>
                  <a:lnTo>
                    <a:pt x="72" y="857"/>
                  </a:lnTo>
                  <a:lnTo>
                    <a:pt x="72" y="853"/>
                  </a:lnTo>
                  <a:lnTo>
                    <a:pt x="82" y="849"/>
                  </a:lnTo>
                  <a:lnTo>
                    <a:pt x="90" y="833"/>
                  </a:lnTo>
                  <a:lnTo>
                    <a:pt x="82" y="836"/>
                  </a:lnTo>
                  <a:lnTo>
                    <a:pt x="83" y="826"/>
                  </a:lnTo>
                  <a:lnTo>
                    <a:pt x="96" y="819"/>
                  </a:lnTo>
                  <a:close/>
                  <a:moveTo>
                    <a:pt x="161" y="806"/>
                  </a:moveTo>
                  <a:lnTo>
                    <a:pt x="154" y="809"/>
                  </a:lnTo>
                  <a:lnTo>
                    <a:pt x="142" y="819"/>
                  </a:lnTo>
                  <a:lnTo>
                    <a:pt x="137" y="820"/>
                  </a:lnTo>
                  <a:lnTo>
                    <a:pt x="136" y="819"/>
                  </a:lnTo>
                  <a:lnTo>
                    <a:pt x="134" y="817"/>
                  </a:lnTo>
                  <a:lnTo>
                    <a:pt x="145" y="806"/>
                  </a:lnTo>
                  <a:lnTo>
                    <a:pt x="147" y="806"/>
                  </a:lnTo>
                  <a:lnTo>
                    <a:pt x="151" y="804"/>
                  </a:lnTo>
                  <a:lnTo>
                    <a:pt x="161" y="806"/>
                  </a:lnTo>
                  <a:close/>
                  <a:moveTo>
                    <a:pt x="119" y="823"/>
                  </a:moveTo>
                  <a:lnTo>
                    <a:pt x="109" y="813"/>
                  </a:lnTo>
                  <a:lnTo>
                    <a:pt x="119" y="803"/>
                  </a:lnTo>
                  <a:lnTo>
                    <a:pt x="124" y="799"/>
                  </a:lnTo>
                  <a:lnTo>
                    <a:pt x="130" y="807"/>
                  </a:lnTo>
                  <a:lnTo>
                    <a:pt x="129" y="816"/>
                  </a:lnTo>
                  <a:lnTo>
                    <a:pt x="124" y="821"/>
                  </a:lnTo>
                  <a:lnTo>
                    <a:pt x="119" y="823"/>
                  </a:lnTo>
                  <a:close/>
                  <a:moveTo>
                    <a:pt x="99" y="777"/>
                  </a:moveTo>
                  <a:lnTo>
                    <a:pt x="92" y="781"/>
                  </a:lnTo>
                  <a:lnTo>
                    <a:pt x="94" y="773"/>
                  </a:lnTo>
                  <a:lnTo>
                    <a:pt x="99" y="777"/>
                  </a:lnTo>
                  <a:close/>
                  <a:moveTo>
                    <a:pt x="155" y="775"/>
                  </a:moveTo>
                  <a:lnTo>
                    <a:pt x="145" y="779"/>
                  </a:lnTo>
                  <a:lnTo>
                    <a:pt x="141" y="774"/>
                  </a:lnTo>
                  <a:lnTo>
                    <a:pt x="145" y="769"/>
                  </a:lnTo>
                  <a:lnTo>
                    <a:pt x="149" y="764"/>
                  </a:lnTo>
                  <a:lnTo>
                    <a:pt x="153" y="764"/>
                  </a:lnTo>
                  <a:lnTo>
                    <a:pt x="158" y="769"/>
                  </a:lnTo>
                  <a:lnTo>
                    <a:pt x="155" y="775"/>
                  </a:lnTo>
                  <a:close/>
                  <a:moveTo>
                    <a:pt x="140" y="769"/>
                  </a:moveTo>
                  <a:lnTo>
                    <a:pt x="138" y="775"/>
                  </a:lnTo>
                  <a:lnTo>
                    <a:pt x="134" y="774"/>
                  </a:lnTo>
                  <a:lnTo>
                    <a:pt x="133" y="773"/>
                  </a:lnTo>
                  <a:lnTo>
                    <a:pt x="132" y="778"/>
                  </a:lnTo>
                  <a:lnTo>
                    <a:pt x="128" y="781"/>
                  </a:lnTo>
                  <a:lnTo>
                    <a:pt x="121" y="775"/>
                  </a:lnTo>
                  <a:lnTo>
                    <a:pt x="128" y="768"/>
                  </a:lnTo>
                  <a:lnTo>
                    <a:pt x="128" y="761"/>
                  </a:lnTo>
                  <a:lnTo>
                    <a:pt x="134" y="758"/>
                  </a:lnTo>
                  <a:lnTo>
                    <a:pt x="138" y="757"/>
                  </a:lnTo>
                  <a:lnTo>
                    <a:pt x="142" y="756"/>
                  </a:lnTo>
                  <a:lnTo>
                    <a:pt x="141" y="762"/>
                  </a:lnTo>
                  <a:lnTo>
                    <a:pt x="140" y="769"/>
                  </a:lnTo>
                  <a:close/>
                  <a:moveTo>
                    <a:pt x="53" y="744"/>
                  </a:moveTo>
                  <a:lnTo>
                    <a:pt x="51" y="748"/>
                  </a:lnTo>
                  <a:lnTo>
                    <a:pt x="47" y="747"/>
                  </a:lnTo>
                  <a:lnTo>
                    <a:pt x="43" y="744"/>
                  </a:lnTo>
                  <a:lnTo>
                    <a:pt x="39" y="743"/>
                  </a:lnTo>
                  <a:lnTo>
                    <a:pt x="39" y="739"/>
                  </a:lnTo>
                  <a:lnTo>
                    <a:pt x="45" y="736"/>
                  </a:lnTo>
                  <a:lnTo>
                    <a:pt x="52" y="739"/>
                  </a:lnTo>
                  <a:lnTo>
                    <a:pt x="53" y="744"/>
                  </a:lnTo>
                  <a:close/>
                  <a:moveTo>
                    <a:pt x="133" y="739"/>
                  </a:moveTo>
                  <a:lnTo>
                    <a:pt x="125" y="741"/>
                  </a:lnTo>
                  <a:lnTo>
                    <a:pt x="124" y="739"/>
                  </a:lnTo>
                  <a:lnTo>
                    <a:pt x="123" y="736"/>
                  </a:lnTo>
                  <a:lnTo>
                    <a:pt x="124" y="735"/>
                  </a:lnTo>
                  <a:lnTo>
                    <a:pt x="124" y="732"/>
                  </a:lnTo>
                  <a:lnTo>
                    <a:pt x="130" y="728"/>
                  </a:lnTo>
                  <a:lnTo>
                    <a:pt x="134" y="732"/>
                  </a:lnTo>
                  <a:lnTo>
                    <a:pt x="133" y="736"/>
                  </a:lnTo>
                  <a:lnTo>
                    <a:pt x="133" y="739"/>
                  </a:lnTo>
                  <a:close/>
                  <a:moveTo>
                    <a:pt x="113" y="727"/>
                  </a:moveTo>
                  <a:lnTo>
                    <a:pt x="108" y="734"/>
                  </a:lnTo>
                  <a:lnTo>
                    <a:pt x="104" y="731"/>
                  </a:lnTo>
                  <a:lnTo>
                    <a:pt x="102" y="730"/>
                  </a:lnTo>
                  <a:lnTo>
                    <a:pt x="106" y="727"/>
                  </a:lnTo>
                  <a:lnTo>
                    <a:pt x="104" y="724"/>
                  </a:lnTo>
                  <a:lnTo>
                    <a:pt x="104" y="723"/>
                  </a:lnTo>
                  <a:lnTo>
                    <a:pt x="108" y="718"/>
                  </a:lnTo>
                  <a:lnTo>
                    <a:pt x="112" y="720"/>
                  </a:lnTo>
                  <a:lnTo>
                    <a:pt x="112" y="723"/>
                  </a:lnTo>
                  <a:lnTo>
                    <a:pt x="113" y="727"/>
                  </a:lnTo>
                  <a:close/>
                  <a:moveTo>
                    <a:pt x="151" y="719"/>
                  </a:moveTo>
                  <a:lnTo>
                    <a:pt x="147" y="722"/>
                  </a:lnTo>
                  <a:lnTo>
                    <a:pt x="145" y="720"/>
                  </a:lnTo>
                  <a:lnTo>
                    <a:pt x="145" y="717"/>
                  </a:lnTo>
                  <a:lnTo>
                    <a:pt x="146" y="711"/>
                  </a:lnTo>
                  <a:lnTo>
                    <a:pt x="150" y="709"/>
                  </a:lnTo>
                  <a:lnTo>
                    <a:pt x="154" y="710"/>
                  </a:lnTo>
                  <a:lnTo>
                    <a:pt x="151" y="719"/>
                  </a:lnTo>
                  <a:close/>
                  <a:moveTo>
                    <a:pt x="157" y="706"/>
                  </a:moveTo>
                  <a:lnTo>
                    <a:pt x="153" y="706"/>
                  </a:lnTo>
                  <a:lnTo>
                    <a:pt x="151" y="701"/>
                  </a:lnTo>
                  <a:lnTo>
                    <a:pt x="151" y="696"/>
                  </a:lnTo>
                  <a:lnTo>
                    <a:pt x="155" y="693"/>
                  </a:lnTo>
                  <a:lnTo>
                    <a:pt x="157" y="698"/>
                  </a:lnTo>
                  <a:lnTo>
                    <a:pt x="157" y="703"/>
                  </a:lnTo>
                  <a:lnTo>
                    <a:pt x="157" y="706"/>
                  </a:lnTo>
                  <a:close/>
                  <a:moveTo>
                    <a:pt x="187" y="681"/>
                  </a:moveTo>
                  <a:lnTo>
                    <a:pt x="178" y="681"/>
                  </a:lnTo>
                  <a:lnTo>
                    <a:pt x="176" y="679"/>
                  </a:lnTo>
                  <a:lnTo>
                    <a:pt x="184" y="672"/>
                  </a:lnTo>
                  <a:lnTo>
                    <a:pt x="189" y="672"/>
                  </a:lnTo>
                  <a:lnTo>
                    <a:pt x="192" y="675"/>
                  </a:lnTo>
                  <a:lnTo>
                    <a:pt x="196" y="675"/>
                  </a:lnTo>
                  <a:lnTo>
                    <a:pt x="200" y="675"/>
                  </a:lnTo>
                  <a:lnTo>
                    <a:pt x="197" y="677"/>
                  </a:lnTo>
                  <a:lnTo>
                    <a:pt x="196" y="680"/>
                  </a:lnTo>
                  <a:lnTo>
                    <a:pt x="189" y="680"/>
                  </a:lnTo>
                  <a:lnTo>
                    <a:pt x="187" y="681"/>
                  </a:lnTo>
                  <a:close/>
                  <a:moveTo>
                    <a:pt x="193" y="663"/>
                  </a:moveTo>
                  <a:lnTo>
                    <a:pt x="184" y="665"/>
                  </a:lnTo>
                  <a:lnTo>
                    <a:pt x="183" y="664"/>
                  </a:lnTo>
                  <a:lnTo>
                    <a:pt x="185" y="658"/>
                  </a:lnTo>
                  <a:lnTo>
                    <a:pt x="191" y="656"/>
                  </a:lnTo>
                  <a:lnTo>
                    <a:pt x="193" y="655"/>
                  </a:lnTo>
                  <a:lnTo>
                    <a:pt x="200" y="655"/>
                  </a:lnTo>
                  <a:lnTo>
                    <a:pt x="202" y="655"/>
                  </a:lnTo>
                  <a:lnTo>
                    <a:pt x="206" y="658"/>
                  </a:lnTo>
                  <a:lnTo>
                    <a:pt x="206" y="662"/>
                  </a:lnTo>
                  <a:lnTo>
                    <a:pt x="195" y="663"/>
                  </a:lnTo>
                  <a:lnTo>
                    <a:pt x="193" y="663"/>
                  </a:lnTo>
                  <a:close/>
                  <a:moveTo>
                    <a:pt x="280" y="576"/>
                  </a:moveTo>
                  <a:lnTo>
                    <a:pt x="274" y="584"/>
                  </a:lnTo>
                  <a:lnTo>
                    <a:pt x="274" y="591"/>
                  </a:lnTo>
                  <a:lnTo>
                    <a:pt x="274" y="608"/>
                  </a:lnTo>
                  <a:lnTo>
                    <a:pt x="269" y="612"/>
                  </a:lnTo>
                  <a:lnTo>
                    <a:pt x="267" y="599"/>
                  </a:lnTo>
                  <a:lnTo>
                    <a:pt x="263" y="597"/>
                  </a:lnTo>
                  <a:lnTo>
                    <a:pt x="255" y="592"/>
                  </a:lnTo>
                  <a:lnTo>
                    <a:pt x="253" y="592"/>
                  </a:lnTo>
                  <a:lnTo>
                    <a:pt x="255" y="591"/>
                  </a:lnTo>
                  <a:lnTo>
                    <a:pt x="256" y="590"/>
                  </a:lnTo>
                  <a:lnTo>
                    <a:pt x="256" y="588"/>
                  </a:lnTo>
                  <a:lnTo>
                    <a:pt x="261" y="578"/>
                  </a:lnTo>
                  <a:lnTo>
                    <a:pt x="264" y="579"/>
                  </a:lnTo>
                  <a:lnTo>
                    <a:pt x="269" y="582"/>
                  </a:lnTo>
                  <a:lnTo>
                    <a:pt x="278" y="570"/>
                  </a:lnTo>
                  <a:lnTo>
                    <a:pt x="280" y="576"/>
                  </a:lnTo>
                  <a:close/>
                  <a:moveTo>
                    <a:pt x="66" y="476"/>
                  </a:moveTo>
                  <a:lnTo>
                    <a:pt x="55" y="477"/>
                  </a:lnTo>
                  <a:lnTo>
                    <a:pt x="56" y="473"/>
                  </a:lnTo>
                  <a:lnTo>
                    <a:pt x="62" y="465"/>
                  </a:lnTo>
                  <a:lnTo>
                    <a:pt x="66" y="470"/>
                  </a:lnTo>
                  <a:lnTo>
                    <a:pt x="66" y="476"/>
                  </a:lnTo>
                  <a:close/>
                  <a:moveTo>
                    <a:pt x="127" y="427"/>
                  </a:moveTo>
                  <a:lnTo>
                    <a:pt x="127" y="442"/>
                  </a:lnTo>
                  <a:lnTo>
                    <a:pt x="127" y="446"/>
                  </a:lnTo>
                  <a:lnTo>
                    <a:pt x="124" y="447"/>
                  </a:lnTo>
                  <a:lnTo>
                    <a:pt x="121" y="439"/>
                  </a:lnTo>
                  <a:lnTo>
                    <a:pt x="119" y="440"/>
                  </a:lnTo>
                  <a:lnTo>
                    <a:pt x="117" y="440"/>
                  </a:lnTo>
                  <a:lnTo>
                    <a:pt x="115" y="446"/>
                  </a:lnTo>
                  <a:lnTo>
                    <a:pt x="108" y="447"/>
                  </a:lnTo>
                  <a:lnTo>
                    <a:pt x="109" y="447"/>
                  </a:lnTo>
                  <a:lnTo>
                    <a:pt x="109" y="438"/>
                  </a:lnTo>
                  <a:lnTo>
                    <a:pt x="119" y="432"/>
                  </a:lnTo>
                  <a:lnTo>
                    <a:pt x="127" y="427"/>
                  </a:lnTo>
                  <a:close/>
                  <a:moveTo>
                    <a:pt x="369" y="357"/>
                  </a:moveTo>
                  <a:lnTo>
                    <a:pt x="369" y="366"/>
                  </a:lnTo>
                  <a:lnTo>
                    <a:pt x="382" y="367"/>
                  </a:lnTo>
                  <a:lnTo>
                    <a:pt x="383" y="367"/>
                  </a:lnTo>
                  <a:lnTo>
                    <a:pt x="384" y="370"/>
                  </a:lnTo>
                  <a:lnTo>
                    <a:pt x="375" y="375"/>
                  </a:lnTo>
                  <a:lnTo>
                    <a:pt x="369" y="374"/>
                  </a:lnTo>
                  <a:lnTo>
                    <a:pt x="363" y="372"/>
                  </a:lnTo>
                  <a:lnTo>
                    <a:pt x="353" y="370"/>
                  </a:lnTo>
                  <a:lnTo>
                    <a:pt x="353" y="368"/>
                  </a:lnTo>
                  <a:lnTo>
                    <a:pt x="353" y="366"/>
                  </a:lnTo>
                  <a:lnTo>
                    <a:pt x="353" y="359"/>
                  </a:lnTo>
                  <a:lnTo>
                    <a:pt x="356" y="359"/>
                  </a:lnTo>
                  <a:lnTo>
                    <a:pt x="361" y="360"/>
                  </a:lnTo>
                  <a:lnTo>
                    <a:pt x="366" y="355"/>
                  </a:lnTo>
                  <a:lnTo>
                    <a:pt x="369" y="357"/>
                  </a:lnTo>
                  <a:close/>
                  <a:moveTo>
                    <a:pt x="425" y="343"/>
                  </a:moveTo>
                  <a:lnTo>
                    <a:pt x="429" y="346"/>
                  </a:lnTo>
                  <a:lnTo>
                    <a:pt x="438" y="346"/>
                  </a:lnTo>
                  <a:lnTo>
                    <a:pt x="443" y="355"/>
                  </a:lnTo>
                  <a:lnTo>
                    <a:pt x="439" y="357"/>
                  </a:lnTo>
                  <a:lnTo>
                    <a:pt x="426" y="349"/>
                  </a:lnTo>
                  <a:lnTo>
                    <a:pt x="420" y="358"/>
                  </a:lnTo>
                  <a:lnTo>
                    <a:pt x="418" y="358"/>
                  </a:lnTo>
                  <a:lnTo>
                    <a:pt x="416" y="357"/>
                  </a:lnTo>
                  <a:lnTo>
                    <a:pt x="407" y="354"/>
                  </a:lnTo>
                  <a:lnTo>
                    <a:pt x="405" y="351"/>
                  </a:lnTo>
                  <a:lnTo>
                    <a:pt x="413" y="349"/>
                  </a:lnTo>
                  <a:lnTo>
                    <a:pt x="418" y="346"/>
                  </a:lnTo>
                  <a:lnTo>
                    <a:pt x="421" y="345"/>
                  </a:lnTo>
                  <a:lnTo>
                    <a:pt x="425" y="343"/>
                  </a:lnTo>
                  <a:close/>
                  <a:moveTo>
                    <a:pt x="175" y="357"/>
                  </a:moveTo>
                  <a:lnTo>
                    <a:pt x="172" y="362"/>
                  </a:lnTo>
                  <a:lnTo>
                    <a:pt x="168" y="362"/>
                  </a:lnTo>
                  <a:lnTo>
                    <a:pt x="159" y="359"/>
                  </a:lnTo>
                  <a:lnTo>
                    <a:pt x="166" y="364"/>
                  </a:lnTo>
                  <a:lnTo>
                    <a:pt x="168" y="366"/>
                  </a:lnTo>
                  <a:lnTo>
                    <a:pt x="162" y="376"/>
                  </a:lnTo>
                  <a:lnTo>
                    <a:pt x="159" y="381"/>
                  </a:lnTo>
                  <a:lnTo>
                    <a:pt x="154" y="381"/>
                  </a:lnTo>
                  <a:lnTo>
                    <a:pt x="149" y="383"/>
                  </a:lnTo>
                  <a:lnTo>
                    <a:pt x="147" y="387"/>
                  </a:lnTo>
                  <a:lnTo>
                    <a:pt x="142" y="396"/>
                  </a:lnTo>
                  <a:lnTo>
                    <a:pt x="137" y="389"/>
                  </a:lnTo>
                  <a:lnTo>
                    <a:pt x="146" y="368"/>
                  </a:lnTo>
                  <a:lnTo>
                    <a:pt x="145" y="360"/>
                  </a:lnTo>
                  <a:lnTo>
                    <a:pt x="158" y="337"/>
                  </a:lnTo>
                  <a:lnTo>
                    <a:pt x="167" y="319"/>
                  </a:lnTo>
                  <a:lnTo>
                    <a:pt x="172" y="326"/>
                  </a:lnTo>
                  <a:lnTo>
                    <a:pt x="171" y="336"/>
                  </a:lnTo>
                  <a:lnTo>
                    <a:pt x="166" y="340"/>
                  </a:lnTo>
                  <a:lnTo>
                    <a:pt x="171" y="343"/>
                  </a:lnTo>
                  <a:lnTo>
                    <a:pt x="172" y="349"/>
                  </a:lnTo>
                  <a:lnTo>
                    <a:pt x="175" y="355"/>
                  </a:lnTo>
                  <a:lnTo>
                    <a:pt x="175" y="357"/>
                  </a:lnTo>
                  <a:close/>
                  <a:moveTo>
                    <a:pt x="193" y="341"/>
                  </a:moveTo>
                  <a:lnTo>
                    <a:pt x="189" y="347"/>
                  </a:lnTo>
                  <a:lnTo>
                    <a:pt x="183" y="349"/>
                  </a:lnTo>
                  <a:lnTo>
                    <a:pt x="183" y="342"/>
                  </a:lnTo>
                  <a:lnTo>
                    <a:pt x="176" y="347"/>
                  </a:lnTo>
                  <a:lnTo>
                    <a:pt x="176" y="343"/>
                  </a:lnTo>
                  <a:lnTo>
                    <a:pt x="178" y="332"/>
                  </a:lnTo>
                  <a:lnTo>
                    <a:pt x="181" y="328"/>
                  </a:lnTo>
                  <a:lnTo>
                    <a:pt x="181" y="322"/>
                  </a:lnTo>
                  <a:lnTo>
                    <a:pt x="191" y="321"/>
                  </a:lnTo>
                  <a:lnTo>
                    <a:pt x="191" y="317"/>
                  </a:lnTo>
                  <a:lnTo>
                    <a:pt x="187" y="315"/>
                  </a:lnTo>
                  <a:lnTo>
                    <a:pt x="189" y="305"/>
                  </a:lnTo>
                  <a:lnTo>
                    <a:pt x="199" y="309"/>
                  </a:lnTo>
                  <a:lnTo>
                    <a:pt x="197" y="316"/>
                  </a:lnTo>
                  <a:lnTo>
                    <a:pt x="193" y="341"/>
                  </a:lnTo>
                  <a:close/>
                  <a:moveTo>
                    <a:pt x="260" y="275"/>
                  </a:moveTo>
                  <a:lnTo>
                    <a:pt x="259" y="282"/>
                  </a:lnTo>
                  <a:lnTo>
                    <a:pt x="267" y="278"/>
                  </a:lnTo>
                  <a:lnTo>
                    <a:pt x="268" y="279"/>
                  </a:lnTo>
                  <a:lnTo>
                    <a:pt x="272" y="286"/>
                  </a:lnTo>
                  <a:lnTo>
                    <a:pt x="268" y="292"/>
                  </a:lnTo>
                  <a:lnTo>
                    <a:pt x="242" y="305"/>
                  </a:lnTo>
                  <a:lnTo>
                    <a:pt x="246" y="316"/>
                  </a:lnTo>
                  <a:lnTo>
                    <a:pt x="244" y="317"/>
                  </a:lnTo>
                  <a:lnTo>
                    <a:pt x="239" y="321"/>
                  </a:lnTo>
                  <a:lnTo>
                    <a:pt x="229" y="320"/>
                  </a:lnTo>
                  <a:lnTo>
                    <a:pt x="229" y="329"/>
                  </a:lnTo>
                  <a:lnTo>
                    <a:pt x="227" y="329"/>
                  </a:lnTo>
                  <a:lnTo>
                    <a:pt x="219" y="325"/>
                  </a:lnTo>
                  <a:lnTo>
                    <a:pt x="218" y="319"/>
                  </a:lnTo>
                  <a:lnTo>
                    <a:pt x="213" y="319"/>
                  </a:lnTo>
                  <a:lnTo>
                    <a:pt x="216" y="325"/>
                  </a:lnTo>
                  <a:lnTo>
                    <a:pt x="214" y="329"/>
                  </a:lnTo>
                  <a:lnTo>
                    <a:pt x="213" y="333"/>
                  </a:lnTo>
                  <a:lnTo>
                    <a:pt x="209" y="336"/>
                  </a:lnTo>
                  <a:lnTo>
                    <a:pt x="206" y="333"/>
                  </a:lnTo>
                  <a:lnTo>
                    <a:pt x="204" y="328"/>
                  </a:lnTo>
                  <a:lnTo>
                    <a:pt x="205" y="317"/>
                  </a:lnTo>
                  <a:lnTo>
                    <a:pt x="214" y="309"/>
                  </a:lnTo>
                  <a:lnTo>
                    <a:pt x="212" y="307"/>
                  </a:lnTo>
                  <a:lnTo>
                    <a:pt x="205" y="311"/>
                  </a:lnTo>
                  <a:lnTo>
                    <a:pt x="209" y="292"/>
                  </a:lnTo>
                  <a:lnTo>
                    <a:pt x="222" y="288"/>
                  </a:lnTo>
                  <a:lnTo>
                    <a:pt x="221" y="285"/>
                  </a:lnTo>
                  <a:lnTo>
                    <a:pt x="213" y="285"/>
                  </a:lnTo>
                  <a:lnTo>
                    <a:pt x="209" y="279"/>
                  </a:lnTo>
                  <a:lnTo>
                    <a:pt x="226" y="270"/>
                  </a:lnTo>
                  <a:lnTo>
                    <a:pt x="235" y="286"/>
                  </a:lnTo>
                  <a:lnTo>
                    <a:pt x="236" y="286"/>
                  </a:lnTo>
                  <a:lnTo>
                    <a:pt x="242" y="285"/>
                  </a:lnTo>
                  <a:lnTo>
                    <a:pt x="240" y="281"/>
                  </a:lnTo>
                  <a:lnTo>
                    <a:pt x="235" y="274"/>
                  </a:lnTo>
                  <a:lnTo>
                    <a:pt x="251" y="261"/>
                  </a:lnTo>
                  <a:lnTo>
                    <a:pt x="257" y="264"/>
                  </a:lnTo>
                  <a:lnTo>
                    <a:pt x="260" y="275"/>
                  </a:lnTo>
                  <a:close/>
                  <a:moveTo>
                    <a:pt x="276" y="264"/>
                  </a:moveTo>
                  <a:lnTo>
                    <a:pt x="277" y="265"/>
                  </a:lnTo>
                  <a:lnTo>
                    <a:pt x="282" y="265"/>
                  </a:lnTo>
                  <a:lnTo>
                    <a:pt x="285" y="271"/>
                  </a:lnTo>
                  <a:lnTo>
                    <a:pt x="284" y="281"/>
                  </a:lnTo>
                  <a:lnTo>
                    <a:pt x="282" y="282"/>
                  </a:lnTo>
                  <a:lnTo>
                    <a:pt x="278" y="283"/>
                  </a:lnTo>
                  <a:lnTo>
                    <a:pt x="274" y="281"/>
                  </a:lnTo>
                  <a:lnTo>
                    <a:pt x="274" y="279"/>
                  </a:lnTo>
                  <a:lnTo>
                    <a:pt x="272" y="275"/>
                  </a:lnTo>
                  <a:lnTo>
                    <a:pt x="273" y="270"/>
                  </a:lnTo>
                  <a:lnTo>
                    <a:pt x="265" y="271"/>
                  </a:lnTo>
                  <a:lnTo>
                    <a:pt x="264" y="265"/>
                  </a:lnTo>
                  <a:lnTo>
                    <a:pt x="268" y="266"/>
                  </a:lnTo>
                  <a:lnTo>
                    <a:pt x="267" y="261"/>
                  </a:lnTo>
                  <a:lnTo>
                    <a:pt x="273" y="260"/>
                  </a:lnTo>
                  <a:lnTo>
                    <a:pt x="276" y="264"/>
                  </a:lnTo>
                  <a:close/>
                  <a:moveTo>
                    <a:pt x="370" y="230"/>
                  </a:moveTo>
                  <a:lnTo>
                    <a:pt x="360" y="250"/>
                  </a:lnTo>
                  <a:lnTo>
                    <a:pt x="352" y="253"/>
                  </a:lnTo>
                  <a:lnTo>
                    <a:pt x="350" y="260"/>
                  </a:lnTo>
                  <a:lnTo>
                    <a:pt x="344" y="265"/>
                  </a:lnTo>
                  <a:lnTo>
                    <a:pt x="329" y="275"/>
                  </a:lnTo>
                  <a:lnTo>
                    <a:pt x="328" y="264"/>
                  </a:lnTo>
                  <a:lnTo>
                    <a:pt x="328" y="265"/>
                  </a:lnTo>
                  <a:lnTo>
                    <a:pt x="327" y="266"/>
                  </a:lnTo>
                  <a:lnTo>
                    <a:pt x="320" y="281"/>
                  </a:lnTo>
                  <a:lnTo>
                    <a:pt x="323" y="288"/>
                  </a:lnTo>
                  <a:lnTo>
                    <a:pt x="320" y="291"/>
                  </a:lnTo>
                  <a:lnTo>
                    <a:pt x="315" y="288"/>
                  </a:lnTo>
                  <a:lnTo>
                    <a:pt x="314" y="287"/>
                  </a:lnTo>
                  <a:lnTo>
                    <a:pt x="312" y="287"/>
                  </a:lnTo>
                  <a:lnTo>
                    <a:pt x="311" y="286"/>
                  </a:lnTo>
                  <a:lnTo>
                    <a:pt x="311" y="291"/>
                  </a:lnTo>
                  <a:lnTo>
                    <a:pt x="305" y="298"/>
                  </a:lnTo>
                  <a:lnTo>
                    <a:pt x="277" y="312"/>
                  </a:lnTo>
                  <a:lnTo>
                    <a:pt x="276" y="305"/>
                  </a:lnTo>
                  <a:lnTo>
                    <a:pt x="277" y="288"/>
                  </a:lnTo>
                  <a:lnTo>
                    <a:pt x="277" y="287"/>
                  </a:lnTo>
                  <a:lnTo>
                    <a:pt x="277" y="286"/>
                  </a:lnTo>
                  <a:lnTo>
                    <a:pt x="286" y="285"/>
                  </a:lnTo>
                  <a:lnTo>
                    <a:pt x="288" y="285"/>
                  </a:lnTo>
                  <a:lnTo>
                    <a:pt x="288" y="279"/>
                  </a:lnTo>
                  <a:lnTo>
                    <a:pt x="290" y="262"/>
                  </a:lnTo>
                  <a:lnTo>
                    <a:pt x="294" y="260"/>
                  </a:lnTo>
                  <a:lnTo>
                    <a:pt x="299" y="265"/>
                  </a:lnTo>
                  <a:lnTo>
                    <a:pt x="305" y="260"/>
                  </a:lnTo>
                  <a:lnTo>
                    <a:pt x="297" y="250"/>
                  </a:lnTo>
                  <a:lnTo>
                    <a:pt x="306" y="245"/>
                  </a:lnTo>
                  <a:lnTo>
                    <a:pt x="311" y="252"/>
                  </a:lnTo>
                  <a:lnTo>
                    <a:pt x="314" y="249"/>
                  </a:lnTo>
                  <a:lnTo>
                    <a:pt x="312" y="244"/>
                  </a:lnTo>
                  <a:lnTo>
                    <a:pt x="312" y="241"/>
                  </a:lnTo>
                  <a:lnTo>
                    <a:pt x="316" y="239"/>
                  </a:lnTo>
                  <a:lnTo>
                    <a:pt x="318" y="239"/>
                  </a:lnTo>
                  <a:lnTo>
                    <a:pt x="320" y="237"/>
                  </a:lnTo>
                  <a:lnTo>
                    <a:pt x="322" y="239"/>
                  </a:lnTo>
                  <a:lnTo>
                    <a:pt x="325" y="244"/>
                  </a:lnTo>
                  <a:lnTo>
                    <a:pt x="328" y="237"/>
                  </a:lnTo>
                  <a:lnTo>
                    <a:pt x="328" y="236"/>
                  </a:lnTo>
                  <a:lnTo>
                    <a:pt x="335" y="235"/>
                  </a:lnTo>
                  <a:lnTo>
                    <a:pt x="340" y="240"/>
                  </a:lnTo>
                  <a:lnTo>
                    <a:pt x="341" y="241"/>
                  </a:lnTo>
                  <a:lnTo>
                    <a:pt x="340" y="247"/>
                  </a:lnTo>
                  <a:lnTo>
                    <a:pt x="345" y="248"/>
                  </a:lnTo>
                  <a:lnTo>
                    <a:pt x="348" y="237"/>
                  </a:lnTo>
                  <a:lnTo>
                    <a:pt x="348" y="236"/>
                  </a:lnTo>
                  <a:lnTo>
                    <a:pt x="354" y="233"/>
                  </a:lnTo>
                  <a:lnTo>
                    <a:pt x="363" y="228"/>
                  </a:lnTo>
                  <a:lnTo>
                    <a:pt x="370" y="228"/>
                  </a:lnTo>
                  <a:lnTo>
                    <a:pt x="370" y="230"/>
                  </a:lnTo>
                  <a:close/>
                  <a:moveTo>
                    <a:pt x="480" y="237"/>
                  </a:moveTo>
                  <a:lnTo>
                    <a:pt x="467" y="247"/>
                  </a:lnTo>
                  <a:lnTo>
                    <a:pt x="462" y="240"/>
                  </a:lnTo>
                  <a:lnTo>
                    <a:pt x="473" y="215"/>
                  </a:lnTo>
                  <a:lnTo>
                    <a:pt x="477" y="207"/>
                  </a:lnTo>
                  <a:lnTo>
                    <a:pt x="488" y="203"/>
                  </a:lnTo>
                  <a:lnTo>
                    <a:pt x="497" y="211"/>
                  </a:lnTo>
                  <a:lnTo>
                    <a:pt x="496" y="215"/>
                  </a:lnTo>
                  <a:lnTo>
                    <a:pt x="502" y="224"/>
                  </a:lnTo>
                  <a:lnTo>
                    <a:pt x="494" y="237"/>
                  </a:lnTo>
                  <a:lnTo>
                    <a:pt x="490" y="237"/>
                  </a:lnTo>
                  <a:lnTo>
                    <a:pt x="481" y="237"/>
                  </a:lnTo>
                  <a:lnTo>
                    <a:pt x="480" y="237"/>
                  </a:lnTo>
                  <a:close/>
                  <a:moveTo>
                    <a:pt x="325" y="197"/>
                  </a:moveTo>
                  <a:lnTo>
                    <a:pt x="336" y="205"/>
                  </a:lnTo>
                  <a:lnTo>
                    <a:pt x="344" y="202"/>
                  </a:lnTo>
                  <a:lnTo>
                    <a:pt x="346" y="205"/>
                  </a:lnTo>
                  <a:lnTo>
                    <a:pt x="348" y="205"/>
                  </a:lnTo>
                  <a:lnTo>
                    <a:pt x="349" y="205"/>
                  </a:lnTo>
                  <a:lnTo>
                    <a:pt x="353" y="207"/>
                  </a:lnTo>
                  <a:lnTo>
                    <a:pt x="356" y="210"/>
                  </a:lnTo>
                  <a:lnTo>
                    <a:pt x="349" y="215"/>
                  </a:lnTo>
                  <a:lnTo>
                    <a:pt x="344" y="220"/>
                  </a:lnTo>
                  <a:lnTo>
                    <a:pt x="337" y="222"/>
                  </a:lnTo>
                  <a:lnTo>
                    <a:pt x="333" y="223"/>
                  </a:lnTo>
                  <a:lnTo>
                    <a:pt x="328" y="223"/>
                  </a:lnTo>
                  <a:lnTo>
                    <a:pt x="323" y="215"/>
                  </a:lnTo>
                  <a:lnTo>
                    <a:pt x="316" y="206"/>
                  </a:lnTo>
                  <a:lnTo>
                    <a:pt x="325" y="197"/>
                  </a:lnTo>
                  <a:close/>
                  <a:moveTo>
                    <a:pt x="658" y="197"/>
                  </a:moveTo>
                  <a:lnTo>
                    <a:pt x="661" y="202"/>
                  </a:lnTo>
                  <a:lnTo>
                    <a:pt x="661" y="210"/>
                  </a:lnTo>
                  <a:lnTo>
                    <a:pt x="661" y="214"/>
                  </a:lnTo>
                  <a:lnTo>
                    <a:pt x="661" y="215"/>
                  </a:lnTo>
                  <a:lnTo>
                    <a:pt x="661" y="220"/>
                  </a:lnTo>
                  <a:lnTo>
                    <a:pt x="659" y="223"/>
                  </a:lnTo>
                  <a:lnTo>
                    <a:pt x="659" y="228"/>
                  </a:lnTo>
                  <a:lnTo>
                    <a:pt x="659" y="230"/>
                  </a:lnTo>
                  <a:lnTo>
                    <a:pt x="659" y="232"/>
                  </a:lnTo>
                  <a:lnTo>
                    <a:pt x="659" y="233"/>
                  </a:lnTo>
                  <a:lnTo>
                    <a:pt x="659" y="236"/>
                  </a:lnTo>
                  <a:lnTo>
                    <a:pt x="661" y="245"/>
                  </a:lnTo>
                  <a:lnTo>
                    <a:pt x="662" y="253"/>
                  </a:lnTo>
                  <a:lnTo>
                    <a:pt x="663" y="262"/>
                  </a:lnTo>
                  <a:lnTo>
                    <a:pt x="663" y="266"/>
                  </a:lnTo>
                  <a:lnTo>
                    <a:pt x="665" y="273"/>
                  </a:lnTo>
                  <a:lnTo>
                    <a:pt x="665" y="275"/>
                  </a:lnTo>
                  <a:lnTo>
                    <a:pt x="666" y="278"/>
                  </a:lnTo>
                  <a:lnTo>
                    <a:pt x="666" y="283"/>
                  </a:lnTo>
                  <a:lnTo>
                    <a:pt x="667" y="291"/>
                  </a:lnTo>
                  <a:lnTo>
                    <a:pt x="666" y="294"/>
                  </a:lnTo>
                  <a:lnTo>
                    <a:pt x="665" y="298"/>
                  </a:lnTo>
                  <a:lnTo>
                    <a:pt x="663" y="305"/>
                  </a:lnTo>
                  <a:lnTo>
                    <a:pt x="659" y="313"/>
                  </a:lnTo>
                  <a:lnTo>
                    <a:pt x="659" y="316"/>
                  </a:lnTo>
                  <a:lnTo>
                    <a:pt x="658" y="319"/>
                  </a:lnTo>
                  <a:lnTo>
                    <a:pt x="657" y="320"/>
                  </a:lnTo>
                  <a:lnTo>
                    <a:pt x="655" y="325"/>
                  </a:lnTo>
                  <a:lnTo>
                    <a:pt x="655" y="326"/>
                  </a:lnTo>
                  <a:lnTo>
                    <a:pt x="654" y="330"/>
                  </a:lnTo>
                  <a:lnTo>
                    <a:pt x="651" y="334"/>
                  </a:lnTo>
                  <a:lnTo>
                    <a:pt x="650" y="340"/>
                  </a:lnTo>
                  <a:lnTo>
                    <a:pt x="648" y="347"/>
                  </a:lnTo>
                  <a:lnTo>
                    <a:pt x="645" y="353"/>
                  </a:lnTo>
                  <a:lnTo>
                    <a:pt x="640" y="349"/>
                  </a:lnTo>
                  <a:lnTo>
                    <a:pt x="634" y="345"/>
                  </a:lnTo>
                  <a:lnTo>
                    <a:pt x="627" y="340"/>
                  </a:lnTo>
                  <a:lnTo>
                    <a:pt x="621" y="336"/>
                  </a:lnTo>
                  <a:lnTo>
                    <a:pt x="615" y="332"/>
                  </a:lnTo>
                  <a:lnTo>
                    <a:pt x="610" y="329"/>
                  </a:lnTo>
                  <a:lnTo>
                    <a:pt x="604" y="326"/>
                  </a:lnTo>
                  <a:lnTo>
                    <a:pt x="599" y="324"/>
                  </a:lnTo>
                  <a:lnTo>
                    <a:pt x="595" y="322"/>
                  </a:lnTo>
                  <a:lnTo>
                    <a:pt x="590" y="320"/>
                  </a:lnTo>
                  <a:lnTo>
                    <a:pt x="582" y="316"/>
                  </a:lnTo>
                  <a:lnTo>
                    <a:pt x="579" y="321"/>
                  </a:lnTo>
                  <a:lnTo>
                    <a:pt x="576" y="329"/>
                  </a:lnTo>
                  <a:lnTo>
                    <a:pt x="573" y="334"/>
                  </a:lnTo>
                  <a:lnTo>
                    <a:pt x="566" y="340"/>
                  </a:lnTo>
                  <a:lnTo>
                    <a:pt x="560" y="345"/>
                  </a:lnTo>
                  <a:lnTo>
                    <a:pt x="557" y="347"/>
                  </a:lnTo>
                  <a:lnTo>
                    <a:pt x="552" y="353"/>
                  </a:lnTo>
                  <a:lnTo>
                    <a:pt x="551" y="353"/>
                  </a:lnTo>
                  <a:lnTo>
                    <a:pt x="548" y="355"/>
                  </a:lnTo>
                  <a:lnTo>
                    <a:pt x="547" y="357"/>
                  </a:lnTo>
                  <a:lnTo>
                    <a:pt x="539" y="363"/>
                  </a:lnTo>
                  <a:lnTo>
                    <a:pt x="535" y="368"/>
                  </a:lnTo>
                  <a:lnTo>
                    <a:pt x="530" y="372"/>
                  </a:lnTo>
                  <a:lnTo>
                    <a:pt x="530" y="377"/>
                  </a:lnTo>
                  <a:lnTo>
                    <a:pt x="527" y="385"/>
                  </a:lnTo>
                  <a:lnTo>
                    <a:pt x="526" y="391"/>
                  </a:lnTo>
                  <a:lnTo>
                    <a:pt x="524" y="396"/>
                  </a:lnTo>
                  <a:lnTo>
                    <a:pt x="523" y="406"/>
                  </a:lnTo>
                  <a:lnTo>
                    <a:pt x="522" y="412"/>
                  </a:lnTo>
                  <a:lnTo>
                    <a:pt x="519" y="419"/>
                  </a:lnTo>
                  <a:lnTo>
                    <a:pt x="518" y="426"/>
                  </a:lnTo>
                  <a:lnTo>
                    <a:pt x="517" y="435"/>
                  </a:lnTo>
                  <a:lnTo>
                    <a:pt x="514" y="443"/>
                  </a:lnTo>
                  <a:lnTo>
                    <a:pt x="510" y="452"/>
                  </a:lnTo>
                  <a:lnTo>
                    <a:pt x="507" y="457"/>
                  </a:lnTo>
                  <a:lnTo>
                    <a:pt x="504" y="466"/>
                  </a:lnTo>
                  <a:lnTo>
                    <a:pt x="500" y="473"/>
                  </a:lnTo>
                  <a:lnTo>
                    <a:pt x="497" y="474"/>
                  </a:lnTo>
                  <a:lnTo>
                    <a:pt x="488" y="476"/>
                  </a:lnTo>
                  <a:lnTo>
                    <a:pt x="483" y="476"/>
                  </a:lnTo>
                  <a:lnTo>
                    <a:pt x="475" y="478"/>
                  </a:lnTo>
                  <a:lnTo>
                    <a:pt x="472" y="487"/>
                  </a:lnTo>
                  <a:lnTo>
                    <a:pt x="469" y="493"/>
                  </a:lnTo>
                  <a:lnTo>
                    <a:pt x="468" y="501"/>
                  </a:lnTo>
                  <a:lnTo>
                    <a:pt x="475" y="512"/>
                  </a:lnTo>
                  <a:lnTo>
                    <a:pt x="477" y="518"/>
                  </a:lnTo>
                  <a:lnTo>
                    <a:pt x="480" y="523"/>
                  </a:lnTo>
                  <a:lnTo>
                    <a:pt x="487" y="533"/>
                  </a:lnTo>
                  <a:lnTo>
                    <a:pt x="489" y="538"/>
                  </a:lnTo>
                  <a:lnTo>
                    <a:pt x="493" y="546"/>
                  </a:lnTo>
                  <a:lnTo>
                    <a:pt x="497" y="553"/>
                  </a:lnTo>
                  <a:lnTo>
                    <a:pt x="501" y="561"/>
                  </a:lnTo>
                  <a:lnTo>
                    <a:pt x="501" y="567"/>
                  </a:lnTo>
                  <a:lnTo>
                    <a:pt x="501" y="569"/>
                  </a:lnTo>
                  <a:lnTo>
                    <a:pt x="501" y="574"/>
                  </a:lnTo>
                  <a:lnTo>
                    <a:pt x="501" y="586"/>
                  </a:lnTo>
                  <a:lnTo>
                    <a:pt x="501" y="588"/>
                  </a:lnTo>
                  <a:lnTo>
                    <a:pt x="501" y="593"/>
                  </a:lnTo>
                  <a:lnTo>
                    <a:pt x="501" y="597"/>
                  </a:lnTo>
                  <a:lnTo>
                    <a:pt x="501" y="603"/>
                  </a:lnTo>
                  <a:lnTo>
                    <a:pt x="498" y="605"/>
                  </a:lnTo>
                  <a:lnTo>
                    <a:pt x="492" y="610"/>
                  </a:lnTo>
                  <a:lnTo>
                    <a:pt x="489" y="613"/>
                  </a:lnTo>
                  <a:lnTo>
                    <a:pt x="481" y="620"/>
                  </a:lnTo>
                  <a:lnTo>
                    <a:pt x="476" y="626"/>
                  </a:lnTo>
                  <a:lnTo>
                    <a:pt x="475" y="629"/>
                  </a:lnTo>
                  <a:lnTo>
                    <a:pt x="469" y="634"/>
                  </a:lnTo>
                  <a:lnTo>
                    <a:pt x="464" y="639"/>
                  </a:lnTo>
                  <a:lnTo>
                    <a:pt x="460" y="650"/>
                  </a:lnTo>
                  <a:lnTo>
                    <a:pt x="456" y="658"/>
                  </a:lnTo>
                  <a:lnTo>
                    <a:pt x="454" y="663"/>
                  </a:lnTo>
                  <a:lnTo>
                    <a:pt x="451" y="667"/>
                  </a:lnTo>
                  <a:lnTo>
                    <a:pt x="447" y="676"/>
                  </a:lnTo>
                  <a:lnTo>
                    <a:pt x="446" y="679"/>
                  </a:lnTo>
                  <a:lnTo>
                    <a:pt x="442" y="686"/>
                  </a:lnTo>
                  <a:lnTo>
                    <a:pt x="439" y="692"/>
                  </a:lnTo>
                  <a:lnTo>
                    <a:pt x="437" y="694"/>
                  </a:lnTo>
                  <a:lnTo>
                    <a:pt x="434" y="701"/>
                  </a:lnTo>
                  <a:lnTo>
                    <a:pt x="432" y="705"/>
                  </a:lnTo>
                  <a:lnTo>
                    <a:pt x="430" y="709"/>
                  </a:lnTo>
                  <a:lnTo>
                    <a:pt x="425" y="718"/>
                  </a:lnTo>
                  <a:lnTo>
                    <a:pt x="422" y="724"/>
                  </a:lnTo>
                  <a:lnTo>
                    <a:pt x="416" y="731"/>
                  </a:lnTo>
                  <a:lnTo>
                    <a:pt x="413" y="734"/>
                  </a:lnTo>
                  <a:lnTo>
                    <a:pt x="412" y="736"/>
                  </a:lnTo>
                  <a:lnTo>
                    <a:pt x="404" y="743"/>
                  </a:lnTo>
                  <a:lnTo>
                    <a:pt x="403" y="745"/>
                  </a:lnTo>
                  <a:lnTo>
                    <a:pt x="396" y="753"/>
                  </a:lnTo>
                  <a:lnTo>
                    <a:pt x="397" y="757"/>
                  </a:lnTo>
                  <a:lnTo>
                    <a:pt x="400" y="768"/>
                  </a:lnTo>
                  <a:lnTo>
                    <a:pt x="403" y="778"/>
                  </a:lnTo>
                  <a:lnTo>
                    <a:pt x="404" y="785"/>
                  </a:lnTo>
                  <a:lnTo>
                    <a:pt x="405" y="790"/>
                  </a:lnTo>
                  <a:lnTo>
                    <a:pt x="408" y="802"/>
                  </a:lnTo>
                  <a:lnTo>
                    <a:pt x="408" y="807"/>
                  </a:lnTo>
                  <a:lnTo>
                    <a:pt x="405" y="809"/>
                  </a:lnTo>
                  <a:lnTo>
                    <a:pt x="403" y="811"/>
                  </a:lnTo>
                  <a:lnTo>
                    <a:pt x="394" y="817"/>
                  </a:lnTo>
                  <a:lnTo>
                    <a:pt x="390" y="820"/>
                  </a:lnTo>
                  <a:lnTo>
                    <a:pt x="382" y="826"/>
                  </a:lnTo>
                  <a:lnTo>
                    <a:pt x="378" y="829"/>
                  </a:lnTo>
                  <a:lnTo>
                    <a:pt x="370" y="834"/>
                  </a:lnTo>
                  <a:lnTo>
                    <a:pt x="361" y="841"/>
                  </a:lnTo>
                  <a:lnTo>
                    <a:pt x="348" y="842"/>
                  </a:lnTo>
                  <a:lnTo>
                    <a:pt x="343" y="844"/>
                  </a:lnTo>
                  <a:lnTo>
                    <a:pt x="336" y="844"/>
                  </a:lnTo>
                  <a:lnTo>
                    <a:pt x="329" y="845"/>
                  </a:lnTo>
                  <a:lnTo>
                    <a:pt x="323" y="845"/>
                  </a:lnTo>
                  <a:lnTo>
                    <a:pt x="315" y="846"/>
                  </a:lnTo>
                  <a:lnTo>
                    <a:pt x="312" y="846"/>
                  </a:lnTo>
                  <a:lnTo>
                    <a:pt x="305" y="846"/>
                  </a:lnTo>
                  <a:lnTo>
                    <a:pt x="306" y="857"/>
                  </a:lnTo>
                  <a:lnTo>
                    <a:pt x="307" y="867"/>
                  </a:lnTo>
                  <a:lnTo>
                    <a:pt x="307" y="871"/>
                  </a:lnTo>
                  <a:lnTo>
                    <a:pt x="308" y="876"/>
                  </a:lnTo>
                  <a:lnTo>
                    <a:pt x="308" y="881"/>
                  </a:lnTo>
                  <a:lnTo>
                    <a:pt x="310" y="889"/>
                  </a:lnTo>
                  <a:lnTo>
                    <a:pt x="311" y="893"/>
                  </a:lnTo>
                  <a:lnTo>
                    <a:pt x="311" y="901"/>
                  </a:lnTo>
                  <a:lnTo>
                    <a:pt x="311" y="904"/>
                  </a:lnTo>
                  <a:lnTo>
                    <a:pt x="311" y="908"/>
                  </a:lnTo>
                  <a:lnTo>
                    <a:pt x="312" y="914"/>
                  </a:lnTo>
                  <a:lnTo>
                    <a:pt x="314" y="918"/>
                  </a:lnTo>
                  <a:lnTo>
                    <a:pt x="314" y="922"/>
                  </a:lnTo>
                  <a:lnTo>
                    <a:pt x="316" y="931"/>
                  </a:lnTo>
                  <a:lnTo>
                    <a:pt x="314" y="940"/>
                  </a:lnTo>
                  <a:lnTo>
                    <a:pt x="311" y="947"/>
                  </a:lnTo>
                  <a:lnTo>
                    <a:pt x="311" y="948"/>
                  </a:lnTo>
                  <a:lnTo>
                    <a:pt x="310" y="952"/>
                  </a:lnTo>
                  <a:lnTo>
                    <a:pt x="307" y="961"/>
                  </a:lnTo>
                  <a:lnTo>
                    <a:pt x="306" y="967"/>
                  </a:lnTo>
                  <a:lnTo>
                    <a:pt x="306" y="974"/>
                  </a:lnTo>
                  <a:lnTo>
                    <a:pt x="305" y="985"/>
                  </a:lnTo>
                  <a:lnTo>
                    <a:pt x="303" y="991"/>
                  </a:lnTo>
                  <a:lnTo>
                    <a:pt x="302" y="1001"/>
                  </a:lnTo>
                  <a:lnTo>
                    <a:pt x="302" y="1005"/>
                  </a:lnTo>
                  <a:lnTo>
                    <a:pt x="302" y="1008"/>
                  </a:lnTo>
                  <a:lnTo>
                    <a:pt x="302" y="1016"/>
                  </a:lnTo>
                  <a:lnTo>
                    <a:pt x="302" y="1025"/>
                  </a:lnTo>
                  <a:lnTo>
                    <a:pt x="302" y="1028"/>
                  </a:lnTo>
                  <a:lnTo>
                    <a:pt x="302" y="1029"/>
                  </a:lnTo>
                  <a:lnTo>
                    <a:pt x="302" y="1033"/>
                  </a:lnTo>
                  <a:lnTo>
                    <a:pt x="302" y="1036"/>
                  </a:lnTo>
                  <a:lnTo>
                    <a:pt x="302" y="1048"/>
                  </a:lnTo>
                  <a:lnTo>
                    <a:pt x="302" y="1054"/>
                  </a:lnTo>
                  <a:lnTo>
                    <a:pt x="302" y="1065"/>
                  </a:lnTo>
                  <a:lnTo>
                    <a:pt x="298" y="1069"/>
                  </a:lnTo>
                  <a:lnTo>
                    <a:pt x="291" y="1077"/>
                  </a:lnTo>
                  <a:lnTo>
                    <a:pt x="288" y="1082"/>
                  </a:lnTo>
                  <a:lnTo>
                    <a:pt x="286" y="1090"/>
                  </a:lnTo>
                  <a:lnTo>
                    <a:pt x="285" y="1095"/>
                  </a:lnTo>
                  <a:lnTo>
                    <a:pt x="284" y="1104"/>
                  </a:lnTo>
                  <a:lnTo>
                    <a:pt x="282" y="1109"/>
                  </a:lnTo>
                  <a:lnTo>
                    <a:pt x="281" y="1116"/>
                  </a:lnTo>
                  <a:lnTo>
                    <a:pt x="264" y="1109"/>
                  </a:lnTo>
                  <a:lnTo>
                    <a:pt x="252" y="1114"/>
                  </a:lnTo>
                  <a:lnTo>
                    <a:pt x="247" y="1112"/>
                  </a:lnTo>
                  <a:lnTo>
                    <a:pt x="208" y="1117"/>
                  </a:lnTo>
                  <a:lnTo>
                    <a:pt x="204" y="1117"/>
                  </a:lnTo>
                  <a:lnTo>
                    <a:pt x="192" y="1114"/>
                  </a:lnTo>
                  <a:lnTo>
                    <a:pt x="179" y="1118"/>
                  </a:lnTo>
                  <a:lnTo>
                    <a:pt x="178" y="1118"/>
                  </a:lnTo>
                  <a:lnTo>
                    <a:pt x="175" y="1118"/>
                  </a:lnTo>
                  <a:lnTo>
                    <a:pt x="171" y="1117"/>
                  </a:lnTo>
                  <a:lnTo>
                    <a:pt x="158" y="1116"/>
                  </a:lnTo>
                  <a:lnTo>
                    <a:pt x="144" y="1114"/>
                  </a:lnTo>
                  <a:lnTo>
                    <a:pt x="140" y="1124"/>
                  </a:lnTo>
                  <a:lnTo>
                    <a:pt x="133" y="1125"/>
                  </a:lnTo>
                  <a:lnTo>
                    <a:pt x="129" y="1134"/>
                  </a:lnTo>
                  <a:lnTo>
                    <a:pt x="123" y="1135"/>
                  </a:lnTo>
                  <a:lnTo>
                    <a:pt x="127" y="1143"/>
                  </a:lnTo>
                  <a:lnTo>
                    <a:pt x="125" y="1147"/>
                  </a:lnTo>
                  <a:lnTo>
                    <a:pt x="119" y="1149"/>
                  </a:lnTo>
                  <a:lnTo>
                    <a:pt x="107" y="1150"/>
                  </a:lnTo>
                  <a:lnTo>
                    <a:pt x="106" y="1159"/>
                  </a:lnTo>
                  <a:lnTo>
                    <a:pt x="100" y="1155"/>
                  </a:lnTo>
                  <a:lnTo>
                    <a:pt x="90" y="1158"/>
                  </a:lnTo>
                  <a:lnTo>
                    <a:pt x="86" y="1146"/>
                  </a:lnTo>
                  <a:lnTo>
                    <a:pt x="77" y="1147"/>
                  </a:lnTo>
                  <a:lnTo>
                    <a:pt x="65" y="1143"/>
                  </a:lnTo>
                  <a:lnTo>
                    <a:pt x="52" y="1150"/>
                  </a:lnTo>
                  <a:lnTo>
                    <a:pt x="51" y="1151"/>
                  </a:lnTo>
                  <a:lnTo>
                    <a:pt x="41" y="1146"/>
                  </a:lnTo>
                  <a:lnTo>
                    <a:pt x="41" y="1142"/>
                  </a:lnTo>
                  <a:lnTo>
                    <a:pt x="43" y="1142"/>
                  </a:lnTo>
                  <a:lnTo>
                    <a:pt x="45" y="1137"/>
                  </a:lnTo>
                  <a:lnTo>
                    <a:pt x="45" y="1132"/>
                  </a:lnTo>
                  <a:lnTo>
                    <a:pt x="43" y="1128"/>
                  </a:lnTo>
                  <a:lnTo>
                    <a:pt x="48" y="1126"/>
                  </a:lnTo>
                  <a:lnTo>
                    <a:pt x="56" y="1124"/>
                  </a:lnTo>
                  <a:lnTo>
                    <a:pt x="64" y="1116"/>
                  </a:lnTo>
                  <a:lnTo>
                    <a:pt x="69" y="1121"/>
                  </a:lnTo>
                  <a:lnTo>
                    <a:pt x="72" y="1125"/>
                  </a:lnTo>
                  <a:lnTo>
                    <a:pt x="75" y="1124"/>
                  </a:lnTo>
                  <a:lnTo>
                    <a:pt x="77" y="1124"/>
                  </a:lnTo>
                  <a:lnTo>
                    <a:pt x="77" y="1120"/>
                  </a:lnTo>
                  <a:lnTo>
                    <a:pt x="74" y="1118"/>
                  </a:lnTo>
                  <a:lnTo>
                    <a:pt x="73" y="1117"/>
                  </a:lnTo>
                  <a:lnTo>
                    <a:pt x="68" y="1114"/>
                  </a:lnTo>
                  <a:lnTo>
                    <a:pt x="74" y="1112"/>
                  </a:lnTo>
                  <a:lnTo>
                    <a:pt x="77" y="1111"/>
                  </a:lnTo>
                  <a:lnTo>
                    <a:pt x="83" y="1107"/>
                  </a:lnTo>
                  <a:lnTo>
                    <a:pt x="90" y="1107"/>
                  </a:lnTo>
                  <a:lnTo>
                    <a:pt x="100" y="1096"/>
                  </a:lnTo>
                  <a:lnTo>
                    <a:pt x="103" y="1094"/>
                  </a:lnTo>
                  <a:lnTo>
                    <a:pt x="104" y="1091"/>
                  </a:lnTo>
                  <a:lnTo>
                    <a:pt x="108" y="1087"/>
                  </a:lnTo>
                  <a:lnTo>
                    <a:pt x="111" y="1084"/>
                  </a:lnTo>
                  <a:lnTo>
                    <a:pt x="112" y="1082"/>
                  </a:lnTo>
                  <a:lnTo>
                    <a:pt x="116" y="1078"/>
                  </a:lnTo>
                  <a:lnTo>
                    <a:pt x="117" y="1077"/>
                  </a:lnTo>
                  <a:lnTo>
                    <a:pt x="119" y="1075"/>
                  </a:lnTo>
                  <a:lnTo>
                    <a:pt x="125" y="1067"/>
                  </a:lnTo>
                  <a:lnTo>
                    <a:pt x="129" y="1063"/>
                  </a:lnTo>
                  <a:lnTo>
                    <a:pt x="132" y="1060"/>
                  </a:lnTo>
                  <a:lnTo>
                    <a:pt x="130" y="1056"/>
                  </a:lnTo>
                  <a:lnTo>
                    <a:pt x="119" y="1065"/>
                  </a:lnTo>
                  <a:lnTo>
                    <a:pt x="119" y="1066"/>
                  </a:lnTo>
                  <a:lnTo>
                    <a:pt x="113" y="1071"/>
                  </a:lnTo>
                  <a:lnTo>
                    <a:pt x="109" y="1078"/>
                  </a:lnTo>
                  <a:lnTo>
                    <a:pt x="102" y="1086"/>
                  </a:lnTo>
                  <a:lnTo>
                    <a:pt x="99" y="1090"/>
                  </a:lnTo>
                  <a:lnTo>
                    <a:pt x="98" y="1091"/>
                  </a:lnTo>
                  <a:lnTo>
                    <a:pt x="92" y="1094"/>
                  </a:lnTo>
                  <a:lnTo>
                    <a:pt x="79" y="1103"/>
                  </a:lnTo>
                  <a:lnTo>
                    <a:pt x="75" y="1104"/>
                  </a:lnTo>
                  <a:lnTo>
                    <a:pt x="68" y="1100"/>
                  </a:lnTo>
                  <a:lnTo>
                    <a:pt x="64" y="1099"/>
                  </a:lnTo>
                  <a:lnTo>
                    <a:pt x="66" y="1094"/>
                  </a:lnTo>
                  <a:lnTo>
                    <a:pt x="70" y="1091"/>
                  </a:lnTo>
                  <a:lnTo>
                    <a:pt x="75" y="1095"/>
                  </a:lnTo>
                  <a:lnTo>
                    <a:pt x="81" y="1090"/>
                  </a:lnTo>
                  <a:lnTo>
                    <a:pt x="78" y="1088"/>
                  </a:lnTo>
                  <a:lnTo>
                    <a:pt x="74" y="1087"/>
                  </a:lnTo>
                  <a:lnTo>
                    <a:pt x="70" y="1086"/>
                  </a:lnTo>
                  <a:lnTo>
                    <a:pt x="73" y="1083"/>
                  </a:lnTo>
                  <a:lnTo>
                    <a:pt x="70" y="1079"/>
                  </a:lnTo>
                  <a:lnTo>
                    <a:pt x="61" y="1082"/>
                  </a:lnTo>
                  <a:lnTo>
                    <a:pt x="68" y="1077"/>
                  </a:lnTo>
                  <a:lnTo>
                    <a:pt x="74" y="1078"/>
                  </a:lnTo>
                  <a:lnTo>
                    <a:pt x="77" y="1077"/>
                  </a:lnTo>
                  <a:lnTo>
                    <a:pt x="78" y="1077"/>
                  </a:lnTo>
                  <a:lnTo>
                    <a:pt x="74" y="1074"/>
                  </a:lnTo>
                  <a:lnTo>
                    <a:pt x="72" y="1071"/>
                  </a:lnTo>
                  <a:lnTo>
                    <a:pt x="66" y="1071"/>
                  </a:lnTo>
                  <a:lnTo>
                    <a:pt x="61" y="1073"/>
                  </a:lnTo>
                  <a:lnTo>
                    <a:pt x="60" y="1075"/>
                  </a:lnTo>
                  <a:lnTo>
                    <a:pt x="57" y="1077"/>
                  </a:lnTo>
                  <a:lnTo>
                    <a:pt x="53" y="1077"/>
                  </a:lnTo>
                  <a:lnTo>
                    <a:pt x="57" y="1070"/>
                  </a:lnTo>
                  <a:lnTo>
                    <a:pt x="58" y="1069"/>
                  </a:lnTo>
                  <a:lnTo>
                    <a:pt x="60" y="1066"/>
                  </a:lnTo>
                  <a:lnTo>
                    <a:pt x="61" y="1065"/>
                  </a:lnTo>
                  <a:lnTo>
                    <a:pt x="64" y="1061"/>
                  </a:lnTo>
                  <a:lnTo>
                    <a:pt x="66" y="1061"/>
                  </a:lnTo>
                  <a:lnTo>
                    <a:pt x="72" y="1061"/>
                  </a:lnTo>
                  <a:lnTo>
                    <a:pt x="73" y="1058"/>
                  </a:lnTo>
                  <a:lnTo>
                    <a:pt x="74" y="1057"/>
                  </a:lnTo>
                  <a:lnTo>
                    <a:pt x="74" y="1056"/>
                  </a:lnTo>
                  <a:lnTo>
                    <a:pt x="70" y="1054"/>
                  </a:lnTo>
                  <a:lnTo>
                    <a:pt x="74" y="1048"/>
                  </a:lnTo>
                  <a:lnTo>
                    <a:pt x="75" y="1048"/>
                  </a:lnTo>
                  <a:lnTo>
                    <a:pt x="78" y="1045"/>
                  </a:lnTo>
                  <a:lnTo>
                    <a:pt x="74" y="1044"/>
                  </a:lnTo>
                  <a:lnTo>
                    <a:pt x="73" y="1044"/>
                  </a:lnTo>
                  <a:lnTo>
                    <a:pt x="69" y="1046"/>
                  </a:lnTo>
                  <a:lnTo>
                    <a:pt x="69" y="1048"/>
                  </a:lnTo>
                  <a:lnTo>
                    <a:pt x="68" y="1048"/>
                  </a:lnTo>
                  <a:lnTo>
                    <a:pt x="62" y="1056"/>
                  </a:lnTo>
                  <a:lnTo>
                    <a:pt x="61" y="1056"/>
                  </a:lnTo>
                  <a:lnTo>
                    <a:pt x="56" y="1057"/>
                  </a:lnTo>
                  <a:lnTo>
                    <a:pt x="51" y="1053"/>
                  </a:lnTo>
                  <a:lnTo>
                    <a:pt x="52" y="1065"/>
                  </a:lnTo>
                  <a:lnTo>
                    <a:pt x="51" y="1070"/>
                  </a:lnTo>
                  <a:lnTo>
                    <a:pt x="49" y="1070"/>
                  </a:lnTo>
                  <a:lnTo>
                    <a:pt x="44" y="1075"/>
                  </a:lnTo>
                  <a:lnTo>
                    <a:pt x="43" y="1077"/>
                  </a:lnTo>
                  <a:lnTo>
                    <a:pt x="32" y="1082"/>
                  </a:lnTo>
                  <a:lnTo>
                    <a:pt x="32" y="1079"/>
                  </a:lnTo>
                  <a:lnTo>
                    <a:pt x="32" y="1077"/>
                  </a:lnTo>
                  <a:lnTo>
                    <a:pt x="40" y="1061"/>
                  </a:lnTo>
                  <a:lnTo>
                    <a:pt x="35" y="1060"/>
                  </a:lnTo>
                  <a:lnTo>
                    <a:pt x="37" y="1056"/>
                  </a:lnTo>
                  <a:lnTo>
                    <a:pt x="40" y="1050"/>
                  </a:lnTo>
                  <a:lnTo>
                    <a:pt x="41" y="1042"/>
                  </a:lnTo>
                  <a:lnTo>
                    <a:pt x="43" y="1042"/>
                  </a:lnTo>
                  <a:lnTo>
                    <a:pt x="48" y="1044"/>
                  </a:lnTo>
                  <a:lnTo>
                    <a:pt x="51" y="1045"/>
                  </a:lnTo>
                  <a:lnTo>
                    <a:pt x="56" y="1040"/>
                  </a:lnTo>
                  <a:lnTo>
                    <a:pt x="52" y="1040"/>
                  </a:lnTo>
                  <a:lnTo>
                    <a:pt x="51" y="1040"/>
                  </a:lnTo>
                  <a:lnTo>
                    <a:pt x="47" y="1040"/>
                  </a:lnTo>
                  <a:lnTo>
                    <a:pt x="44" y="1040"/>
                  </a:lnTo>
                  <a:lnTo>
                    <a:pt x="47" y="1032"/>
                  </a:lnTo>
                  <a:lnTo>
                    <a:pt x="56" y="1024"/>
                  </a:lnTo>
                  <a:lnTo>
                    <a:pt x="65" y="1019"/>
                  </a:lnTo>
                  <a:lnTo>
                    <a:pt x="65" y="1018"/>
                  </a:lnTo>
                  <a:lnTo>
                    <a:pt x="65" y="1014"/>
                  </a:lnTo>
                  <a:lnTo>
                    <a:pt x="60" y="1012"/>
                  </a:lnTo>
                  <a:lnTo>
                    <a:pt x="53" y="1019"/>
                  </a:lnTo>
                  <a:lnTo>
                    <a:pt x="48" y="1024"/>
                  </a:lnTo>
                  <a:lnTo>
                    <a:pt x="47" y="1025"/>
                  </a:lnTo>
                  <a:lnTo>
                    <a:pt x="48" y="1016"/>
                  </a:lnTo>
                  <a:lnTo>
                    <a:pt x="53" y="1008"/>
                  </a:lnTo>
                  <a:lnTo>
                    <a:pt x="56" y="1003"/>
                  </a:lnTo>
                  <a:lnTo>
                    <a:pt x="56" y="995"/>
                  </a:lnTo>
                  <a:lnTo>
                    <a:pt x="56" y="993"/>
                  </a:lnTo>
                  <a:lnTo>
                    <a:pt x="58" y="986"/>
                  </a:lnTo>
                  <a:lnTo>
                    <a:pt x="61" y="988"/>
                  </a:lnTo>
                  <a:lnTo>
                    <a:pt x="64" y="990"/>
                  </a:lnTo>
                  <a:lnTo>
                    <a:pt x="64" y="991"/>
                  </a:lnTo>
                  <a:lnTo>
                    <a:pt x="62" y="999"/>
                  </a:lnTo>
                  <a:lnTo>
                    <a:pt x="70" y="1006"/>
                  </a:lnTo>
                  <a:lnTo>
                    <a:pt x="77" y="1016"/>
                  </a:lnTo>
                  <a:lnTo>
                    <a:pt x="74" y="1024"/>
                  </a:lnTo>
                  <a:lnTo>
                    <a:pt x="78" y="1033"/>
                  </a:lnTo>
                  <a:lnTo>
                    <a:pt x="79" y="1036"/>
                  </a:lnTo>
                  <a:lnTo>
                    <a:pt x="81" y="1040"/>
                  </a:lnTo>
                  <a:lnTo>
                    <a:pt x="85" y="1042"/>
                  </a:lnTo>
                  <a:lnTo>
                    <a:pt x="83" y="1037"/>
                  </a:lnTo>
                  <a:lnTo>
                    <a:pt x="83" y="1033"/>
                  </a:lnTo>
                  <a:lnTo>
                    <a:pt x="78" y="1027"/>
                  </a:lnTo>
                  <a:lnTo>
                    <a:pt x="79" y="1025"/>
                  </a:lnTo>
                  <a:lnTo>
                    <a:pt x="82" y="1023"/>
                  </a:lnTo>
                  <a:lnTo>
                    <a:pt x="87" y="1024"/>
                  </a:lnTo>
                  <a:lnTo>
                    <a:pt x="87" y="1033"/>
                  </a:lnTo>
                  <a:lnTo>
                    <a:pt x="92" y="1029"/>
                  </a:lnTo>
                  <a:lnTo>
                    <a:pt x="96" y="1039"/>
                  </a:lnTo>
                  <a:lnTo>
                    <a:pt x="102" y="1040"/>
                  </a:lnTo>
                  <a:lnTo>
                    <a:pt x="102" y="1037"/>
                  </a:lnTo>
                  <a:lnTo>
                    <a:pt x="102" y="1035"/>
                  </a:lnTo>
                  <a:lnTo>
                    <a:pt x="95" y="1027"/>
                  </a:lnTo>
                  <a:lnTo>
                    <a:pt x="98" y="1024"/>
                  </a:lnTo>
                  <a:lnTo>
                    <a:pt x="108" y="1023"/>
                  </a:lnTo>
                  <a:lnTo>
                    <a:pt x="111" y="1022"/>
                  </a:lnTo>
                  <a:lnTo>
                    <a:pt x="111" y="1019"/>
                  </a:lnTo>
                  <a:lnTo>
                    <a:pt x="108" y="1019"/>
                  </a:lnTo>
                  <a:lnTo>
                    <a:pt x="96" y="1020"/>
                  </a:lnTo>
                  <a:lnTo>
                    <a:pt x="95" y="1018"/>
                  </a:lnTo>
                  <a:lnTo>
                    <a:pt x="94" y="1015"/>
                  </a:lnTo>
                  <a:lnTo>
                    <a:pt x="92" y="1015"/>
                  </a:lnTo>
                  <a:lnTo>
                    <a:pt x="91" y="1012"/>
                  </a:lnTo>
                  <a:lnTo>
                    <a:pt x="89" y="1008"/>
                  </a:lnTo>
                  <a:lnTo>
                    <a:pt x="94" y="1007"/>
                  </a:lnTo>
                  <a:lnTo>
                    <a:pt x="96" y="1003"/>
                  </a:lnTo>
                  <a:lnTo>
                    <a:pt x="96" y="1002"/>
                  </a:lnTo>
                  <a:lnTo>
                    <a:pt x="94" y="1001"/>
                  </a:lnTo>
                  <a:lnTo>
                    <a:pt x="90" y="999"/>
                  </a:lnTo>
                  <a:lnTo>
                    <a:pt x="90" y="997"/>
                  </a:lnTo>
                  <a:lnTo>
                    <a:pt x="90" y="988"/>
                  </a:lnTo>
                  <a:lnTo>
                    <a:pt x="87" y="995"/>
                  </a:lnTo>
                  <a:lnTo>
                    <a:pt x="87" y="998"/>
                  </a:lnTo>
                  <a:lnTo>
                    <a:pt x="87" y="1005"/>
                  </a:lnTo>
                  <a:lnTo>
                    <a:pt x="83" y="1006"/>
                  </a:lnTo>
                  <a:lnTo>
                    <a:pt x="81" y="1006"/>
                  </a:lnTo>
                  <a:lnTo>
                    <a:pt x="78" y="1005"/>
                  </a:lnTo>
                  <a:lnTo>
                    <a:pt x="78" y="1003"/>
                  </a:lnTo>
                  <a:lnTo>
                    <a:pt x="83" y="998"/>
                  </a:lnTo>
                  <a:lnTo>
                    <a:pt x="79" y="999"/>
                  </a:lnTo>
                  <a:lnTo>
                    <a:pt x="75" y="1001"/>
                  </a:lnTo>
                  <a:lnTo>
                    <a:pt x="72" y="995"/>
                  </a:lnTo>
                  <a:lnTo>
                    <a:pt x="72" y="993"/>
                  </a:lnTo>
                  <a:lnTo>
                    <a:pt x="72" y="990"/>
                  </a:lnTo>
                  <a:lnTo>
                    <a:pt x="72" y="989"/>
                  </a:lnTo>
                  <a:lnTo>
                    <a:pt x="70" y="986"/>
                  </a:lnTo>
                  <a:lnTo>
                    <a:pt x="68" y="981"/>
                  </a:lnTo>
                  <a:lnTo>
                    <a:pt x="69" y="973"/>
                  </a:lnTo>
                  <a:lnTo>
                    <a:pt x="74" y="963"/>
                  </a:lnTo>
                  <a:lnTo>
                    <a:pt x="79" y="955"/>
                  </a:lnTo>
                  <a:lnTo>
                    <a:pt x="81" y="953"/>
                  </a:lnTo>
                  <a:lnTo>
                    <a:pt x="86" y="950"/>
                  </a:lnTo>
                  <a:lnTo>
                    <a:pt x="94" y="959"/>
                  </a:lnTo>
                  <a:lnTo>
                    <a:pt x="94" y="960"/>
                  </a:lnTo>
                  <a:lnTo>
                    <a:pt x="95" y="964"/>
                  </a:lnTo>
                  <a:lnTo>
                    <a:pt x="96" y="969"/>
                  </a:lnTo>
                  <a:lnTo>
                    <a:pt x="98" y="970"/>
                  </a:lnTo>
                  <a:lnTo>
                    <a:pt x="99" y="973"/>
                  </a:lnTo>
                  <a:lnTo>
                    <a:pt x="106" y="974"/>
                  </a:lnTo>
                  <a:lnTo>
                    <a:pt x="107" y="976"/>
                  </a:lnTo>
                  <a:lnTo>
                    <a:pt x="111" y="985"/>
                  </a:lnTo>
                  <a:lnTo>
                    <a:pt x="119" y="984"/>
                  </a:lnTo>
                  <a:lnTo>
                    <a:pt x="113" y="978"/>
                  </a:lnTo>
                  <a:lnTo>
                    <a:pt x="115" y="973"/>
                  </a:lnTo>
                  <a:lnTo>
                    <a:pt x="108" y="970"/>
                  </a:lnTo>
                  <a:lnTo>
                    <a:pt x="106" y="969"/>
                  </a:lnTo>
                  <a:lnTo>
                    <a:pt x="102" y="968"/>
                  </a:lnTo>
                  <a:lnTo>
                    <a:pt x="103" y="967"/>
                  </a:lnTo>
                  <a:lnTo>
                    <a:pt x="103" y="960"/>
                  </a:lnTo>
                  <a:lnTo>
                    <a:pt x="103" y="959"/>
                  </a:lnTo>
                  <a:lnTo>
                    <a:pt x="98" y="952"/>
                  </a:lnTo>
                  <a:lnTo>
                    <a:pt x="90" y="943"/>
                  </a:lnTo>
                  <a:lnTo>
                    <a:pt x="95" y="936"/>
                  </a:lnTo>
                  <a:lnTo>
                    <a:pt x="98" y="934"/>
                  </a:lnTo>
                  <a:lnTo>
                    <a:pt x="100" y="929"/>
                  </a:lnTo>
                  <a:lnTo>
                    <a:pt x="106" y="936"/>
                  </a:lnTo>
                  <a:lnTo>
                    <a:pt x="107" y="938"/>
                  </a:lnTo>
                  <a:lnTo>
                    <a:pt x="109" y="939"/>
                  </a:lnTo>
                  <a:lnTo>
                    <a:pt x="108" y="936"/>
                  </a:lnTo>
                  <a:lnTo>
                    <a:pt x="107" y="933"/>
                  </a:lnTo>
                  <a:lnTo>
                    <a:pt x="108" y="925"/>
                  </a:lnTo>
                  <a:lnTo>
                    <a:pt x="107" y="919"/>
                  </a:lnTo>
                  <a:lnTo>
                    <a:pt x="103" y="923"/>
                  </a:lnTo>
                  <a:lnTo>
                    <a:pt x="100" y="923"/>
                  </a:lnTo>
                  <a:lnTo>
                    <a:pt x="98" y="923"/>
                  </a:lnTo>
                  <a:lnTo>
                    <a:pt x="100" y="917"/>
                  </a:lnTo>
                  <a:lnTo>
                    <a:pt x="103" y="909"/>
                  </a:lnTo>
                  <a:lnTo>
                    <a:pt x="106" y="902"/>
                  </a:lnTo>
                  <a:lnTo>
                    <a:pt x="106" y="900"/>
                  </a:lnTo>
                  <a:lnTo>
                    <a:pt x="112" y="895"/>
                  </a:lnTo>
                  <a:lnTo>
                    <a:pt x="113" y="893"/>
                  </a:lnTo>
                  <a:lnTo>
                    <a:pt x="119" y="888"/>
                  </a:lnTo>
                  <a:lnTo>
                    <a:pt x="121" y="887"/>
                  </a:lnTo>
                  <a:lnTo>
                    <a:pt x="127" y="891"/>
                  </a:lnTo>
                  <a:lnTo>
                    <a:pt x="134" y="898"/>
                  </a:lnTo>
                  <a:lnTo>
                    <a:pt x="144" y="902"/>
                  </a:lnTo>
                  <a:lnTo>
                    <a:pt x="145" y="902"/>
                  </a:lnTo>
                  <a:lnTo>
                    <a:pt x="150" y="908"/>
                  </a:lnTo>
                  <a:lnTo>
                    <a:pt x="153" y="912"/>
                  </a:lnTo>
                  <a:lnTo>
                    <a:pt x="155" y="917"/>
                  </a:lnTo>
                  <a:lnTo>
                    <a:pt x="159" y="926"/>
                  </a:lnTo>
                  <a:lnTo>
                    <a:pt x="161" y="916"/>
                  </a:lnTo>
                  <a:lnTo>
                    <a:pt x="159" y="905"/>
                  </a:lnTo>
                  <a:lnTo>
                    <a:pt x="155" y="897"/>
                  </a:lnTo>
                  <a:lnTo>
                    <a:pt x="153" y="895"/>
                  </a:lnTo>
                  <a:lnTo>
                    <a:pt x="144" y="893"/>
                  </a:lnTo>
                  <a:lnTo>
                    <a:pt x="142" y="891"/>
                  </a:lnTo>
                  <a:lnTo>
                    <a:pt x="136" y="887"/>
                  </a:lnTo>
                  <a:lnTo>
                    <a:pt x="133" y="885"/>
                  </a:lnTo>
                  <a:lnTo>
                    <a:pt x="132" y="884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8" y="870"/>
                  </a:lnTo>
                  <a:lnTo>
                    <a:pt x="137" y="866"/>
                  </a:lnTo>
                  <a:lnTo>
                    <a:pt x="146" y="861"/>
                  </a:lnTo>
                  <a:lnTo>
                    <a:pt x="142" y="859"/>
                  </a:lnTo>
                  <a:lnTo>
                    <a:pt x="133" y="863"/>
                  </a:lnTo>
                  <a:lnTo>
                    <a:pt x="124" y="867"/>
                  </a:lnTo>
                  <a:lnTo>
                    <a:pt x="119" y="867"/>
                  </a:lnTo>
                  <a:lnTo>
                    <a:pt x="112" y="867"/>
                  </a:lnTo>
                  <a:lnTo>
                    <a:pt x="111" y="866"/>
                  </a:lnTo>
                  <a:lnTo>
                    <a:pt x="106" y="867"/>
                  </a:lnTo>
                  <a:lnTo>
                    <a:pt x="109" y="858"/>
                  </a:lnTo>
                  <a:lnTo>
                    <a:pt x="119" y="849"/>
                  </a:lnTo>
                  <a:lnTo>
                    <a:pt x="121" y="847"/>
                  </a:lnTo>
                  <a:lnTo>
                    <a:pt x="137" y="840"/>
                  </a:lnTo>
                  <a:lnTo>
                    <a:pt x="140" y="840"/>
                  </a:lnTo>
                  <a:lnTo>
                    <a:pt x="150" y="837"/>
                  </a:lnTo>
                  <a:lnTo>
                    <a:pt x="155" y="836"/>
                  </a:lnTo>
                  <a:lnTo>
                    <a:pt x="170" y="828"/>
                  </a:lnTo>
                  <a:lnTo>
                    <a:pt x="180" y="823"/>
                  </a:lnTo>
                  <a:lnTo>
                    <a:pt x="195" y="820"/>
                  </a:lnTo>
                  <a:lnTo>
                    <a:pt x="199" y="820"/>
                  </a:lnTo>
                  <a:lnTo>
                    <a:pt x="202" y="820"/>
                  </a:lnTo>
                  <a:lnTo>
                    <a:pt x="202" y="824"/>
                  </a:lnTo>
                  <a:lnTo>
                    <a:pt x="197" y="826"/>
                  </a:lnTo>
                  <a:lnTo>
                    <a:pt x="196" y="830"/>
                  </a:lnTo>
                  <a:lnTo>
                    <a:pt x="201" y="830"/>
                  </a:lnTo>
                  <a:lnTo>
                    <a:pt x="205" y="829"/>
                  </a:lnTo>
                  <a:lnTo>
                    <a:pt x="204" y="834"/>
                  </a:lnTo>
                  <a:lnTo>
                    <a:pt x="204" y="837"/>
                  </a:lnTo>
                  <a:lnTo>
                    <a:pt x="199" y="845"/>
                  </a:lnTo>
                  <a:lnTo>
                    <a:pt x="200" y="851"/>
                  </a:lnTo>
                  <a:lnTo>
                    <a:pt x="209" y="840"/>
                  </a:lnTo>
                  <a:lnTo>
                    <a:pt x="216" y="838"/>
                  </a:lnTo>
                  <a:lnTo>
                    <a:pt x="218" y="838"/>
                  </a:lnTo>
                  <a:lnTo>
                    <a:pt x="225" y="838"/>
                  </a:lnTo>
                  <a:lnTo>
                    <a:pt x="226" y="840"/>
                  </a:lnTo>
                  <a:lnTo>
                    <a:pt x="227" y="841"/>
                  </a:lnTo>
                  <a:lnTo>
                    <a:pt x="227" y="842"/>
                  </a:lnTo>
                  <a:lnTo>
                    <a:pt x="230" y="841"/>
                  </a:lnTo>
                  <a:lnTo>
                    <a:pt x="233" y="838"/>
                  </a:lnTo>
                  <a:lnTo>
                    <a:pt x="229" y="832"/>
                  </a:lnTo>
                  <a:lnTo>
                    <a:pt x="221" y="830"/>
                  </a:lnTo>
                  <a:lnTo>
                    <a:pt x="214" y="832"/>
                  </a:lnTo>
                  <a:lnTo>
                    <a:pt x="212" y="825"/>
                  </a:lnTo>
                  <a:lnTo>
                    <a:pt x="209" y="819"/>
                  </a:lnTo>
                  <a:lnTo>
                    <a:pt x="214" y="817"/>
                  </a:lnTo>
                  <a:lnTo>
                    <a:pt x="222" y="816"/>
                  </a:lnTo>
                  <a:lnTo>
                    <a:pt x="227" y="817"/>
                  </a:lnTo>
                  <a:lnTo>
                    <a:pt x="227" y="824"/>
                  </a:lnTo>
                  <a:lnTo>
                    <a:pt x="236" y="823"/>
                  </a:lnTo>
                  <a:lnTo>
                    <a:pt x="238" y="821"/>
                  </a:lnTo>
                  <a:lnTo>
                    <a:pt x="247" y="817"/>
                  </a:lnTo>
                  <a:lnTo>
                    <a:pt x="250" y="809"/>
                  </a:lnTo>
                  <a:lnTo>
                    <a:pt x="264" y="800"/>
                  </a:lnTo>
                  <a:lnTo>
                    <a:pt x="265" y="795"/>
                  </a:lnTo>
                  <a:lnTo>
                    <a:pt x="265" y="794"/>
                  </a:lnTo>
                  <a:lnTo>
                    <a:pt x="264" y="791"/>
                  </a:lnTo>
                  <a:lnTo>
                    <a:pt x="256" y="796"/>
                  </a:lnTo>
                  <a:lnTo>
                    <a:pt x="244" y="800"/>
                  </a:lnTo>
                  <a:lnTo>
                    <a:pt x="239" y="807"/>
                  </a:lnTo>
                  <a:lnTo>
                    <a:pt x="230" y="811"/>
                  </a:lnTo>
                  <a:lnTo>
                    <a:pt x="223" y="807"/>
                  </a:lnTo>
                  <a:lnTo>
                    <a:pt x="222" y="808"/>
                  </a:lnTo>
                  <a:lnTo>
                    <a:pt x="219" y="809"/>
                  </a:lnTo>
                  <a:lnTo>
                    <a:pt x="210" y="816"/>
                  </a:lnTo>
                  <a:lnTo>
                    <a:pt x="205" y="813"/>
                  </a:lnTo>
                  <a:lnTo>
                    <a:pt x="212" y="803"/>
                  </a:lnTo>
                  <a:lnTo>
                    <a:pt x="204" y="803"/>
                  </a:lnTo>
                  <a:lnTo>
                    <a:pt x="195" y="812"/>
                  </a:lnTo>
                  <a:lnTo>
                    <a:pt x="192" y="813"/>
                  </a:lnTo>
                  <a:lnTo>
                    <a:pt x="184" y="816"/>
                  </a:lnTo>
                  <a:lnTo>
                    <a:pt x="178" y="812"/>
                  </a:lnTo>
                  <a:lnTo>
                    <a:pt x="176" y="813"/>
                  </a:lnTo>
                  <a:lnTo>
                    <a:pt x="170" y="817"/>
                  </a:lnTo>
                  <a:lnTo>
                    <a:pt x="162" y="825"/>
                  </a:lnTo>
                  <a:lnTo>
                    <a:pt x="155" y="828"/>
                  </a:lnTo>
                  <a:lnTo>
                    <a:pt x="150" y="830"/>
                  </a:lnTo>
                  <a:lnTo>
                    <a:pt x="145" y="829"/>
                  </a:lnTo>
                  <a:lnTo>
                    <a:pt x="144" y="826"/>
                  </a:lnTo>
                  <a:lnTo>
                    <a:pt x="144" y="825"/>
                  </a:lnTo>
                  <a:lnTo>
                    <a:pt x="154" y="817"/>
                  </a:lnTo>
                  <a:lnTo>
                    <a:pt x="161" y="812"/>
                  </a:lnTo>
                  <a:lnTo>
                    <a:pt x="167" y="808"/>
                  </a:lnTo>
                  <a:lnTo>
                    <a:pt x="175" y="804"/>
                  </a:lnTo>
                  <a:lnTo>
                    <a:pt x="180" y="802"/>
                  </a:lnTo>
                  <a:lnTo>
                    <a:pt x="195" y="800"/>
                  </a:lnTo>
                  <a:lnTo>
                    <a:pt x="202" y="800"/>
                  </a:lnTo>
                  <a:lnTo>
                    <a:pt x="204" y="798"/>
                  </a:lnTo>
                  <a:lnTo>
                    <a:pt x="195" y="795"/>
                  </a:lnTo>
                  <a:lnTo>
                    <a:pt x="195" y="791"/>
                  </a:lnTo>
                  <a:lnTo>
                    <a:pt x="192" y="787"/>
                  </a:lnTo>
                  <a:lnTo>
                    <a:pt x="185" y="791"/>
                  </a:lnTo>
                  <a:lnTo>
                    <a:pt x="181" y="794"/>
                  </a:lnTo>
                  <a:lnTo>
                    <a:pt x="170" y="796"/>
                  </a:lnTo>
                  <a:lnTo>
                    <a:pt x="164" y="798"/>
                  </a:lnTo>
                  <a:lnTo>
                    <a:pt x="161" y="799"/>
                  </a:lnTo>
                  <a:lnTo>
                    <a:pt x="159" y="792"/>
                  </a:lnTo>
                  <a:lnTo>
                    <a:pt x="153" y="795"/>
                  </a:lnTo>
                  <a:lnTo>
                    <a:pt x="144" y="790"/>
                  </a:lnTo>
                  <a:lnTo>
                    <a:pt x="146" y="783"/>
                  </a:lnTo>
                  <a:lnTo>
                    <a:pt x="161" y="775"/>
                  </a:lnTo>
                  <a:lnTo>
                    <a:pt x="162" y="769"/>
                  </a:lnTo>
                  <a:lnTo>
                    <a:pt x="161" y="764"/>
                  </a:lnTo>
                  <a:lnTo>
                    <a:pt x="154" y="757"/>
                  </a:lnTo>
                  <a:lnTo>
                    <a:pt x="162" y="757"/>
                  </a:lnTo>
                  <a:lnTo>
                    <a:pt x="155" y="749"/>
                  </a:lnTo>
                  <a:lnTo>
                    <a:pt x="149" y="745"/>
                  </a:lnTo>
                  <a:lnTo>
                    <a:pt x="142" y="741"/>
                  </a:lnTo>
                  <a:lnTo>
                    <a:pt x="146" y="739"/>
                  </a:lnTo>
                  <a:lnTo>
                    <a:pt x="147" y="739"/>
                  </a:lnTo>
                  <a:lnTo>
                    <a:pt x="157" y="735"/>
                  </a:lnTo>
                  <a:lnTo>
                    <a:pt x="162" y="740"/>
                  </a:lnTo>
                  <a:lnTo>
                    <a:pt x="164" y="744"/>
                  </a:lnTo>
                  <a:lnTo>
                    <a:pt x="168" y="749"/>
                  </a:lnTo>
                  <a:lnTo>
                    <a:pt x="171" y="753"/>
                  </a:lnTo>
                  <a:lnTo>
                    <a:pt x="167" y="761"/>
                  </a:lnTo>
                  <a:lnTo>
                    <a:pt x="176" y="761"/>
                  </a:lnTo>
                  <a:lnTo>
                    <a:pt x="189" y="757"/>
                  </a:lnTo>
                  <a:lnTo>
                    <a:pt x="187" y="756"/>
                  </a:lnTo>
                  <a:lnTo>
                    <a:pt x="176" y="752"/>
                  </a:lnTo>
                  <a:lnTo>
                    <a:pt x="178" y="745"/>
                  </a:lnTo>
                  <a:lnTo>
                    <a:pt x="174" y="740"/>
                  </a:lnTo>
                  <a:lnTo>
                    <a:pt x="187" y="739"/>
                  </a:lnTo>
                  <a:lnTo>
                    <a:pt x="197" y="736"/>
                  </a:lnTo>
                  <a:lnTo>
                    <a:pt x="214" y="744"/>
                  </a:lnTo>
                  <a:lnTo>
                    <a:pt x="214" y="739"/>
                  </a:lnTo>
                  <a:lnTo>
                    <a:pt x="204" y="732"/>
                  </a:lnTo>
                  <a:lnTo>
                    <a:pt x="199" y="731"/>
                  </a:lnTo>
                  <a:lnTo>
                    <a:pt x="208" y="724"/>
                  </a:lnTo>
                  <a:lnTo>
                    <a:pt x="216" y="722"/>
                  </a:lnTo>
                  <a:lnTo>
                    <a:pt x="225" y="723"/>
                  </a:lnTo>
                  <a:lnTo>
                    <a:pt x="222" y="719"/>
                  </a:lnTo>
                  <a:lnTo>
                    <a:pt x="214" y="717"/>
                  </a:lnTo>
                  <a:lnTo>
                    <a:pt x="208" y="718"/>
                  </a:lnTo>
                  <a:lnTo>
                    <a:pt x="205" y="718"/>
                  </a:lnTo>
                  <a:lnTo>
                    <a:pt x="193" y="731"/>
                  </a:lnTo>
                  <a:lnTo>
                    <a:pt x="178" y="731"/>
                  </a:lnTo>
                  <a:lnTo>
                    <a:pt x="168" y="732"/>
                  </a:lnTo>
                  <a:lnTo>
                    <a:pt x="174" y="720"/>
                  </a:lnTo>
                  <a:lnTo>
                    <a:pt x="174" y="719"/>
                  </a:lnTo>
                  <a:lnTo>
                    <a:pt x="179" y="717"/>
                  </a:lnTo>
                  <a:lnTo>
                    <a:pt x="185" y="714"/>
                  </a:lnTo>
                  <a:lnTo>
                    <a:pt x="181" y="710"/>
                  </a:lnTo>
                  <a:lnTo>
                    <a:pt x="170" y="710"/>
                  </a:lnTo>
                  <a:lnTo>
                    <a:pt x="170" y="709"/>
                  </a:lnTo>
                  <a:lnTo>
                    <a:pt x="164" y="703"/>
                  </a:lnTo>
                  <a:lnTo>
                    <a:pt x="176" y="702"/>
                  </a:lnTo>
                  <a:lnTo>
                    <a:pt x="188" y="703"/>
                  </a:lnTo>
                  <a:lnTo>
                    <a:pt x="193" y="706"/>
                  </a:lnTo>
                  <a:lnTo>
                    <a:pt x="205" y="709"/>
                  </a:lnTo>
                  <a:lnTo>
                    <a:pt x="204" y="705"/>
                  </a:lnTo>
                  <a:lnTo>
                    <a:pt x="200" y="702"/>
                  </a:lnTo>
                  <a:lnTo>
                    <a:pt x="196" y="701"/>
                  </a:lnTo>
                  <a:lnTo>
                    <a:pt x="180" y="696"/>
                  </a:lnTo>
                  <a:lnTo>
                    <a:pt x="178" y="693"/>
                  </a:lnTo>
                  <a:lnTo>
                    <a:pt x="178" y="692"/>
                  </a:lnTo>
                  <a:lnTo>
                    <a:pt x="175" y="689"/>
                  </a:lnTo>
                  <a:lnTo>
                    <a:pt x="172" y="688"/>
                  </a:lnTo>
                  <a:lnTo>
                    <a:pt x="178" y="688"/>
                  </a:lnTo>
                  <a:lnTo>
                    <a:pt x="185" y="688"/>
                  </a:lnTo>
                  <a:lnTo>
                    <a:pt x="187" y="689"/>
                  </a:lnTo>
                  <a:lnTo>
                    <a:pt x="196" y="690"/>
                  </a:lnTo>
                  <a:lnTo>
                    <a:pt x="197" y="692"/>
                  </a:lnTo>
                  <a:lnTo>
                    <a:pt x="199" y="692"/>
                  </a:lnTo>
                  <a:lnTo>
                    <a:pt x="200" y="692"/>
                  </a:lnTo>
                  <a:lnTo>
                    <a:pt x="204" y="694"/>
                  </a:lnTo>
                  <a:lnTo>
                    <a:pt x="216" y="697"/>
                  </a:lnTo>
                  <a:lnTo>
                    <a:pt x="223" y="694"/>
                  </a:lnTo>
                  <a:lnTo>
                    <a:pt x="226" y="693"/>
                  </a:lnTo>
                  <a:lnTo>
                    <a:pt x="227" y="693"/>
                  </a:lnTo>
                  <a:lnTo>
                    <a:pt x="233" y="692"/>
                  </a:lnTo>
                  <a:lnTo>
                    <a:pt x="234" y="692"/>
                  </a:lnTo>
                  <a:lnTo>
                    <a:pt x="239" y="689"/>
                  </a:lnTo>
                  <a:lnTo>
                    <a:pt x="235" y="686"/>
                  </a:lnTo>
                  <a:lnTo>
                    <a:pt x="234" y="686"/>
                  </a:lnTo>
                  <a:lnTo>
                    <a:pt x="221" y="688"/>
                  </a:lnTo>
                  <a:lnTo>
                    <a:pt x="216" y="692"/>
                  </a:lnTo>
                  <a:lnTo>
                    <a:pt x="212" y="692"/>
                  </a:lnTo>
                  <a:lnTo>
                    <a:pt x="209" y="692"/>
                  </a:lnTo>
                  <a:lnTo>
                    <a:pt x="206" y="688"/>
                  </a:lnTo>
                  <a:lnTo>
                    <a:pt x="206" y="684"/>
                  </a:lnTo>
                  <a:lnTo>
                    <a:pt x="206" y="682"/>
                  </a:lnTo>
                  <a:lnTo>
                    <a:pt x="216" y="681"/>
                  </a:lnTo>
                  <a:lnTo>
                    <a:pt x="223" y="681"/>
                  </a:lnTo>
                  <a:lnTo>
                    <a:pt x="222" y="680"/>
                  </a:lnTo>
                  <a:lnTo>
                    <a:pt x="219" y="677"/>
                  </a:lnTo>
                  <a:lnTo>
                    <a:pt x="210" y="676"/>
                  </a:lnTo>
                  <a:lnTo>
                    <a:pt x="204" y="675"/>
                  </a:lnTo>
                  <a:lnTo>
                    <a:pt x="201" y="669"/>
                  </a:lnTo>
                  <a:lnTo>
                    <a:pt x="213" y="668"/>
                  </a:lnTo>
                  <a:lnTo>
                    <a:pt x="214" y="668"/>
                  </a:lnTo>
                  <a:lnTo>
                    <a:pt x="236" y="672"/>
                  </a:lnTo>
                  <a:lnTo>
                    <a:pt x="246" y="673"/>
                  </a:lnTo>
                  <a:lnTo>
                    <a:pt x="252" y="672"/>
                  </a:lnTo>
                  <a:lnTo>
                    <a:pt x="250" y="667"/>
                  </a:lnTo>
                  <a:lnTo>
                    <a:pt x="238" y="665"/>
                  </a:lnTo>
                  <a:lnTo>
                    <a:pt x="230" y="663"/>
                  </a:lnTo>
                  <a:lnTo>
                    <a:pt x="229" y="663"/>
                  </a:lnTo>
                  <a:lnTo>
                    <a:pt x="226" y="659"/>
                  </a:lnTo>
                  <a:lnTo>
                    <a:pt x="223" y="655"/>
                  </a:lnTo>
                  <a:lnTo>
                    <a:pt x="221" y="647"/>
                  </a:lnTo>
                  <a:lnTo>
                    <a:pt x="219" y="647"/>
                  </a:lnTo>
                  <a:lnTo>
                    <a:pt x="216" y="642"/>
                  </a:lnTo>
                  <a:lnTo>
                    <a:pt x="206" y="641"/>
                  </a:lnTo>
                  <a:lnTo>
                    <a:pt x="200" y="629"/>
                  </a:lnTo>
                  <a:lnTo>
                    <a:pt x="213" y="629"/>
                  </a:lnTo>
                  <a:lnTo>
                    <a:pt x="214" y="629"/>
                  </a:lnTo>
                  <a:lnTo>
                    <a:pt x="216" y="629"/>
                  </a:lnTo>
                  <a:lnTo>
                    <a:pt x="225" y="629"/>
                  </a:lnTo>
                  <a:lnTo>
                    <a:pt x="229" y="629"/>
                  </a:lnTo>
                  <a:lnTo>
                    <a:pt x="233" y="626"/>
                  </a:lnTo>
                  <a:lnTo>
                    <a:pt x="226" y="621"/>
                  </a:lnTo>
                  <a:lnTo>
                    <a:pt x="229" y="621"/>
                  </a:lnTo>
                  <a:lnTo>
                    <a:pt x="238" y="620"/>
                  </a:lnTo>
                  <a:lnTo>
                    <a:pt x="246" y="614"/>
                  </a:lnTo>
                  <a:lnTo>
                    <a:pt x="252" y="616"/>
                  </a:lnTo>
                  <a:lnTo>
                    <a:pt x="246" y="625"/>
                  </a:lnTo>
                  <a:lnTo>
                    <a:pt x="243" y="628"/>
                  </a:lnTo>
                  <a:lnTo>
                    <a:pt x="243" y="630"/>
                  </a:lnTo>
                  <a:lnTo>
                    <a:pt x="248" y="628"/>
                  </a:lnTo>
                  <a:lnTo>
                    <a:pt x="256" y="624"/>
                  </a:lnTo>
                  <a:lnTo>
                    <a:pt x="256" y="622"/>
                  </a:lnTo>
                  <a:lnTo>
                    <a:pt x="257" y="617"/>
                  </a:lnTo>
                  <a:lnTo>
                    <a:pt x="255" y="605"/>
                  </a:lnTo>
                  <a:lnTo>
                    <a:pt x="257" y="597"/>
                  </a:lnTo>
                  <a:lnTo>
                    <a:pt x="264" y="612"/>
                  </a:lnTo>
                  <a:lnTo>
                    <a:pt x="265" y="614"/>
                  </a:lnTo>
                  <a:lnTo>
                    <a:pt x="269" y="621"/>
                  </a:lnTo>
                  <a:lnTo>
                    <a:pt x="272" y="620"/>
                  </a:lnTo>
                  <a:lnTo>
                    <a:pt x="278" y="618"/>
                  </a:lnTo>
                  <a:lnTo>
                    <a:pt x="282" y="609"/>
                  </a:lnTo>
                  <a:lnTo>
                    <a:pt x="282" y="608"/>
                  </a:lnTo>
                  <a:lnTo>
                    <a:pt x="281" y="600"/>
                  </a:lnTo>
                  <a:lnTo>
                    <a:pt x="282" y="600"/>
                  </a:lnTo>
                  <a:lnTo>
                    <a:pt x="288" y="599"/>
                  </a:lnTo>
                  <a:lnTo>
                    <a:pt x="294" y="599"/>
                  </a:lnTo>
                  <a:lnTo>
                    <a:pt x="299" y="599"/>
                  </a:lnTo>
                  <a:lnTo>
                    <a:pt x="305" y="605"/>
                  </a:lnTo>
                  <a:lnTo>
                    <a:pt x="308" y="610"/>
                  </a:lnTo>
                  <a:lnTo>
                    <a:pt x="315" y="610"/>
                  </a:lnTo>
                  <a:lnTo>
                    <a:pt x="318" y="609"/>
                  </a:lnTo>
                  <a:lnTo>
                    <a:pt x="319" y="608"/>
                  </a:lnTo>
                  <a:lnTo>
                    <a:pt x="316" y="600"/>
                  </a:lnTo>
                  <a:lnTo>
                    <a:pt x="315" y="600"/>
                  </a:lnTo>
                  <a:lnTo>
                    <a:pt x="307" y="597"/>
                  </a:lnTo>
                  <a:lnTo>
                    <a:pt x="302" y="595"/>
                  </a:lnTo>
                  <a:lnTo>
                    <a:pt x="299" y="591"/>
                  </a:lnTo>
                  <a:lnTo>
                    <a:pt x="290" y="591"/>
                  </a:lnTo>
                  <a:lnTo>
                    <a:pt x="289" y="591"/>
                  </a:lnTo>
                  <a:lnTo>
                    <a:pt x="286" y="591"/>
                  </a:lnTo>
                  <a:lnTo>
                    <a:pt x="282" y="592"/>
                  </a:lnTo>
                  <a:lnTo>
                    <a:pt x="286" y="584"/>
                  </a:lnTo>
                  <a:lnTo>
                    <a:pt x="291" y="576"/>
                  </a:lnTo>
                  <a:lnTo>
                    <a:pt x="293" y="575"/>
                  </a:lnTo>
                  <a:lnTo>
                    <a:pt x="298" y="570"/>
                  </a:lnTo>
                  <a:lnTo>
                    <a:pt x="301" y="566"/>
                  </a:lnTo>
                  <a:lnTo>
                    <a:pt x="306" y="569"/>
                  </a:lnTo>
                  <a:lnTo>
                    <a:pt x="311" y="570"/>
                  </a:lnTo>
                  <a:lnTo>
                    <a:pt x="312" y="570"/>
                  </a:lnTo>
                  <a:lnTo>
                    <a:pt x="318" y="566"/>
                  </a:lnTo>
                  <a:lnTo>
                    <a:pt x="318" y="567"/>
                  </a:lnTo>
                  <a:lnTo>
                    <a:pt x="324" y="570"/>
                  </a:lnTo>
                  <a:lnTo>
                    <a:pt x="327" y="570"/>
                  </a:lnTo>
                  <a:lnTo>
                    <a:pt x="331" y="569"/>
                  </a:lnTo>
                  <a:lnTo>
                    <a:pt x="318" y="565"/>
                  </a:lnTo>
                  <a:lnTo>
                    <a:pt x="314" y="563"/>
                  </a:lnTo>
                  <a:lnTo>
                    <a:pt x="308" y="562"/>
                  </a:lnTo>
                  <a:lnTo>
                    <a:pt x="291" y="566"/>
                  </a:lnTo>
                  <a:lnTo>
                    <a:pt x="294" y="558"/>
                  </a:lnTo>
                  <a:lnTo>
                    <a:pt x="310" y="553"/>
                  </a:lnTo>
                  <a:lnTo>
                    <a:pt x="316" y="559"/>
                  </a:lnTo>
                  <a:lnTo>
                    <a:pt x="316" y="561"/>
                  </a:lnTo>
                  <a:lnTo>
                    <a:pt x="319" y="561"/>
                  </a:lnTo>
                  <a:lnTo>
                    <a:pt x="324" y="561"/>
                  </a:lnTo>
                  <a:lnTo>
                    <a:pt x="336" y="557"/>
                  </a:lnTo>
                  <a:lnTo>
                    <a:pt x="348" y="556"/>
                  </a:lnTo>
                  <a:lnTo>
                    <a:pt x="354" y="554"/>
                  </a:lnTo>
                  <a:lnTo>
                    <a:pt x="349" y="561"/>
                  </a:lnTo>
                  <a:lnTo>
                    <a:pt x="344" y="570"/>
                  </a:lnTo>
                  <a:lnTo>
                    <a:pt x="344" y="573"/>
                  </a:lnTo>
                  <a:lnTo>
                    <a:pt x="344" y="576"/>
                  </a:lnTo>
                  <a:lnTo>
                    <a:pt x="348" y="579"/>
                  </a:lnTo>
                  <a:lnTo>
                    <a:pt x="354" y="587"/>
                  </a:lnTo>
                  <a:lnTo>
                    <a:pt x="357" y="582"/>
                  </a:lnTo>
                  <a:lnTo>
                    <a:pt x="353" y="576"/>
                  </a:lnTo>
                  <a:lnTo>
                    <a:pt x="349" y="573"/>
                  </a:lnTo>
                  <a:lnTo>
                    <a:pt x="350" y="570"/>
                  </a:lnTo>
                  <a:lnTo>
                    <a:pt x="354" y="565"/>
                  </a:lnTo>
                  <a:lnTo>
                    <a:pt x="358" y="558"/>
                  </a:lnTo>
                  <a:lnTo>
                    <a:pt x="362" y="556"/>
                  </a:lnTo>
                  <a:lnTo>
                    <a:pt x="363" y="557"/>
                  </a:lnTo>
                  <a:lnTo>
                    <a:pt x="367" y="558"/>
                  </a:lnTo>
                  <a:lnTo>
                    <a:pt x="369" y="558"/>
                  </a:lnTo>
                  <a:lnTo>
                    <a:pt x="370" y="562"/>
                  </a:lnTo>
                  <a:lnTo>
                    <a:pt x="375" y="561"/>
                  </a:lnTo>
                  <a:lnTo>
                    <a:pt x="377" y="559"/>
                  </a:lnTo>
                  <a:lnTo>
                    <a:pt x="379" y="561"/>
                  </a:lnTo>
                  <a:lnTo>
                    <a:pt x="386" y="565"/>
                  </a:lnTo>
                  <a:lnTo>
                    <a:pt x="394" y="567"/>
                  </a:lnTo>
                  <a:lnTo>
                    <a:pt x="396" y="569"/>
                  </a:lnTo>
                  <a:lnTo>
                    <a:pt x="396" y="582"/>
                  </a:lnTo>
                  <a:lnTo>
                    <a:pt x="396" y="583"/>
                  </a:lnTo>
                  <a:lnTo>
                    <a:pt x="397" y="588"/>
                  </a:lnTo>
                  <a:lnTo>
                    <a:pt x="400" y="590"/>
                  </a:lnTo>
                  <a:lnTo>
                    <a:pt x="404" y="592"/>
                  </a:lnTo>
                  <a:lnTo>
                    <a:pt x="404" y="582"/>
                  </a:lnTo>
                  <a:lnTo>
                    <a:pt x="405" y="569"/>
                  </a:lnTo>
                  <a:lnTo>
                    <a:pt x="404" y="566"/>
                  </a:lnTo>
                  <a:lnTo>
                    <a:pt x="400" y="561"/>
                  </a:lnTo>
                  <a:lnTo>
                    <a:pt x="396" y="558"/>
                  </a:lnTo>
                  <a:lnTo>
                    <a:pt x="397" y="554"/>
                  </a:lnTo>
                  <a:lnTo>
                    <a:pt x="399" y="552"/>
                  </a:lnTo>
                  <a:lnTo>
                    <a:pt x="400" y="549"/>
                  </a:lnTo>
                  <a:lnTo>
                    <a:pt x="397" y="550"/>
                  </a:lnTo>
                  <a:lnTo>
                    <a:pt x="387" y="554"/>
                  </a:lnTo>
                  <a:lnTo>
                    <a:pt x="390" y="548"/>
                  </a:lnTo>
                  <a:lnTo>
                    <a:pt x="378" y="548"/>
                  </a:lnTo>
                  <a:lnTo>
                    <a:pt x="375" y="548"/>
                  </a:lnTo>
                  <a:lnTo>
                    <a:pt x="363" y="545"/>
                  </a:lnTo>
                  <a:lnTo>
                    <a:pt x="374" y="541"/>
                  </a:lnTo>
                  <a:lnTo>
                    <a:pt x="375" y="541"/>
                  </a:lnTo>
                  <a:lnTo>
                    <a:pt x="375" y="540"/>
                  </a:lnTo>
                  <a:lnTo>
                    <a:pt x="373" y="532"/>
                  </a:lnTo>
                  <a:lnTo>
                    <a:pt x="363" y="535"/>
                  </a:lnTo>
                  <a:lnTo>
                    <a:pt x="356" y="536"/>
                  </a:lnTo>
                  <a:lnTo>
                    <a:pt x="348" y="538"/>
                  </a:lnTo>
                  <a:lnTo>
                    <a:pt x="337" y="540"/>
                  </a:lnTo>
                  <a:lnTo>
                    <a:pt x="344" y="542"/>
                  </a:lnTo>
                  <a:lnTo>
                    <a:pt x="332" y="550"/>
                  </a:lnTo>
                  <a:lnTo>
                    <a:pt x="328" y="552"/>
                  </a:lnTo>
                  <a:lnTo>
                    <a:pt x="327" y="553"/>
                  </a:lnTo>
                  <a:lnTo>
                    <a:pt x="329" y="542"/>
                  </a:lnTo>
                  <a:lnTo>
                    <a:pt x="331" y="535"/>
                  </a:lnTo>
                  <a:lnTo>
                    <a:pt x="314" y="544"/>
                  </a:lnTo>
                  <a:lnTo>
                    <a:pt x="299" y="546"/>
                  </a:lnTo>
                  <a:lnTo>
                    <a:pt x="297" y="548"/>
                  </a:lnTo>
                  <a:lnTo>
                    <a:pt x="293" y="544"/>
                  </a:lnTo>
                  <a:lnTo>
                    <a:pt x="294" y="542"/>
                  </a:lnTo>
                  <a:lnTo>
                    <a:pt x="295" y="541"/>
                  </a:lnTo>
                  <a:lnTo>
                    <a:pt x="303" y="533"/>
                  </a:lnTo>
                  <a:lnTo>
                    <a:pt x="312" y="523"/>
                  </a:lnTo>
                  <a:lnTo>
                    <a:pt x="320" y="514"/>
                  </a:lnTo>
                  <a:lnTo>
                    <a:pt x="319" y="512"/>
                  </a:lnTo>
                  <a:lnTo>
                    <a:pt x="315" y="508"/>
                  </a:lnTo>
                  <a:lnTo>
                    <a:pt x="322" y="502"/>
                  </a:lnTo>
                  <a:lnTo>
                    <a:pt x="327" y="502"/>
                  </a:lnTo>
                  <a:lnTo>
                    <a:pt x="337" y="501"/>
                  </a:lnTo>
                  <a:lnTo>
                    <a:pt x="340" y="507"/>
                  </a:lnTo>
                  <a:lnTo>
                    <a:pt x="339" y="510"/>
                  </a:lnTo>
                  <a:lnTo>
                    <a:pt x="337" y="514"/>
                  </a:lnTo>
                  <a:lnTo>
                    <a:pt x="343" y="515"/>
                  </a:lnTo>
                  <a:lnTo>
                    <a:pt x="349" y="504"/>
                  </a:lnTo>
                  <a:lnTo>
                    <a:pt x="360" y="501"/>
                  </a:lnTo>
                  <a:lnTo>
                    <a:pt x="365" y="497"/>
                  </a:lnTo>
                  <a:lnTo>
                    <a:pt x="360" y="497"/>
                  </a:lnTo>
                  <a:lnTo>
                    <a:pt x="353" y="497"/>
                  </a:lnTo>
                  <a:lnTo>
                    <a:pt x="344" y="495"/>
                  </a:lnTo>
                  <a:lnTo>
                    <a:pt x="336" y="494"/>
                  </a:lnTo>
                  <a:lnTo>
                    <a:pt x="323" y="491"/>
                  </a:lnTo>
                  <a:lnTo>
                    <a:pt x="329" y="485"/>
                  </a:lnTo>
                  <a:lnTo>
                    <a:pt x="333" y="480"/>
                  </a:lnTo>
                  <a:lnTo>
                    <a:pt x="339" y="474"/>
                  </a:lnTo>
                  <a:lnTo>
                    <a:pt x="340" y="473"/>
                  </a:lnTo>
                  <a:lnTo>
                    <a:pt x="345" y="469"/>
                  </a:lnTo>
                  <a:lnTo>
                    <a:pt x="352" y="464"/>
                  </a:lnTo>
                  <a:lnTo>
                    <a:pt x="354" y="461"/>
                  </a:lnTo>
                  <a:lnTo>
                    <a:pt x="363" y="460"/>
                  </a:lnTo>
                  <a:lnTo>
                    <a:pt x="365" y="460"/>
                  </a:lnTo>
                  <a:lnTo>
                    <a:pt x="373" y="469"/>
                  </a:lnTo>
                  <a:lnTo>
                    <a:pt x="370" y="472"/>
                  </a:lnTo>
                  <a:lnTo>
                    <a:pt x="367" y="473"/>
                  </a:lnTo>
                  <a:lnTo>
                    <a:pt x="363" y="470"/>
                  </a:lnTo>
                  <a:lnTo>
                    <a:pt x="361" y="468"/>
                  </a:lnTo>
                  <a:lnTo>
                    <a:pt x="358" y="470"/>
                  </a:lnTo>
                  <a:lnTo>
                    <a:pt x="357" y="472"/>
                  </a:lnTo>
                  <a:lnTo>
                    <a:pt x="363" y="477"/>
                  </a:lnTo>
                  <a:lnTo>
                    <a:pt x="356" y="485"/>
                  </a:lnTo>
                  <a:lnTo>
                    <a:pt x="358" y="485"/>
                  </a:lnTo>
                  <a:lnTo>
                    <a:pt x="361" y="486"/>
                  </a:lnTo>
                  <a:lnTo>
                    <a:pt x="370" y="480"/>
                  </a:lnTo>
                  <a:lnTo>
                    <a:pt x="373" y="481"/>
                  </a:lnTo>
                  <a:lnTo>
                    <a:pt x="380" y="484"/>
                  </a:lnTo>
                  <a:lnTo>
                    <a:pt x="373" y="487"/>
                  </a:lnTo>
                  <a:lnTo>
                    <a:pt x="373" y="489"/>
                  </a:lnTo>
                  <a:lnTo>
                    <a:pt x="373" y="495"/>
                  </a:lnTo>
                  <a:lnTo>
                    <a:pt x="379" y="491"/>
                  </a:lnTo>
                  <a:lnTo>
                    <a:pt x="388" y="484"/>
                  </a:lnTo>
                  <a:lnTo>
                    <a:pt x="404" y="487"/>
                  </a:lnTo>
                  <a:lnTo>
                    <a:pt x="405" y="497"/>
                  </a:lnTo>
                  <a:lnTo>
                    <a:pt x="407" y="501"/>
                  </a:lnTo>
                  <a:lnTo>
                    <a:pt x="411" y="506"/>
                  </a:lnTo>
                  <a:lnTo>
                    <a:pt x="413" y="518"/>
                  </a:lnTo>
                  <a:lnTo>
                    <a:pt x="420" y="521"/>
                  </a:lnTo>
                  <a:lnTo>
                    <a:pt x="417" y="514"/>
                  </a:lnTo>
                  <a:lnTo>
                    <a:pt x="421" y="512"/>
                  </a:lnTo>
                  <a:lnTo>
                    <a:pt x="424" y="511"/>
                  </a:lnTo>
                  <a:lnTo>
                    <a:pt x="428" y="510"/>
                  </a:lnTo>
                  <a:lnTo>
                    <a:pt x="430" y="502"/>
                  </a:lnTo>
                  <a:lnTo>
                    <a:pt x="429" y="502"/>
                  </a:lnTo>
                  <a:lnTo>
                    <a:pt x="426" y="499"/>
                  </a:lnTo>
                  <a:lnTo>
                    <a:pt x="422" y="503"/>
                  </a:lnTo>
                  <a:lnTo>
                    <a:pt x="421" y="504"/>
                  </a:lnTo>
                  <a:lnTo>
                    <a:pt x="420" y="506"/>
                  </a:lnTo>
                  <a:lnTo>
                    <a:pt x="415" y="502"/>
                  </a:lnTo>
                  <a:lnTo>
                    <a:pt x="412" y="502"/>
                  </a:lnTo>
                  <a:lnTo>
                    <a:pt x="409" y="494"/>
                  </a:lnTo>
                  <a:lnTo>
                    <a:pt x="411" y="493"/>
                  </a:lnTo>
                  <a:lnTo>
                    <a:pt x="415" y="491"/>
                  </a:lnTo>
                  <a:lnTo>
                    <a:pt x="413" y="485"/>
                  </a:lnTo>
                  <a:lnTo>
                    <a:pt x="416" y="480"/>
                  </a:lnTo>
                  <a:lnTo>
                    <a:pt x="425" y="470"/>
                  </a:lnTo>
                  <a:lnTo>
                    <a:pt x="438" y="466"/>
                  </a:lnTo>
                  <a:lnTo>
                    <a:pt x="442" y="465"/>
                  </a:lnTo>
                  <a:lnTo>
                    <a:pt x="446" y="464"/>
                  </a:lnTo>
                  <a:lnTo>
                    <a:pt x="449" y="460"/>
                  </a:lnTo>
                  <a:lnTo>
                    <a:pt x="446" y="460"/>
                  </a:lnTo>
                  <a:lnTo>
                    <a:pt x="442" y="459"/>
                  </a:lnTo>
                  <a:lnTo>
                    <a:pt x="438" y="461"/>
                  </a:lnTo>
                  <a:lnTo>
                    <a:pt x="429" y="465"/>
                  </a:lnTo>
                  <a:lnTo>
                    <a:pt x="425" y="466"/>
                  </a:lnTo>
                  <a:lnTo>
                    <a:pt x="416" y="473"/>
                  </a:lnTo>
                  <a:lnTo>
                    <a:pt x="409" y="480"/>
                  </a:lnTo>
                  <a:lnTo>
                    <a:pt x="401" y="474"/>
                  </a:lnTo>
                  <a:lnTo>
                    <a:pt x="391" y="473"/>
                  </a:lnTo>
                  <a:lnTo>
                    <a:pt x="379" y="470"/>
                  </a:lnTo>
                  <a:lnTo>
                    <a:pt x="380" y="461"/>
                  </a:lnTo>
                  <a:lnTo>
                    <a:pt x="383" y="455"/>
                  </a:lnTo>
                  <a:lnTo>
                    <a:pt x="392" y="456"/>
                  </a:lnTo>
                  <a:lnTo>
                    <a:pt x="399" y="461"/>
                  </a:lnTo>
                  <a:lnTo>
                    <a:pt x="404" y="457"/>
                  </a:lnTo>
                  <a:lnTo>
                    <a:pt x="399" y="455"/>
                  </a:lnTo>
                  <a:lnTo>
                    <a:pt x="391" y="451"/>
                  </a:lnTo>
                  <a:lnTo>
                    <a:pt x="386" y="447"/>
                  </a:lnTo>
                  <a:lnTo>
                    <a:pt x="379" y="449"/>
                  </a:lnTo>
                  <a:lnTo>
                    <a:pt x="375" y="449"/>
                  </a:lnTo>
                  <a:lnTo>
                    <a:pt x="378" y="439"/>
                  </a:lnTo>
                  <a:lnTo>
                    <a:pt x="382" y="439"/>
                  </a:lnTo>
                  <a:lnTo>
                    <a:pt x="390" y="436"/>
                  </a:lnTo>
                  <a:lnTo>
                    <a:pt x="388" y="434"/>
                  </a:lnTo>
                  <a:lnTo>
                    <a:pt x="386" y="434"/>
                  </a:lnTo>
                  <a:lnTo>
                    <a:pt x="383" y="434"/>
                  </a:lnTo>
                  <a:lnTo>
                    <a:pt x="384" y="432"/>
                  </a:lnTo>
                  <a:lnTo>
                    <a:pt x="386" y="426"/>
                  </a:lnTo>
                  <a:lnTo>
                    <a:pt x="394" y="427"/>
                  </a:lnTo>
                  <a:lnTo>
                    <a:pt x="404" y="434"/>
                  </a:lnTo>
                  <a:lnTo>
                    <a:pt x="409" y="432"/>
                  </a:lnTo>
                  <a:lnTo>
                    <a:pt x="412" y="431"/>
                  </a:lnTo>
                  <a:lnTo>
                    <a:pt x="420" y="436"/>
                  </a:lnTo>
                  <a:lnTo>
                    <a:pt x="424" y="434"/>
                  </a:lnTo>
                  <a:lnTo>
                    <a:pt x="415" y="429"/>
                  </a:lnTo>
                  <a:lnTo>
                    <a:pt x="407" y="425"/>
                  </a:lnTo>
                  <a:lnTo>
                    <a:pt x="403" y="422"/>
                  </a:lnTo>
                  <a:lnTo>
                    <a:pt x="397" y="417"/>
                  </a:lnTo>
                  <a:lnTo>
                    <a:pt x="405" y="415"/>
                  </a:lnTo>
                  <a:lnTo>
                    <a:pt x="417" y="417"/>
                  </a:lnTo>
                  <a:lnTo>
                    <a:pt x="418" y="418"/>
                  </a:lnTo>
                  <a:lnTo>
                    <a:pt x="420" y="418"/>
                  </a:lnTo>
                  <a:lnTo>
                    <a:pt x="425" y="423"/>
                  </a:lnTo>
                  <a:lnTo>
                    <a:pt x="433" y="425"/>
                  </a:lnTo>
                  <a:lnTo>
                    <a:pt x="437" y="434"/>
                  </a:lnTo>
                  <a:lnTo>
                    <a:pt x="443" y="435"/>
                  </a:lnTo>
                  <a:lnTo>
                    <a:pt x="442" y="430"/>
                  </a:lnTo>
                  <a:lnTo>
                    <a:pt x="442" y="429"/>
                  </a:lnTo>
                  <a:lnTo>
                    <a:pt x="435" y="422"/>
                  </a:lnTo>
                  <a:lnTo>
                    <a:pt x="428" y="417"/>
                  </a:lnTo>
                  <a:lnTo>
                    <a:pt x="428" y="415"/>
                  </a:lnTo>
                  <a:lnTo>
                    <a:pt x="418" y="413"/>
                  </a:lnTo>
                  <a:lnTo>
                    <a:pt x="405" y="405"/>
                  </a:lnTo>
                  <a:lnTo>
                    <a:pt x="401" y="402"/>
                  </a:lnTo>
                  <a:lnTo>
                    <a:pt x="401" y="398"/>
                  </a:lnTo>
                  <a:lnTo>
                    <a:pt x="401" y="392"/>
                  </a:lnTo>
                  <a:lnTo>
                    <a:pt x="401" y="391"/>
                  </a:lnTo>
                  <a:lnTo>
                    <a:pt x="399" y="387"/>
                  </a:lnTo>
                  <a:lnTo>
                    <a:pt x="399" y="388"/>
                  </a:lnTo>
                  <a:lnTo>
                    <a:pt x="395" y="388"/>
                  </a:lnTo>
                  <a:lnTo>
                    <a:pt x="394" y="391"/>
                  </a:lnTo>
                  <a:lnTo>
                    <a:pt x="394" y="394"/>
                  </a:lnTo>
                  <a:lnTo>
                    <a:pt x="394" y="400"/>
                  </a:lnTo>
                  <a:lnTo>
                    <a:pt x="394" y="402"/>
                  </a:lnTo>
                  <a:lnTo>
                    <a:pt x="392" y="405"/>
                  </a:lnTo>
                  <a:lnTo>
                    <a:pt x="390" y="409"/>
                  </a:lnTo>
                  <a:lnTo>
                    <a:pt x="380" y="417"/>
                  </a:lnTo>
                  <a:lnTo>
                    <a:pt x="375" y="423"/>
                  </a:lnTo>
                  <a:lnTo>
                    <a:pt x="374" y="425"/>
                  </a:lnTo>
                  <a:lnTo>
                    <a:pt x="366" y="430"/>
                  </a:lnTo>
                  <a:lnTo>
                    <a:pt x="362" y="435"/>
                  </a:lnTo>
                  <a:lnTo>
                    <a:pt x="354" y="438"/>
                  </a:lnTo>
                  <a:lnTo>
                    <a:pt x="349" y="440"/>
                  </a:lnTo>
                  <a:lnTo>
                    <a:pt x="339" y="443"/>
                  </a:lnTo>
                  <a:lnTo>
                    <a:pt x="333" y="440"/>
                  </a:lnTo>
                  <a:lnTo>
                    <a:pt x="335" y="435"/>
                  </a:lnTo>
                  <a:lnTo>
                    <a:pt x="340" y="429"/>
                  </a:lnTo>
                  <a:lnTo>
                    <a:pt x="341" y="423"/>
                  </a:lnTo>
                  <a:lnTo>
                    <a:pt x="348" y="421"/>
                  </a:lnTo>
                  <a:lnTo>
                    <a:pt x="357" y="419"/>
                  </a:lnTo>
                  <a:lnTo>
                    <a:pt x="358" y="419"/>
                  </a:lnTo>
                  <a:lnTo>
                    <a:pt x="363" y="419"/>
                  </a:lnTo>
                  <a:lnTo>
                    <a:pt x="367" y="418"/>
                  </a:lnTo>
                  <a:lnTo>
                    <a:pt x="370" y="414"/>
                  </a:lnTo>
                  <a:lnTo>
                    <a:pt x="362" y="413"/>
                  </a:lnTo>
                  <a:lnTo>
                    <a:pt x="362" y="412"/>
                  </a:lnTo>
                  <a:lnTo>
                    <a:pt x="361" y="409"/>
                  </a:lnTo>
                  <a:lnTo>
                    <a:pt x="354" y="410"/>
                  </a:lnTo>
                  <a:lnTo>
                    <a:pt x="352" y="410"/>
                  </a:lnTo>
                  <a:lnTo>
                    <a:pt x="339" y="412"/>
                  </a:lnTo>
                  <a:lnTo>
                    <a:pt x="341" y="408"/>
                  </a:lnTo>
                  <a:lnTo>
                    <a:pt x="333" y="406"/>
                  </a:lnTo>
                  <a:lnTo>
                    <a:pt x="335" y="398"/>
                  </a:lnTo>
                  <a:lnTo>
                    <a:pt x="340" y="393"/>
                  </a:lnTo>
                  <a:lnTo>
                    <a:pt x="345" y="397"/>
                  </a:lnTo>
                  <a:lnTo>
                    <a:pt x="352" y="393"/>
                  </a:lnTo>
                  <a:lnTo>
                    <a:pt x="353" y="392"/>
                  </a:lnTo>
                  <a:lnTo>
                    <a:pt x="361" y="391"/>
                  </a:lnTo>
                  <a:lnTo>
                    <a:pt x="365" y="391"/>
                  </a:lnTo>
                  <a:lnTo>
                    <a:pt x="367" y="391"/>
                  </a:lnTo>
                  <a:lnTo>
                    <a:pt x="370" y="391"/>
                  </a:lnTo>
                  <a:lnTo>
                    <a:pt x="371" y="388"/>
                  </a:lnTo>
                  <a:lnTo>
                    <a:pt x="371" y="385"/>
                  </a:lnTo>
                  <a:lnTo>
                    <a:pt x="354" y="387"/>
                  </a:lnTo>
                  <a:lnTo>
                    <a:pt x="353" y="388"/>
                  </a:lnTo>
                  <a:lnTo>
                    <a:pt x="346" y="389"/>
                  </a:lnTo>
                  <a:lnTo>
                    <a:pt x="343" y="385"/>
                  </a:lnTo>
                  <a:lnTo>
                    <a:pt x="345" y="383"/>
                  </a:lnTo>
                  <a:lnTo>
                    <a:pt x="348" y="380"/>
                  </a:lnTo>
                  <a:lnTo>
                    <a:pt x="356" y="377"/>
                  </a:lnTo>
                  <a:lnTo>
                    <a:pt x="357" y="377"/>
                  </a:lnTo>
                  <a:lnTo>
                    <a:pt x="366" y="376"/>
                  </a:lnTo>
                  <a:lnTo>
                    <a:pt x="373" y="379"/>
                  </a:lnTo>
                  <a:lnTo>
                    <a:pt x="378" y="381"/>
                  </a:lnTo>
                  <a:lnTo>
                    <a:pt x="378" y="384"/>
                  </a:lnTo>
                  <a:lnTo>
                    <a:pt x="384" y="383"/>
                  </a:lnTo>
                  <a:lnTo>
                    <a:pt x="390" y="379"/>
                  </a:lnTo>
                  <a:lnTo>
                    <a:pt x="396" y="372"/>
                  </a:lnTo>
                  <a:lnTo>
                    <a:pt x="408" y="368"/>
                  </a:lnTo>
                  <a:lnTo>
                    <a:pt x="409" y="370"/>
                  </a:lnTo>
                  <a:lnTo>
                    <a:pt x="413" y="371"/>
                  </a:lnTo>
                  <a:lnTo>
                    <a:pt x="415" y="370"/>
                  </a:lnTo>
                  <a:lnTo>
                    <a:pt x="420" y="366"/>
                  </a:lnTo>
                  <a:lnTo>
                    <a:pt x="429" y="363"/>
                  </a:lnTo>
                  <a:lnTo>
                    <a:pt x="432" y="363"/>
                  </a:lnTo>
                  <a:lnTo>
                    <a:pt x="438" y="366"/>
                  </a:lnTo>
                  <a:lnTo>
                    <a:pt x="438" y="367"/>
                  </a:lnTo>
                  <a:lnTo>
                    <a:pt x="442" y="375"/>
                  </a:lnTo>
                  <a:lnTo>
                    <a:pt x="447" y="370"/>
                  </a:lnTo>
                  <a:lnTo>
                    <a:pt x="447" y="363"/>
                  </a:lnTo>
                  <a:lnTo>
                    <a:pt x="451" y="358"/>
                  </a:lnTo>
                  <a:lnTo>
                    <a:pt x="455" y="353"/>
                  </a:lnTo>
                  <a:lnTo>
                    <a:pt x="454" y="347"/>
                  </a:lnTo>
                  <a:lnTo>
                    <a:pt x="447" y="341"/>
                  </a:lnTo>
                  <a:lnTo>
                    <a:pt x="438" y="337"/>
                  </a:lnTo>
                  <a:lnTo>
                    <a:pt x="428" y="336"/>
                  </a:lnTo>
                  <a:lnTo>
                    <a:pt x="425" y="336"/>
                  </a:lnTo>
                  <a:lnTo>
                    <a:pt x="424" y="336"/>
                  </a:lnTo>
                  <a:lnTo>
                    <a:pt x="421" y="336"/>
                  </a:lnTo>
                  <a:lnTo>
                    <a:pt x="418" y="336"/>
                  </a:lnTo>
                  <a:lnTo>
                    <a:pt x="416" y="336"/>
                  </a:lnTo>
                  <a:lnTo>
                    <a:pt x="412" y="328"/>
                  </a:lnTo>
                  <a:lnTo>
                    <a:pt x="407" y="334"/>
                  </a:lnTo>
                  <a:lnTo>
                    <a:pt x="401" y="338"/>
                  </a:lnTo>
                  <a:lnTo>
                    <a:pt x="400" y="338"/>
                  </a:lnTo>
                  <a:lnTo>
                    <a:pt x="397" y="343"/>
                  </a:lnTo>
                  <a:lnTo>
                    <a:pt x="399" y="346"/>
                  </a:lnTo>
                  <a:lnTo>
                    <a:pt x="399" y="347"/>
                  </a:lnTo>
                  <a:lnTo>
                    <a:pt x="399" y="350"/>
                  </a:lnTo>
                  <a:lnTo>
                    <a:pt x="394" y="347"/>
                  </a:lnTo>
                  <a:lnTo>
                    <a:pt x="390" y="347"/>
                  </a:lnTo>
                  <a:lnTo>
                    <a:pt x="388" y="347"/>
                  </a:lnTo>
                  <a:lnTo>
                    <a:pt x="387" y="345"/>
                  </a:lnTo>
                  <a:lnTo>
                    <a:pt x="386" y="341"/>
                  </a:lnTo>
                  <a:lnTo>
                    <a:pt x="384" y="338"/>
                  </a:lnTo>
                  <a:lnTo>
                    <a:pt x="386" y="336"/>
                  </a:lnTo>
                  <a:lnTo>
                    <a:pt x="390" y="332"/>
                  </a:lnTo>
                  <a:lnTo>
                    <a:pt x="392" y="324"/>
                  </a:lnTo>
                  <a:lnTo>
                    <a:pt x="396" y="317"/>
                  </a:lnTo>
                  <a:lnTo>
                    <a:pt x="399" y="312"/>
                  </a:lnTo>
                  <a:lnTo>
                    <a:pt x="403" y="311"/>
                  </a:lnTo>
                  <a:lnTo>
                    <a:pt x="404" y="315"/>
                  </a:lnTo>
                  <a:lnTo>
                    <a:pt x="405" y="319"/>
                  </a:lnTo>
                  <a:lnTo>
                    <a:pt x="407" y="320"/>
                  </a:lnTo>
                  <a:lnTo>
                    <a:pt x="408" y="320"/>
                  </a:lnTo>
                  <a:lnTo>
                    <a:pt x="411" y="320"/>
                  </a:lnTo>
                  <a:lnTo>
                    <a:pt x="415" y="313"/>
                  </a:lnTo>
                  <a:lnTo>
                    <a:pt x="416" y="311"/>
                  </a:lnTo>
                  <a:lnTo>
                    <a:pt x="417" y="308"/>
                  </a:lnTo>
                  <a:lnTo>
                    <a:pt x="416" y="302"/>
                  </a:lnTo>
                  <a:lnTo>
                    <a:pt x="421" y="303"/>
                  </a:lnTo>
                  <a:lnTo>
                    <a:pt x="426" y="307"/>
                  </a:lnTo>
                  <a:lnTo>
                    <a:pt x="426" y="308"/>
                  </a:lnTo>
                  <a:lnTo>
                    <a:pt x="426" y="316"/>
                  </a:lnTo>
                  <a:lnTo>
                    <a:pt x="421" y="321"/>
                  </a:lnTo>
                  <a:lnTo>
                    <a:pt x="420" y="326"/>
                  </a:lnTo>
                  <a:lnTo>
                    <a:pt x="426" y="328"/>
                  </a:lnTo>
                  <a:lnTo>
                    <a:pt x="429" y="326"/>
                  </a:lnTo>
                  <a:lnTo>
                    <a:pt x="430" y="326"/>
                  </a:lnTo>
                  <a:lnTo>
                    <a:pt x="434" y="324"/>
                  </a:lnTo>
                  <a:lnTo>
                    <a:pt x="441" y="320"/>
                  </a:lnTo>
                  <a:lnTo>
                    <a:pt x="443" y="319"/>
                  </a:lnTo>
                  <a:lnTo>
                    <a:pt x="445" y="316"/>
                  </a:lnTo>
                  <a:lnTo>
                    <a:pt x="447" y="312"/>
                  </a:lnTo>
                  <a:lnTo>
                    <a:pt x="446" y="307"/>
                  </a:lnTo>
                  <a:lnTo>
                    <a:pt x="441" y="302"/>
                  </a:lnTo>
                  <a:lnTo>
                    <a:pt x="441" y="300"/>
                  </a:lnTo>
                  <a:lnTo>
                    <a:pt x="443" y="298"/>
                  </a:lnTo>
                  <a:lnTo>
                    <a:pt x="450" y="298"/>
                  </a:lnTo>
                  <a:lnTo>
                    <a:pt x="450" y="292"/>
                  </a:lnTo>
                  <a:lnTo>
                    <a:pt x="450" y="288"/>
                  </a:lnTo>
                  <a:lnTo>
                    <a:pt x="450" y="281"/>
                  </a:lnTo>
                  <a:lnTo>
                    <a:pt x="452" y="282"/>
                  </a:lnTo>
                  <a:lnTo>
                    <a:pt x="459" y="283"/>
                  </a:lnTo>
                  <a:lnTo>
                    <a:pt x="459" y="285"/>
                  </a:lnTo>
                  <a:lnTo>
                    <a:pt x="463" y="290"/>
                  </a:lnTo>
                  <a:lnTo>
                    <a:pt x="463" y="291"/>
                  </a:lnTo>
                  <a:lnTo>
                    <a:pt x="462" y="298"/>
                  </a:lnTo>
                  <a:lnTo>
                    <a:pt x="460" y="304"/>
                  </a:lnTo>
                  <a:lnTo>
                    <a:pt x="467" y="299"/>
                  </a:lnTo>
                  <a:lnTo>
                    <a:pt x="469" y="308"/>
                  </a:lnTo>
                  <a:lnTo>
                    <a:pt x="467" y="319"/>
                  </a:lnTo>
                  <a:lnTo>
                    <a:pt x="466" y="325"/>
                  </a:lnTo>
                  <a:lnTo>
                    <a:pt x="464" y="329"/>
                  </a:lnTo>
                  <a:lnTo>
                    <a:pt x="463" y="333"/>
                  </a:lnTo>
                  <a:lnTo>
                    <a:pt x="464" y="338"/>
                  </a:lnTo>
                  <a:lnTo>
                    <a:pt x="468" y="341"/>
                  </a:lnTo>
                  <a:lnTo>
                    <a:pt x="471" y="346"/>
                  </a:lnTo>
                  <a:lnTo>
                    <a:pt x="473" y="347"/>
                  </a:lnTo>
                  <a:lnTo>
                    <a:pt x="477" y="358"/>
                  </a:lnTo>
                  <a:lnTo>
                    <a:pt x="477" y="367"/>
                  </a:lnTo>
                  <a:lnTo>
                    <a:pt x="476" y="375"/>
                  </a:lnTo>
                  <a:lnTo>
                    <a:pt x="480" y="377"/>
                  </a:lnTo>
                  <a:lnTo>
                    <a:pt x="481" y="379"/>
                  </a:lnTo>
                  <a:lnTo>
                    <a:pt x="485" y="381"/>
                  </a:lnTo>
                  <a:lnTo>
                    <a:pt x="492" y="388"/>
                  </a:lnTo>
                  <a:lnTo>
                    <a:pt x="498" y="394"/>
                  </a:lnTo>
                  <a:lnTo>
                    <a:pt x="504" y="400"/>
                  </a:lnTo>
                  <a:lnTo>
                    <a:pt x="507" y="400"/>
                  </a:lnTo>
                  <a:lnTo>
                    <a:pt x="507" y="398"/>
                  </a:lnTo>
                  <a:lnTo>
                    <a:pt x="506" y="396"/>
                  </a:lnTo>
                  <a:lnTo>
                    <a:pt x="505" y="391"/>
                  </a:lnTo>
                  <a:lnTo>
                    <a:pt x="504" y="389"/>
                  </a:lnTo>
                  <a:lnTo>
                    <a:pt x="502" y="387"/>
                  </a:lnTo>
                  <a:lnTo>
                    <a:pt x="497" y="383"/>
                  </a:lnTo>
                  <a:lnTo>
                    <a:pt x="489" y="379"/>
                  </a:lnTo>
                  <a:lnTo>
                    <a:pt x="483" y="375"/>
                  </a:lnTo>
                  <a:lnTo>
                    <a:pt x="484" y="368"/>
                  </a:lnTo>
                  <a:lnTo>
                    <a:pt x="484" y="367"/>
                  </a:lnTo>
                  <a:lnTo>
                    <a:pt x="484" y="362"/>
                  </a:lnTo>
                  <a:lnTo>
                    <a:pt x="483" y="355"/>
                  </a:lnTo>
                  <a:lnTo>
                    <a:pt x="481" y="350"/>
                  </a:lnTo>
                  <a:lnTo>
                    <a:pt x="477" y="345"/>
                  </a:lnTo>
                  <a:lnTo>
                    <a:pt x="480" y="341"/>
                  </a:lnTo>
                  <a:lnTo>
                    <a:pt x="485" y="347"/>
                  </a:lnTo>
                  <a:lnTo>
                    <a:pt x="488" y="353"/>
                  </a:lnTo>
                  <a:lnTo>
                    <a:pt x="490" y="358"/>
                  </a:lnTo>
                  <a:lnTo>
                    <a:pt x="497" y="366"/>
                  </a:lnTo>
                  <a:lnTo>
                    <a:pt x="500" y="370"/>
                  </a:lnTo>
                  <a:lnTo>
                    <a:pt x="501" y="370"/>
                  </a:lnTo>
                  <a:lnTo>
                    <a:pt x="502" y="367"/>
                  </a:lnTo>
                  <a:lnTo>
                    <a:pt x="502" y="363"/>
                  </a:lnTo>
                  <a:lnTo>
                    <a:pt x="498" y="358"/>
                  </a:lnTo>
                  <a:lnTo>
                    <a:pt x="497" y="355"/>
                  </a:lnTo>
                  <a:lnTo>
                    <a:pt x="493" y="350"/>
                  </a:lnTo>
                  <a:lnTo>
                    <a:pt x="490" y="345"/>
                  </a:lnTo>
                  <a:lnTo>
                    <a:pt x="494" y="343"/>
                  </a:lnTo>
                  <a:lnTo>
                    <a:pt x="500" y="349"/>
                  </a:lnTo>
                  <a:lnTo>
                    <a:pt x="504" y="355"/>
                  </a:lnTo>
                  <a:lnTo>
                    <a:pt x="506" y="358"/>
                  </a:lnTo>
                  <a:lnTo>
                    <a:pt x="509" y="357"/>
                  </a:lnTo>
                  <a:lnTo>
                    <a:pt x="509" y="353"/>
                  </a:lnTo>
                  <a:lnTo>
                    <a:pt x="507" y="351"/>
                  </a:lnTo>
                  <a:lnTo>
                    <a:pt x="505" y="350"/>
                  </a:lnTo>
                  <a:lnTo>
                    <a:pt x="504" y="347"/>
                  </a:lnTo>
                  <a:lnTo>
                    <a:pt x="506" y="343"/>
                  </a:lnTo>
                  <a:lnTo>
                    <a:pt x="506" y="342"/>
                  </a:lnTo>
                  <a:lnTo>
                    <a:pt x="500" y="338"/>
                  </a:lnTo>
                  <a:lnTo>
                    <a:pt x="494" y="336"/>
                  </a:lnTo>
                  <a:lnTo>
                    <a:pt x="494" y="332"/>
                  </a:lnTo>
                  <a:lnTo>
                    <a:pt x="498" y="322"/>
                  </a:lnTo>
                  <a:lnTo>
                    <a:pt x="502" y="317"/>
                  </a:lnTo>
                  <a:lnTo>
                    <a:pt x="504" y="320"/>
                  </a:lnTo>
                  <a:lnTo>
                    <a:pt x="505" y="325"/>
                  </a:lnTo>
                  <a:lnTo>
                    <a:pt x="510" y="329"/>
                  </a:lnTo>
                  <a:lnTo>
                    <a:pt x="517" y="330"/>
                  </a:lnTo>
                  <a:lnTo>
                    <a:pt x="519" y="332"/>
                  </a:lnTo>
                  <a:lnTo>
                    <a:pt x="524" y="330"/>
                  </a:lnTo>
                  <a:lnTo>
                    <a:pt x="528" y="325"/>
                  </a:lnTo>
                  <a:lnTo>
                    <a:pt x="522" y="324"/>
                  </a:lnTo>
                  <a:lnTo>
                    <a:pt x="514" y="322"/>
                  </a:lnTo>
                  <a:lnTo>
                    <a:pt x="509" y="320"/>
                  </a:lnTo>
                  <a:lnTo>
                    <a:pt x="506" y="317"/>
                  </a:lnTo>
                  <a:lnTo>
                    <a:pt x="505" y="312"/>
                  </a:lnTo>
                  <a:lnTo>
                    <a:pt x="498" y="315"/>
                  </a:lnTo>
                  <a:lnTo>
                    <a:pt x="493" y="326"/>
                  </a:lnTo>
                  <a:lnTo>
                    <a:pt x="490" y="326"/>
                  </a:lnTo>
                  <a:lnTo>
                    <a:pt x="485" y="319"/>
                  </a:lnTo>
                  <a:lnTo>
                    <a:pt x="483" y="316"/>
                  </a:lnTo>
                  <a:lnTo>
                    <a:pt x="480" y="311"/>
                  </a:lnTo>
                  <a:lnTo>
                    <a:pt x="488" y="305"/>
                  </a:lnTo>
                  <a:lnTo>
                    <a:pt x="496" y="307"/>
                  </a:lnTo>
                  <a:lnTo>
                    <a:pt x="501" y="305"/>
                  </a:lnTo>
                  <a:lnTo>
                    <a:pt x="498" y="299"/>
                  </a:lnTo>
                  <a:lnTo>
                    <a:pt x="506" y="303"/>
                  </a:lnTo>
                  <a:lnTo>
                    <a:pt x="513" y="304"/>
                  </a:lnTo>
                  <a:lnTo>
                    <a:pt x="510" y="300"/>
                  </a:lnTo>
                  <a:lnTo>
                    <a:pt x="507" y="296"/>
                  </a:lnTo>
                  <a:lnTo>
                    <a:pt x="505" y="295"/>
                  </a:lnTo>
                  <a:lnTo>
                    <a:pt x="501" y="287"/>
                  </a:lnTo>
                  <a:lnTo>
                    <a:pt x="490" y="290"/>
                  </a:lnTo>
                  <a:lnTo>
                    <a:pt x="480" y="294"/>
                  </a:lnTo>
                  <a:lnTo>
                    <a:pt x="473" y="290"/>
                  </a:lnTo>
                  <a:lnTo>
                    <a:pt x="477" y="287"/>
                  </a:lnTo>
                  <a:lnTo>
                    <a:pt x="480" y="285"/>
                  </a:lnTo>
                  <a:lnTo>
                    <a:pt x="488" y="282"/>
                  </a:lnTo>
                  <a:lnTo>
                    <a:pt x="490" y="282"/>
                  </a:lnTo>
                  <a:lnTo>
                    <a:pt x="489" y="278"/>
                  </a:lnTo>
                  <a:lnTo>
                    <a:pt x="488" y="278"/>
                  </a:lnTo>
                  <a:lnTo>
                    <a:pt x="481" y="277"/>
                  </a:lnTo>
                  <a:lnTo>
                    <a:pt x="475" y="277"/>
                  </a:lnTo>
                  <a:lnTo>
                    <a:pt x="469" y="274"/>
                  </a:lnTo>
                  <a:lnTo>
                    <a:pt x="471" y="265"/>
                  </a:lnTo>
                  <a:lnTo>
                    <a:pt x="479" y="262"/>
                  </a:lnTo>
                  <a:lnTo>
                    <a:pt x="488" y="268"/>
                  </a:lnTo>
                  <a:lnTo>
                    <a:pt x="500" y="274"/>
                  </a:lnTo>
                  <a:lnTo>
                    <a:pt x="506" y="282"/>
                  </a:lnTo>
                  <a:lnTo>
                    <a:pt x="511" y="287"/>
                  </a:lnTo>
                  <a:lnTo>
                    <a:pt x="513" y="294"/>
                  </a:lnTo>
                  <a:lnTo>
                    <a:pt x="521" y="300"/>
                  </a:lnTo>
                  <a:lnTo>
                    <a:pt x="527" y="307"/>
                  </a:lnTo>
                  <a:lnTo>
                    <a:pt x="535" y="311"/>
                  </a:lnTo>
                  <a:lnTo>
                    <a:pt x="538" y="308"/>
                  </a:lnTo>
                  <a:lnTo>
                    <a:pt x="532" y="302"/>
                  </a:lnTo>
                  <a:lnTo>
                    <a:pt x="526" y="296"/>
                  </a:lnTo>
                  <a:lnTo>
                    <a:pt x="522" y="294"/>
                  </a:lnTo>
                  <a:lnTo>
                    <a:pt x="519" y="288"/>
                  </a:lnTo>
                  <a:lnTo>
                    <a:pt x="519" y="281"/>
                  </a:lnTo>
                  <a:lnTo>
                    <a:pt x="518" y="273"/>
                  </a:lnTo>
                  <a:lnTo>
                    <a:pt x="509" y="270"/>
                  </a:lnTo>
                  <a:lnTo>
                    <a:pt x="504" y="269"/>
                  </a:lnTo>
                  <a:lnTo>
                    <a:pt x="498" y="266"/>
                  </a:lnTo>
                  <a:lnTo>
                    <a:pt x="488" y="262"/>
                  </a:lnTo>
                  <a:lnTo>
                    <a:pt x="483" y="257"/>
                  </a:lnTo>
                  <a:lnTo>
                    <a:pt x="483" y="256"/>
                  </a:lnTo>
                  <a:lnTo>
                    <a:pt x="483" y="252"/>
                  </a:lnTo>
                  <a:lnTo>
                    <a:pt x="492" y="249"/>
                  </a:lnTo>
                  <a:lnTo>
                    <a:pt x="493" y="249"/>
                  </a:lnTo>
                  <a:lnTo>
                    <a:pt x="500" y="245"/>
                  </a:lnTo>
                  <a:lnTo>
                    <a:pt x="507" y="240"/>
                  </a:lnTo>
                  <a:lnTo>
                    <a:pt x="518" y="237"/>
                  </a:lnTo>
                  <a:lnTo>
                    <a:pt x="530" y="239"/>
                  </a:lnTo>
                  <a:lnTo>
                    <a:pt x="539" y="244"/>
                  </a:lnTo>
                  <a:lnTo>
                    <a:pt x="539" y="254"/>
                  </a:lnTo>
                  <a:lnTo>
                    <a:pt x="541" y="256"/>
                  </a:lnTo>
                  <a:lnTo>
                    <a:pt x="555" y="253"/>
                  </a:lnTo>
                  <a:lnTo>
                    <a:pt x="556" y="248"/>
                  </a:lnTo>
                  <a:lnTo>
                    <a:pt x="557" y="245"/>
                  </a:lnTo>
                  <a:lnTo>
                    <a:pt x="559" y="245"/>
                  </a:lnTo>
                  <a:lnTo>
                    <a:pt x="562" y="245"/>
                  </a:lnTo>
                  <a:lnTo>
                    <a:pt x="566" y="245"/>
                  </a:lnTo>
                  <a:lnTo>
                    <a:pt x="568" y="245"/>
                  </a:lnTo>
                  <a:lnTo>
                    <a:pt x="573" y="254"/>
                  </a:lnTo>
                  <a:lnTo>
                    <a:pt x="578" y="269"/>
                  </a:lnTo>
                  <a:lnTo>
                    <a:pt x="583" y="275"/>
                  </a:lnTo>
                  <a:lnTo>
                    <a:pt x="585" y="286"/>
                  </a:lnTo>
                  <a:lnTo>
                    <a:pt x="586" y="296"/>
                  </a:lnTo>
                  <a:lnTo>
                    <a:pt x="590" y="294"/>
                  </a:lnTo>
                  <a:lnTo>
                    <a:pt x="591" y="294"/>
                  </a:lnTo>
                  <a:lnTo>
                    <a:pt x="590" y="291"/>
                  </a:lnTo>
                  <a:lnTo>
                    <a:pt x="587" y="286"/>
                  </a:lnTo>
                  <a:lnTo>
                    <a:pt x="589" y="277"/>
                  </a:lnTo>
                  <a:lnTo>
                    <a:pt x="593" y="279"/>
                  </a:lnTo>
                  <a:lnTo>
                    <a:pt x="589" y="268"/>
                  </a:lnTo>
                  <a:lnTo>
                    <a:pt x="581" y="260"/>
                  </a:lnTo>
                  <a:lnTo>
                    <a:pt x="577" y="249"/>
                  </a:lnTo>
                  <a:lnTo>
                    <a:pt x="576" y="247"/>
                  </a:lnTo>
                  <a:lnTo>
                    <a:pt x="577" y="241"/>
                  </a:lnTo>
                  <a:lnTo>
                    <a:pt x="577" y="240"/>
                  </a:lnTo>
                  <a:lnTo>
                    <a:pt x="582" y="233"/>
                  </a:lnTo>
                  <a:lnTo>
                    <a:pt x="586" y="236"/>
                  </a:lnTo>
                  <a:lnTo>
                    <a:pt x="587" y="236"/>
                  </a:lnTo>
                  <a:lnTo>
                    <a:pt x="589" y="240"/>
                  </a:lnTo>
                  <a:lnTo>
                    <a:pt x="595" y="244"/>
                  </a:lnTo>
                  <a:lnTo>
                    <a:pt x="600" y="248"/>
                  </a:lnTo>
                  <a:lnTo>
                    <a:pt x="610" y="249"/>
                  </a:lnTo>
                  <a:lnTo>
                    <a:pt x="611" y="245"/>
                  </a:lnTo>
                  <a:lnTo>
                    <a:pt x="603" y="241"/>
                  </a:lnTo>
                  <a:lnTo>
                    <a:pt x="595" y="236"/>
                  </a:lnTo>
                  <a:lnTo>
                    <a:pt x="593" y="233"/>
                  </a:lnTo>
                  <a:lnTo>
                    <a:pt x="591" y="232"/>
                  </a:lnTo>
                  <a:lnTo>
                    <a:pt x="593" y="228"/>
                  </a:lnTo>
                  <a:lnTo>
                    <a:pt x="595" y="228"/>
                  </a:lnTo>
                  <a:lnTo>
                    <a:pt x="608" y="227"/>
                  </a:lnTo>
                  <a:lnTo>
                    <a:pt x="616" y="228"/>
                  </a:lnTo>
                  <a:lnTo>
                    <a:pt x="620" y="231"/>
                  </a:lnTo>
                  <a:lnTo>
                    <a:pt x="621" y="231"/>
                  </a:lnTo>
                  <a:lnTo>
                    <a:pt x="628" y="236"/>
                  </a:lnTo>
                  <a:lnTo>
                    <a:pt x="633" y="236"/>
                  </a:lnTo>
                  <a:lnTo>
                    <a:pt x="629" y="232"/>
                  </a:lnTo>
                  <a:lnTo>
                    <a:pt x="623" y="228"/>
                  </a:lnTo>
                  <a:lnTo>
                    <a:pt x="620" y="226"/>
                  </a:lnTo>
                  <a:lnTo>
                    <a:pt x="617" y="223"/>
                  </a:lnTo>
                  <a:lnTo>
                    <a:pt x="607" y="219"/>
                  </a:lnTo>
                  <a:lnTo>
                    <a:pt x="598" y="222"/>
                  </a:lnTo>
                  <a:lnTo>
                    <a:pt x="600" y="215"/>
                  </a:lnTo>
                  <a:lnTo>
                    <a:pt x="602" y="213"/>
                  </a:lnTo>
                  <a:lnTo>
                    <a:pt x="606" y="202"/>
                  </a:lnTo>
                  <a:lnTo>
                    <a:pt x="600" y="201"/>
                  </a:lnTo>
                  <a:lnTo>
                    <a:pt x="595" y="206"/>
                  </a:lnTo>
                  <a:lnTo>
                    <a:pt x="594" y="206"/>
                  </a:lnTo>
                  <a:lnTo>
                    <a:pt x="585" y="215"/>
                  </a:lnTo>
                  <a:lnTo>
                    <a:pt x="582" y="219"/>
                  </a:lnTo>
                  <a:lnTo>
                    <a:pt x="579" y="222"/>
                  </a:lnTo>
                  <a:lnTo>
                    <a:pt x="570" y="226"/>
                  </a:lnTo>
                  <a:lnTo>
                    <a:pt x="555" y="227"/>
                  </a:lnTo>
                  <a:lnTo>
                    <a:pt x="561" y="216"/>
                  </a:lnTo>
                  <a:lnTo>
                    <a:pt x="560" y="215"/>
                  </a:lnTo>
                  <a:lnTo>
                    <a:pt x="556" y="213"/>
                  </a:lnTo>
                  <a:lnTo>
                    <a:pt x="548" y="210"/>
                  </a:lnTo>
                  <a:lnTo>
                    <a:pt x="545" y="215"/>
                  </a:lnTo>
                  <a:lnTo>
                    <a:pt x="539" y="224"/>
                  </a:lnTo>
                  <a:lnTo>
                    <a:pt x="518" y="228"/>
                  </a:lnTo>
                  <a:lnTo>
                    <a:pt x="510" y="230"/>
                  </a:lnTo>
                  <a:lnTo>
                    <a:pt x="507" y="230"/>
                  </a:lnTo>
                  <a:lnTo>
                    <a:pt x="505" y="230"/>
                  </a:lnTo>
                  <a:lnTo>
                    <a:pt x="505" y="220"/>
                  </a:lnTo>
                  <a:lnTo>
                    <a:pt x="501" y="215"/>
                  </a:lnTo>
                  <a:lnTo>
                    <a:pt x="500" y="214"/>
                  </a:lnTo>
                  <a:lnTo>
                    <a:pt x="500" y="207"/>
                  </a:lnTo>
                  <a:lnTo>
                    <a:pt x="507" y="202"/>
                  </a:lnTo>
                  <a:lnTo>
                    <a:pt x="511" y="206"/>
                  </a:lnTo>
                  <a:lnTo>
                    <a:pt x="507" y="211"/>
                  </a:lnTo>
                  <a:lnTo>
                    <a:pt x="510" y="215"/>
                  </a:lnTo>
                  <a:lnTo>
                    <a:pt x="510" y="216"/>
                  </a:lnTo>
                  <a:lnTo>
                    <a:pt x="513" y="215"/>
                  </a:lnTo>
                  <a:lnTo>
                    <a:pt x="522" y="214"/>
                  </a:lnTo>
                  <a:lnTo>
                    <a:pt x="523" y="214"/>
                  </a:lnTo>
                  <a:lnTo>
                    <a:pt x="532" y="205"/>
                  </a:lnTo>
                  <a:lnTo>
                    <a:pt x="538" y="197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83" y="198"/>
                  </a:lnTo>
                  <a:lnTo>
                    <a:pt x="593" y="193"/>
                  </a:lnTo>
                  <a:lnTo>
                    <a:pt x="595" y="193"/>
                  </a:lnTo>
                  <a:lnTo>
                    <a:pt x="603" y="188"/>
                  </a:lnTo>
                  <a:lnTo>
                    <a:pt x="606" y="188"/>
                  </a:lnTo>
                  <a:lnTo>
                    <a:pt x="610" y="188"/>
                  </a:lnTo>
                  <a:lnTo>
                    <a:pt x="616" y="188"/>
                  </a:lnTo>
                  <a:lnTo>
                    <a:pt x="628" y="186"/>
                  </a:lnTo>
                  <a:lnTo>
                    <a:pt x="649" y="184"/>
                  </a:lnTo>
                  <a:lnTo>
                    <a:pt x="655" y="193"/>
                  </a:lnTo>
                  <a:lnTo>
                    <a:pt x="658" y="197"/>
                  </a:lnTo>
                  <a:close/>
                  <a:moveTo>
                    <a:pt x="425" y="95"/>
                  </a:moveTo>
                  <a:lnTo>
                    <a:pt x="429" y="99"/>
                  </a:lnTo>
                  <a:lnTo>
                    <a:pt x="433" y="97"/>
                  </a:lnTo>
                  <a:lnTo>
                    <a:pt x="438" y="96"/>
                  </a:lnTo>
                  <a:lnTo>
                    <a:pt x="442" y="95"/>
                  </a:lnTo>
                  <a:lnTo>
                    <a:pt x="449" y="114"/>
                  </a:lnTo>
                  <a:lnTo>
                    <a:pt x="441" y="143"/>
                  </a:lnTo>
                  <a:lnTo>
                    <a:pt x="435" y="151"/>
                  </a:lnTo>
                  <a:lnTo>
                    <a:pt x="433" y="155"/>
                  </a:lnTo>
                  <a:lnTo>
                    <a:pt x="437" y="152"/>
                  </a:lnTo>
                  <a:lnTo>
                    <a:pt x="438" y="151"/>
                  </a:lnTo>
                  <a:lnTo>
                    <a:pt x="445" y="147"/>
                  </a:lnTo>
                  <a:lnTo>
                    <a:pt x="446" y="146"/>
                  </a:lnTo>
                  <a:lnTo>
                    <a:pt x="447" y="143"/>
                  </a:lnTo>
                  <a:lnTo>
                    <a:pt x="449" y="141"/>
                  </a:lnTo>
                  <a:lnTo>
                    <a:pt x="452" y="141"/>
                  </a:lnTo>
                  <a:lnTo>
                    <a:pt x="452" y="152"/>
                  </a:lnTo>
                  <a:lnTo>
                    <a:pt x="442" y="158"/>
                  </a:lnTo>
                  <a:lnTo>
                    <a:pt x="442" y="163"/>
                  </a:lnTo>
                  <a:lnTo>
                    <a:pt x="435" y="163"/>
                  </a:lnTo>
                  <a:lnTo>
                    <a:pt x="433" y="163"/>
                  </a:lnTo>
                  <a:lnTo>
                    <a:pt x="434" y="172"/>
                  </a:lnTo>
                  <a:lnTo>
                    <a:pt x="433" y="175"/>
                  </a:lnTo>
                  <a:lnTo>
                    <a:pt x="433" y="176"/>
                  </a:lnTo>
                  <a:lnTo>
                    <a:pt x="432" y="178"/>
                  </a:lnTo>
                  <a:lnTo>
                    <a:pt x="430" y="180"/>
                  </a:lnTo>
                  <a:lnTo>
                    <a:pt x="420" y="184"/>
                  </a:lnTo>
                  <a:lnTo>
                    <a:pt x="420" y="185"/>
                  </a:lnTo>
                  <a:lnTo>
                    <a:pt x="420" y="186"/>
                  </a:lnTo>
                  <a:lnTo>
                    <a:pt x="422" y="193"/>
                  </a:lnTo>
                  <a:lnTo>
                    <a:pt x="421" y="193"/>
                  </a:lnTo>
                  <a:lnTo>
                    <a:pt x="415" y="201"/>
                  </a:lnTo>
                  <a:lnTo>
                    <a:pt x="417" y="207"/>
                  </a:lnTo>
                  <a:lnTo>
                    <a:pt x="417" y="209"/>
                  </a:lnTo>
                  <a:lnTo>
                    <a:pt x="420" y="215"/>
                  </a:lnTo>
                  <a:lnTo>
                    <a:pt x="421" y="219"/>
                  </a:lnTo>
                  <a:lnTo>
                    <a:pt x="422" y="223"/>
                  </a:lnTo>
                  <a:lnTo>
                    <a:pt x="417" y="231"/>
                  </a:lnTo>
                  <a:lnTo>
                    <a:pt x="420" y="233"/>
                  </a:lnTo>
                  <a:lnTo>
                    <a:pt x="426" y="224"/>
                  </a:lnTo>
                  <a:lnTo>
                    <a:pt x="428" y="222"/>
                  </a:lnTo>
                  <a:lnTo>
                    <a:pt x="433" y="215"/>
                  </a:lnTo>
                  <a:lnTo>
                    <a:pt x="435" y="211"/>
                  </a:lnTo>
                  <a:lnTo>
                    <a:pt x="437" y="210"/>
                  </a:lnTo>
                  <a:lnTo>
                    <a:pt x="443" y="210"/>
                  </a:lnTo>
                  <a:lnTo>
                    <a:pt x="447" y="198"/>
                  </a:lnTo>
                  <a:lnTo>
                    <a:pt x="450" y="188"/>
                  </a:lnTo>
                  <a:lnTo>
                    <a:pt x="456" y="198"/>
                  </a:lnTo>
                  <a:lnTo>
                    <a:pt x="460" y="192"/>
                  </a:lnTo>
                  <a:lnTo>
                    <a:pt x="480" y="182"/>
                  </a:lnTo>
                  <a:lnTo>
                    <a:pt x="483" y="189"/>
                  </a:lnTo>
                  <a:lnTo>
                    <a:pt x="484" y="190"/>
                  </a:lnTo>
                  <a:lnTo>
                    <a:pt x="496" y="196"/>
                  </a:lnTo>
                  <a:lnTo>
                    <a:pt x="497" y="199"/>
                  </a:lnTo>
                  <a:lnTo>
                    <a:pt x="497" y="202"/>
                  </a:lnTo>
                  <a:lnTo>
                    <a:pt x="483" y="199"/>
                  </a:lnTo>
                  <a:lnTo>
                    <a:pt x="467" y="209"/>
                  </a:lnTo>
                  <a:lnTo>
                    <a:pt x="466" y="210"/>
                  </a:lnTo>
                  <a:lnTo>
                    <a:pt x="464" y="215"/>
                  </a:lnTo>
                  <a:lnTo>
                    <a:pt x="462" y="226"/>
                  </a:lnTo>
                  <a:lnTo>
                    <a:pt x="456" y="232"/>
                  </a:lnTo>
                  <a:lnTo>
                    <a:pt x="455" y="239"/>
                  </a:lnTo>
                  <a:lnTo>
                    <a:pt x="454" y="240"/>
                  </a:lnTo>
                  <a:lnTo>
                    <a:pt x="454" y="243"/>
                  </a:lnTo>
                  <a:lnTo>
                    <a:pt x="445" y="247"/>
                  </a:lnTo>
                  <a:lnTo>
                    <a:pt x="443" y="233"/>
                  </a:lnTo>
                  <a:lnTo>
                    <a:pt x="443" y="224"/>
                  </a:lnTo>
                  <a:lnTo>
                    <a:pt x="438" y="223"/>
                  </a:lnTo>
                  <a:lnTo>
                    <a:pt x="437" y="223"/>
                  </a:lnTo>
                  <a:lnTo>
                    <a:pt x="435" y="233"/>
                  </a:lnTo>
                  <a:lnTo>
                    <a:pt x="434" y="240"/>
                  </a:lnTo>
                  <a:lnTo>
                    <a:pt x="429" y="243"/>
                  </a:lnTo>
                  <a:lnTo>
                    <a:pt x="429" y="254"/>
                  </a:lnTo>
                  <a:lnTo>
                    <a:pt x="418" y="265"/>
                  </a:lnTo>
                  <a:lnTo>
                    <a:pt x="416" y="268"/>
                  </a:lnTo>
                  <a:lnTo>
                    <a:pt x="415" y="269"/>
                  </a:lnTo>
                  <a:lnTo>
                    <a:pt x="409" y="265"/>
                  </a:lnTo>
                  <a:lnTo>
                    <a:pt x="407" y="262"/>
                  </a:lnTo>
                  <a:lnTo>
                    <a:pt x="396" y="258"/>
                  </a:lnTo>
                  <a:lnTo>
                    <a:pt x="391" y="257"/>
                  </a:lnTo>
                  <a:lnTo>
                    <a:pt x="399" y="244"/>
                  </a:lnTo>
                  <a:lnTo>
                    <a:pt x="411" y="227"/>
                  </a:lnTo>
                  <a:lnTo>
                    <a:pt x="416" y="220"/>
                  </a:lnTo>
                  <a:lnTo>
                    <a:pt x="415" y="220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7" y="222"/>
                  </a:lnTo>
                  <a:lnTo>
                    <a:pt x="400" y="230"/>
                  </a:lnTo>
                  <a:lnTo>
                    <a:pt x="399" y="232"/>
                  </a:lnTo>
                  <a:lnTo>
                    <a:pt x="397" y="232"/>
                  </a:lnTo>
                  <a:lnTo>
                    <a:pt x="384" y="249"/>
                  </a:lnTo>
                  <a:lnTo>
                    <a:pt x="378" y="258"/>
                  </a:lnTo>
                  <a:lnTo>
                    <a:pt x="370" y="268"/>
                  </a:lnTo>
                  <a:lnTo>
                    <a:pt x="356" y="269"/>
                  </a:lnTo>
                  <a:lnTo>
                    <a:pt x="358" y="264"/>
                  </a:lnTo>
                  <a:lnTo>
                    <a:pt x="360" y="261"/>
                  </a:lnTo>
                  <a:lnTo>
                    <a:pt x="380" y="231"/>
                  </a:lnTo>
                  <a:lnTo>
                    <a:pt x="383" y="227"/>
                  </a:lnTo>
                  <a:lnTo>
                    <a:pt x="375" y="218"/>
                  </a:lnTo>
                  <a:lnTo>
                    <a:pt x="378" y="216"/>
                  </a:lnTo>
                  <a:lnTo>
                    <a:pt x="388" y="220"/>
                  </a:lnTo>
                  <a:lnTo>
                    <a:pt x="391" y="218"/>
                  </a:lnTo>
                  <a:lnTo>
                    <a:pt x="390" y="216"/>
                  </a:lnTo>
                  <a:lnTo>
                    <a:pt x="388" y="215"/>
                  </a:lnTo>
                  <a:lnTo>
                    <a:pt x="377" y="209"/>
                  </a:lnTo>
                  <a:lnTo>
                    <a:pt x="378" y="202"/>
                  </a:lnTo>
                  <a:lnTo>
                    <a:pt x="386" y="197"/>
                  </a:lnTo>
                  <a:lnTo>
                    <a:pt x="400" y="186"/>
                  </a:lnTo>
                  <a:lnTo>
                    <a:pt x="408" y="189"/>
                  </a:lnTo>
                  <a:lnTo>
                    <a:pt x="412" y="192"/>
                  </a:lnTo>
                  <a:lnTo>
                    <a:pt x="412" y="190"/>
                  </a:lnTo>
                  <a:lnTo>
                    <a:pt x="413" y="189"/>
                  </a:lnTo>
                  <a:lnTo>
                    <a:pt x="415" y="185"/>
                  </a:lnTo>
                  <a:lnTo>
                    <a:pt x="411" y="181"/>
                  </a:lnTo>
                  <a:lnTo>
                    <a:pt x="403" y="176"/>
                  </a:lnTo>
                  <a:lnTo>
                    <a:pt x="401" y="169"/>
                  </a:lnTo>
                  <a:lnTo>
                    <a:pt x="401" y="165"/>
                  </a:lnTo>
                  <a:lnTo>
                    <a:pt x="401" y="163"/>
                  </a:lnTo>
                  <a:lnTo>
                    <a:pt x="404" y="163"/>
                  </a:lnTo>
                  <a:lnTo>
                    <a:pt x="408" y="161"/>
                  </a:lnTo>
                  <a:lnTo>
                    <a:pt x="413" y="161"/>
                  </a:lnTo>
                  <a:lnTo>
                    <a:pt x="417" y="167"/>
                  </a:lnTo>
                  <a:lnTo>
                    <a:pt x="418" y="169"/>
                  </a:lnTo>
                  <a:lnTo>
                    <a:pt x="420" y="168"/>
                  </a:lnTo>
                  <a:lnTo>
                    <a:pt x="424" y="164"/>
                  </a:lnTo>
                  <a:lnTo>
                    <a:pt x="418" y="152"/>
                  </a:lnTo>
                  <a:lnTo>
                    <a:pt x="407" y="155"/>
                  </a:lnTo>
                  <a:lnTo>
                    <a:pt x="404" y="155"/>
                  </a:lnTo>
                  <a:lnTo>
                    <a:pt x="399" y="148"/>
                  </a:lnTo>
                  <a:lnTo>
                    <a:pt x="401" y="137"/>
                  </a:lnTo>
                  <a:lnTo>
                    <a:pt x="408" y="138"/>
                  </a:lnTo>
                  <a:lnTo>
                    <a:pt x="409" y="137"/>
                  </a:lnTo>
                  <a:lnTo>
                    <a:pt x="412" y="134"/>
                  </a:lnTo>
                  <a:lnTo>
                    <a:pt x="415" y="131"/>
                  </a:lnTo>
                  <a:lnTo>
                    <a:pt x="416" y="130"/>
                  </a:lnTo>
                  <a:lnTo>
                    <a:pt x="409" y="125"/>
                  </a:lnTo>
                  <a:lnTo>
                    <a:pt x="413" y="114"/>
                  </a:lnTo>
                  <a:lnTo>
                    <a:pt x="417" y="103"/>
                  </a:lnTo>
                  <a:lnTo>
                    <a:pt x="417" y="99"/>
                  </a:lnTo>
                  <a:lnTo>
                    <a:pt x="420" y="97"/>
                  </a:lnTo>
                  <a:lnTo>
                    <a:pt x="425" y="95"/>
                  </a:lnTo>
                  <a:close/>
                  <a:moveTo>
                    <a:pt x="382" y="131"/>
                  </a:moveTo>
                  <a:lnTo>
                    <a:pt x="382" y="133"/>
                  </a:lnTo>
                  <a:lnTo>
                    <a:pt x="387" y="125"/>
                  </a:lnTo>
                  <a:lnTo>
                    <a:pt x="390" y="122"/>
                  </a:lnTo>
                  <a:lnTo>
                    <a:pt x="395" y="126"/>
                  </a:lnTo>
                  <a:lnTo>
                    <a:pt x="392" y="138"/>
                  </a:lnTo>
                  <a:lnTo>
                    <a:pt x="384" y="142"/>
                  </a:lnTo>
                  <a:lnTo>
                    <a:pt x="383" y="148"/>
                  </a:lnTo>
                  <a:lnTo>
                    <a:pt x="383" y="151"/>
                  </a:lnTo>
                  <a:lnTo>
                    <a:pt x="384" y="151"/>
                  </a:lnTo>
                  <a:lnTo>
                    <a:pt x="395" y="156"/>
                  </a:lnTo>
                  <a:lnTo>
                    <a:pt x="396" y="164"/>
                  </a:lnTo>
                  <a:lnTo>
                    <a:pt x="396" y="165"/>
                  </a:lnTo>
                  <a:lnTo>
                    <a:pt x="395" y="171"/>
                  </a:lnTo>
                  <a:lnTo>
                    <a:pt x="392" y="173"/>
                  </a:lnTo>
                  <a:lnTo>
                    <a:pt x="375" y="185"/>
                  </a:lnTo>
                  <a:lnTo>
                    <a:pt x="365" y="193"/>
                  </a:lnTo>
                  <a:lnTo>
                    <a:pt x="357" y="199"/>
                  </a:lnTo>
                  <a:lnTo>
                    <a:pt x="352" y="198"/>
                  </a:lnTo>
                  <a:lnTo>
                    <a:pt x="343" y="197"/>
                  </a:lnTo>
                  <a:lnTo>
                    <a:pt x="335" y="184"/>
                  </a:lnTo>
                  <a:lnTo>
                    <a:pt x="344" y="180"/>
                  </a:lnTo>
                  <a:lnTo>
                    <a:pt x="360" y="172"/>
                  </a:lnTo>
                  <a:lnTo>
                    <a:pt x="361" y="172"/>
                  </a:lnTo>
                  <a:lnTo>
                    <a:pt x="369" y="160"/>
                  </a:lnTo>
                  <a:lnTo>
                    <a:pt x="366" y="152"/>
                  </a:lnTo>
                  <a:lnTo>
                    <a:pt x="356" y="167"/>
                  </a:lnTo>
                  <a:lnTo>
                    <a:pt x="349" y="167"/>
                  </a:lnTo>
                  <a:lnTo>
                    <a:pt x="339" y="173"/>
                  </a:lnTo>
                  <a:lnTo>
                    <a:pt x="336" y="176"/>
                  </a:lnTo>
                  <a:lnTo>
                    <a:pt x="323" y="176"/>
                  </a:lnTo>
                  <a:lnTo>
                    <a:pt x="322" y="180"/>
                  </a:lnTo>
                  <a:lnTo>
                    <a:pt x="320" y="185"/>
                  </a:lnTo>
                  <a:lnTo>
                    <a:pt x="311" y="189"/>
                  </a:lnTo>
                  <a:lnTo>
                    <a:pt x="305" y="192"/>
                  </a:lnTo>
                  <a:lnTo>
                    <a:pt x="295" y="168"/>
                  </a:lnTo>
                  <a:lnTo>
                    <a:pt x="311" y="159"/>
                  </a:lnTo>
                  <a:lnTo>
                    <a:pt x="302" y="150"/>
                  </a:lnTo>
                  <a:lnTo>
                    <a:pt x="312" y="139"/>
                  </a:lnTo>
                  <a:lnTo>
                    <a:pt x="316" y="147"/>
                  </a:lnTo>
                  <a:lnTo>
                    <a:pt x="322" y="133"/>
                  </a:lnTo>
                  <a:lnTo>
                    <a:pt x="325" y="134"/>
                  </a:lnTo>
                  <a:lnTo>
                    <a:pt x="323" y="150"/>
                  </a:lnTo>
                  <a:lnTo>
                    <a:pt x="329" y="147"/>
                  </a:lnTo>
                  <a:lnTo>
                    <a:pt x="341" y="143"/>
                  </a:lnTo>
                  <a:lnTo>
                    <a:pt x="344" y="144"/>
                  </a:lnTo>
                  <a:lnTo>
                    <a:pt x="348" y="147"/>
                  </a:lnTo>
                  <a:lnTo>
                    <a:pt x="350" y="142"/>
                  </a:lnTo>
                  <a:lnTo>
                    <a:pt x="346" y="137"/>
                  </a:lnTo>
                  <a:lnTo>
                    <a:pt x="343" y="133"/>
                  </a:lnTo>
                  <a:lnTo>
                    <a:pt x="352" y="126"/>
                  </a:lnTo>
                  <a:lnTo>
                    <a:pt x="356" y="139"/>
                  </a:lnTo>
                  <a:lnTo>
                    <a:pt x="360" y="139"/>
                  </a:lnTo>
                  <a:lnTo>
                    <a:pt x="360" y="127"/>
                  </a:lnTo>
                  <a:lnTo>
                    <a:pt x="365" y="126"/>
                  </a:lnTo>
                  <a:lnTo>
                    <a:pt x="360" y="118"/>
                  </a:lnTo>
                  <a:lnTo>
                    <a:pt x="361" y="117"/>
                  </a:lnTo>
                  <a:lnTo>
                    <a:pt x="362" y="114"/>
                  </a:lnTo>
                  <a:lnTo>
                    <a:pt x="357" y="97"/>
                  </a:lnTo>
                  <a:lnTo>
                    <a:pt x="358" y="88"/>
                  </a:lnTo>
                  <a:lnTo>
                    <a:pt x="366" y="87"/>
                  </a:lnTo>
                  <a:lnTo>
                    <a:pt x="371" y="84"/>
                  </a:lnTo>
                  <a:lnTo>
                    <a:pt x="371" y="88"/>
                  </a:lnTo>
                  <a:lnTo>
                    <a:pt x="371" y="96"/>
                  </a:lnTo>
                  <a:lnTo>
                    <a:pt x="375" y="106"/>
                  </a:lnTo>
                  <a:lnTo>
                    <a:pt x="386" y="112"/>
                  </a:lnTo>
                  <a:lnTo>
                    <a:pt x="380" y="130"/>
                  </a:lnTo>
                  <a:lnTo>
                    <a:pt x="382" y="131"/>
                  </a:lnTo>
                  <a:close/>
                  <a:moveTo>
                    <a:pt x="411" y="106"/>
                  </a:moveTo>
                  <a:lnTo>
                    <a:pt x="403" y="120"/>
                  </a:lnTo>
                  <a:lnTo>
                    <a:pt x="400" y="117"/>
                  </a:lnTo>
                  <a:lnTo>
                    <a:pt x="397" y="113"/>
                  </a:lnTo>
                  <a:lnTo>
                    <a:pt x="399" y="108"/>
                  </a:lnTo>
                  <a:lnTo>
                    <a:pt x="399" y="106"/>
                  </a:lnTo>
                  <a:lnTo>
                    <a:pt x="397" y="97"/>
                  </a:lnTo>
                  <a:lnTo>
                    <a:pt x="397" y="92"/>
                  </a:lnTo>
                  <a:lnTo>
                    <a:pt x="401" y="82"/>
                  </a:lnTo>
                  <a:lnTo>
                    <a:pt x="405" y="74"/>
                  </a:lnTo>
                  <a:lnTo>
                    <a:pt x="407" y="71"/>
                  </a:lnTo>
                  <a:lnTo>
                    <a:pt x="408" y="67"/>
                  </a:lnTo>
                  <a:lnTo>
                    <a:pt x="409" y="61"/>
                  </a:lnTo>
                  <a:lnTo>
                    <a:pt x="412" y="57"/>
                  </a:lnTo>
                  <a:lnTo>
                    <a:pt x="413" y="55"/>
                  </a:lnTo>
                  <a:lnTo>
                    <a:pt x="417" y="51"/>
                  </a:lnTo>
                  <a:lnTo>
                    <a:pt x="428" y="48"/>
                  </a:lnTo>
                  <a:lnTo>
                    <a:pt x="433" y="42"/>
                  </a:lnTo>
                  <a:lnTo>
                    <a:pt x="438" y="31"/>
                  </a:lnTo>
                  <a:lnTo>
                    <a:pt x="437" y="21"/>
                  </a:lnTo>
                  <a:lnTo>
                    <a:pt x="441" y="16"/>
                  </a:lnTo>
                  <a:lnTo>
                    <a:pt x="462" y="0"/>
                  </a:lnTo>
                  <a:lnTo>
                    <a:pt x="463" y="0"/>
                  </a:lnTo>
                  <a:lnTo>
                    <a:pt x="467" y="10"/>
                  </a:lnTo>
                  <a:lnTo>
                    <a:pt x="467" y="16"/>
                  </a:lnTo>
                  <a:lnTo>
                    <a:pt x="462" y="20"/>
                  </a:lnTo>
                  <a:lnTo>
                    <a:pt x="459" y="36"/>
                  </a:lnTo>
                  <a:lnTo>
                    <a:pt x="459" y="42"/>
                  </a:lnTo>
                  <a:lnTo>
                    <a:pt x="443" y="65"/>
                  </a:lnTo>
                  <a:lnTo>
                    <a:pt x="438" y="80"/>
                  </a:lnTo>
                  <a:lnTo>
                    <a:pt x="421" y="92"/>
                  </a:lnTo>
                  <a:lnTo>
                    <a:pt x="417" y="93"/>
                  </a:lnTo>
                  <a:lnTo>
                    <a:pt x="413" y="93"/>
                  </a:lnTo>
                  <a:lnTo>
                    <a:pt x="411" y="106"/>
                  </a:lnTo>
                  <a:close/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1" name="Freeform 22"/>
            <p:cNvSpPr>
              <a:spLocks/>
            </p:cNvSpPr>
            <p:nvPr/>
          </p:nvSpPr>
          <p:spPr bwMode="auto">
            <a:xfrm>
              <a:off x="3292475" y="3167063"/>
              <a:ext cx="85725" cy="98425"/>
            </a:xfrm>
            <a:custGeom>
              <a:avLst/>
              <a:gdLst>
                <a:gd name="T0" fmla="*/ 2147483647 w 50"/>
                <a:gd name="T1" fmla="*/ 2147483647 h 57"/>
                <a:gd name="T2" fmla="*/ 2147483647 w 50"/>
                <a:gd name="T3" fmla="*/ 2147483647 h 57"/>
                <a:gd name="T4" fmla="*/ 2147483647 w 50"/>
                <a:gd name="T5" fmla="*/ 2147483647 h 57"/>
                <a:gd name="T6" fmla="*/ 2147483647 w 50"/>
                <a:gd name="T7" fmla="*/ 2147483647 h 57"/>
                <a:gd name="T8" fmla="*/ 2147483647 w 50"/>
                <a:gd name="T9" fmla="*/ 2147483647 h 57"/>
                <a:gd name="T10" fmla="*/ 2147483647 w 50"/>
                <a:gd name="T11" fmla="*/ 2147483647 h 57"/>
                <a:gd name="T12" fmla="*/ 2147483647 w 50"/>
                <a:gd name="T13" fmla="*/ 2147483647 h 57"/>
                <a:gd name="T14" fmla="*/ 2147483647 w 50"/>
                <a:gd name="T15" fmla="*/ 2147483647 h 57"/>
                <a:gd name="T16" fmla="*/ 2147483647 w 50"/>
                <a:gd name="T17" fmla="*/ 2147483647 h 57"/>
                <a:gd name="T18" fmla="*/ 2147483647 w 50"/>
                <a:gd name="T19" fmla="*/ 2147483647 h 57"/>
                <a:gd name="T20" fmla="*/ 2147483647 w 50"/>
                <a:gd name="T21" fmla="*/ 2147483647 h 57"/>
                <a:gd name="T22" fmla="*/ 2147483647 w 50"/>
                <a:gd name="T23" fmla="*/ 2147483647 h 57"/>
                <a:gd name="T24" fmla="*/ 2147483647 w 50"/>
                <a:gd name="T25" fmla="*/ 2147483647 h 57"/>
                <a:gd name="T26" fmla="*/ 2147483647 w 50"/>
                <a:gd name="T27" fmla="*/ 2147483647 h 57"/>
                <a:gd name="T28" fmla="*/ 2147483647 w 50"/>
                <a:gd name="T29" fmla="*/ 2147483647 h 57"/>
                <a:gd name="T30" fmla="*/ 2147483647 w 50"/>
                <a:gd name="T31" fmla="*/ 2147483647 h 57"/>
                <a:gd name="T32" fmla="*/ 2147483647 w 50"/>
                <a:gd name="T33" fmla="*/ 2147483647 h 57"/>
                <a:gd name="T34" fmla="*/ 2147483647 w 50"/>
                <a:gd name="T35" fmla="*/ 2147483647 h 57"/>
                <a:gd name="T36" fmla="*/ 2147483647 w 50"/>
                <a:gd name="T37" fmla="*/ 2147483647 h 57"/>
                <a:gd name="T38" fmla="*/ 2147483647 w 50"/>
                <a:gd name="T39" fmla="*/ 2147483647 h 57"/>
                <a:gd name="T40" fmla="*/ 2147483647 w 50"/>
                <a:gd name="T41" fmla="*/ 2147483647 h 57"/>
                <a:gd name="T42" fmla="*/ 2147483647 w 50"/>
                <a:gd name="T43" fmla="*/ 2147483647 h 57"/>
                <a:gd name="T44" fmla="*/ 2147483647 w 50"/>
                <a:gd name="T45" fmla="*/ 2147483647 h 57"/>
                <a:gd name="T46" fmla="*/ 2147483647 w 50"/>
                <a:gd name="T47" fmla="*/ 2147483647 h 57"/>
                <a:gd name="T48" fmla="*/ 2147483647 w 50"/>
                <a:gd name="T49" fmla="*/ 2147483647 h 57"/>
                <a:gd name="T50" fmla="*/ 0 w 50"/>
                <a:gd name="T51" fmla="*/ 2147483647 h 57"/>
                <a:gd name="T52" fmla="*/ 2147483647 w 50"/>
                <a:gd name="T53" fmla="*/ 2147483647 h 57"/>
                <a:gd name="T54" fmla="*/ 2147483647 w 50"/>
                <a:gd name="T55" fmla="*/ 2147483647 h 57"/>
                <a:gd name="T56" fmla="*/ 2147483647 w 50"/>
                <a:gd name="T57" fmla="*/ 2147483647 h 57"/>
                <a:gd name="T58" fmla="*/ 2147483647 w 50"/>
                <a:gd name="T59" fmla="*/ 2147483647 h 57"/>
                <a:gd name="T60" fmla="*/ 2147483647 w 50"/>
                <a:gd name="T61" fmla="*/ 2147483647 h 57"/>
                <a:gd name="T62" fmla="*/ 2147483647 w 50"/>
                <a:gd name="T63" fmla="*/ 2147483647 h 57"/>
                <a:gd name="T64" fmla="*/ 2147483647 w 50"/>
                <a:gd name="T65" fmla="*/ 2147483647 h 57"/>
                <a:gd name="T66" fmla="*/ 2147483647 w 50"/>
                <a:gd name="T67" fmla="*/ 2147483647 h 57"/>
                <a:gd name="T68" fmla="*/ 2147483647 w 50"/>
                <a:gd name="T69" fmla="*/ 2147483647 h 57"/>
                <a:gd name="T70" fmla="*/ 2147483647 w 50"/>
                <a:gd name="T71" fmla="*/ 2147483647 h 57"/>
                <a:gd name="T72" fmla="*/ 2147483647 w 50"/>
                <a:gd name="T73" fmla="*/ 2147483647 h 57"/>
                <a:gd name="T74" fmla="*/ 2147483647 w 50"/>
                <a:gd name="T75" fmla="*/ 2147483647 h 57"/>
                <a:gd name="T76" fmla="*/ 2147483647 w 50"/>
                <a:gd name="T77" fmla="*/ 2147483647 h 57"/>
                <a:gd name="T78" fmla="*/ 2147483647 w 50"/>
                <a:gd name="T79" fmla="*/ 2147483647 h 57"/>
                <a:gd name="T80" fmla="*/ 2147483647 w 50"/>
                <a:gd name="T81" fmla="*/ 2147483647 h 57"/>
                <a:gd name="T82" fmla="*/ 2147483647 w 50"/>
                <a:gd name="T83" fmla="*/ 2147483647 h 57"/>
                <a:gd name="T84" fmla="*/ 2147483647 w 50"/>
                <a:gd name="T85" fmla="*/ 2147483647 h 57"/>
                <a:gd name="T86" fmla="*/ 2147483647 w 50"/>
                <a:gd name="T87" fmla="*/ 2147483647 h 57"/>
                <a:gd name="T88" fmla="*/ 2147483647 w 50"/>
                <a:gd name="T89" fmla="*/ 2147483647 h 57"/>
                <a:gd name="T90" fmla="*/ 2147483647 w 50"/>
                <a:gd name="T91" fmla="*/ 2147483647 h 57"/>
                <a:gd name="T92" fmla="*/ 2147483647 w 50"/>
                <a:gd name="T93" fmla="*/ 2147483647 h 57"/>
                <a:gd name="T94" fmla="*/ 2147483647 w 50"/>
                <a:gd name="T95" fmla="*/ 0 h 57"/>
                <a:gd name="T96" fmla="*/ 2147483647 w 50"/>
                <a:gd name="T97" fmla="*/ 2147483647 h 57"/>
                <a:gd name="T98" fmla="*/ 2147483647 w 50"/>
                <a:gd name="T99" fmla="*/ 2147483647 h 57"/>
                <a:gd name="T100" fmla="*/ 2147483647 w 50"/>
                <a:gd name="T101" fmla="*/ 2147483647 h 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"/>
                <a:gd name="T154" fmla="*/ 0 h 57"/>
                <a:gd name="T155" fmla="*/ 50 w 50"/>
                <a:gd name="T156" fmla="*/ 57 h 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" h="57">
                  <a:moveTo>
                    <a:pt x="44" y="24"/>
                  </a:moveTo>
                  <a:lnTo>
                    <a:pt x="44" y="27"/>
                  </a:lnTo>
                  <a:lnTo>
                    <a:pt x="49" y="25"/>
                  </a:lnTo>
                  <a:lnTo>
                    <a:pt x="50" y="30"/>
                  </a:lnTo>
                  <a:lnTo>
                    <a:pt x="49" y="32"/>
                  </a:lnTo>
                  <a:lnTo>
                    <a:pt x="46" y="34"/>
                  </a:lnTo>
                  <a:lnTo>
                    <a:pt x="36" y="38"/>
                  </a:lnTo>
                  <a:lnTo>
                    <a:pt x="28" y="38"/>
                  </a:lnTo>
                  <a:lnTo>
                    <a:pt x="23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3" y="46"/>
                  </a:lnTo>
                  <a:lnTo>
                    <a:pt x="34" y="53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9" y="51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11" y="24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3" y="25"/>
                  </a:lnTo>
                  <a:lnTo>
                    <a:pt x="24" y="21"/>
                  </a:lnTo>
                  <a:lnTo>
                    <a:pt x="28" y="20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4" y="24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2" name="Freeform 23"/>
            <p:cNvSpPr>
              <a:spLocks/>
            </p:cNvSpPr>
            <p:nvPr/>
          </p:nvSpPr>
          <p:spPr bwMode="auto">
            <a:xfrm>
              <a:off x="3332163" y="3033713"/>
              <a:ext cx="23812" cy="41275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0 h 24"/>
                <a:gd name="T6" fmla="*/ 2147483647 w 14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10" y="21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0" y="21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3" name="Freeform 24"/>
            <p:cNvSpPr>
              <a:spLocks/>
            </p:cNvSpPr>
            <p:nvPr/>
          </p:nvSpPr>
          <p:spPr bwMode="auto">
            <a:xfrm>
              <a:off x="3349625" y="2967038"/>
              <a:ext cx="15875" cy="28575"/>
            </a:xfrm>
            <a:custGeom>
              <a:avLst/>
              <a:gdLst>
                <a:gd name="T0" fmla="*/ 2147483647 w 9"/>
                <a:gd name="T1" fmla="*/ 2147483647 h 16"/>
                <a:gd name="T2" fmla="*/ 0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0 h 16"/>
                <a:gd name="T14" fmla="*/ 2147483647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3" y="16"/>
                  </a:moveTo>
                  <a:lnTo>
                    <a:pt x="0" y="16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7" y="12"/>
                  </a:lnTo>
                  <a:lnTo>
                    <a:pt x="3" y="16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4" name="Freeform 25"/>
            <p:cNvSpPr>
              <a:spLocks/>
            </p:cNvSpPr>
            <p:nvPr/>
          </p:nvSpPr>
          <p:spPr bwMode="auto">
            <a:xfrm>
              <a:off x="3281363" y="2938463"/>
              <a:ext cx="74612" cy="55562"/>
            </a:xfrm>
            <a:custGeom>
              <a:avLst/>
              <a:gdLst>
                <a:gd name="T0" fmla="*/ 2147483647 w 44"/>
                <a:gd name="T1" fmla="*/ 2147483647 h 32"/>
                <a:gd name="T2" fmla="*/ 2147483647 w 44"/>
                <a:gd name="T3" fmla="*/ 2147483647 h 32"/>
                <a:gd name="T4" fmla="*/ 2147483647 w 44"/>
                <a:gd name="T5" fmla="*/ 2147483647 h 32"/>
                <a:gd name="T6" fmla="*/ 2147483647 w 44"/>
                <a:gd name="T7" fmla="*/ 2147483647 h 32"/>
                <a:gd name="T8" fmla="*/ 0 w 44"/>
                <a:gd name="T9" fmla="*/ 2147483647 h 32"/>
                <a:gd name="T10" fmla="*/ 2147483647 w 44"/>
                <a:gd name="T11" fmla="*/ 2147483647 h 32"/>
                <a:gd name="T12" fmla="*/ 2147483647 w 44"/>
                <a:gd name="T13" fmla="*/ 2147483647 h 32"/>
                <a:gd name="T14" fmla="*/ 2147483647 w 44"/>
                <a:gd name="T15" fmla="*/ 0 h 32"/>
                <a:gd name="T16" fmla="*/ 2147483647 w 44"/>
                <a:gd name="T17" fmla="*/ 2147483647 h 32"/>
                <a:gd name="T18" fmla="*/ 2147483647 w 44"/>
                <a:gd name="T19" fmla="*/ 2147483647 h 32"/>
                <a:gd name="T20" fmla="*/ 2147483647 w 44"/>
                <a:gd name="T21" fmla="*/ 2147483647 h 32"/>
                <a:gd name="T22" fmla="*/ 2147483647 w 4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2"/>
                <a:gd name="T38" fmla="*/ 44 w 4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2">
                  <a:moveTo>
                    <a:pt x="28" y="16"/>
                  </a:moveTo>
                  <a:lnTo>
                    <a:pt x="18" y="32"/>
                  </a:lnTo>
                  <a:lnTo>
                    <a:pt x="17" y="30"/>
                  </a:lnTo>
                  <a:lnTo>
                    <a:pt x="7" y="25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4" y="5"/>
                  </a:lnTo>
                  <a:lnTo>
                    <a:pt x="41" y="13"/>
                  </a:lnTo>
                  <a:lnTo>
                    <a:pt x="28" y="16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5" name="Freeform 26"/>
            <p:cNvSpPr>
              <a:spLocks/>
            </p:cNvSpPr>
            <p:nvPr/>
          </p:nvSpPr>
          <p:spPr bwMode="auto">
            <a:xfrm>
              <a:off x="3386138" y="2935288"/>
              <a:ext cx="28575" cy="31750"/>
            </a:xfrm>
            <a:custGeom>
              <a:avLst/>
              <a:gdLst>
                <a:gd name="T0" fmla="*/ 2147483647 w 16"/>
                <a:gd name="T1" fmla="*/ 2147483647 h 19"/>
                <a:gd name="T2" fmla="*/ 0 w 16"/>
                <a:gd name="T3" fmla="*/ 2147483647 h 19"/>
                <a:gd name="T4" fmla="*/ 0 w 16"/>
                <a:gd name="T5" fmla="*/ 2147483647 h 19"/>
                <a:gd name="T6" fmla="*/ 2147483647 w 16"/>
                <a:gd name="T7" fmla="*/ 2147483647 h 19"/>
                <a:gd name="T8" fmla="*/ 2147483647 w 16"/>
                <a:gd name="T9" fmla="*/ 2147483647 h 19"/>
                <a:gd name="T10" fmla="*/ 2147483647 w 16"/>
                <a:gd name="T11" fmla="*/ 2147483647 h 19"/>
                <a:gd name="T12" fmla="*/ 2147483647 w 16"/>
                <a:gd name="T13" fmla="*/ 2147483647 h 19"/>
                <a:gd name="T14" fmla="*/ 2147483647 w 16"/>
                <a:gd name="T15" fmla="*/ 0 h 19"/>
                <a:gd name="T16" fmla="*/ 2147483647 w 16"/>
                <a:gd name="T17" fmla="*/ 2147483647 h 19"/>
                <a:gd name="T18" fmla="*/ 2147483647 w 16"/>
                <a:gd name="T19" fmla="*/ 2147483647 h 19"/>
                <a:gd name="T20" fmla="*/ 2147483647 w 16"/>
                <a:gd name="T21" fmla="*/ 2147483647 h 19"/>
                <a:gd name="T22" fmla="*/ 2147483647 w 16"/>
                <a:gd name="T23" fmla="*/ 2147483647 h 19"/>
                <a:gd name="T24" fmla="*/ 2147483647 w 16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9"/>
                <a:gd name="T41" fmla="*/ 16 w 16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9">
                  <a:moveTo>
                    <a:pt x="4" y="1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4" y="19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6" name="Freeform 27"/>
            <p:cNvSpPr>
              <a:spLocks/>
            </p:cNvSpPr>
            <p:nvPr/>
          </p:nvSpPr>
          <p:spPr bwMode="auto">
            <a:xfrm>
              <a:off x="3403600" y="2898775"/>
              <a:ext cx="22225" cy="30163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0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0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7"/>
                <a:gd name="T41" fmla="*/ 13 w 1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7">
                  <a:moveTo>
                    <a:pt x="6" y="13"/>
                  </a:moveTo>
                  <a:lnTo>
                    <a:pt x="1" y="17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3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7" name="Freeform 28"/>
            <p:cNvSpPr>
              <a:spLocks/>
            </p:cNvSpPr>
            <p:nvPr/>
          </p:nvSpPr>
          <p:spPr bwMode="auto">
            <a:xfrm>
              <a:off x="3406775" y="2862263"/>
              <a:ext cx="26988" cy="28575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0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0 h 17"/>
                <a:gd name="T12" fmla="*/ 2147483647 w 16"/>
                <a:gd name="T13" fmla="*/ 0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7"/>
                <a:gd name="T38" fmla="*/ 16 w 1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7">
                  <a:moveTo>
                    <a:pt x="3" y="15"/>
                  </a:moveTo>
                  <a:lnTo>
                    <a:pt x="1" y="17"/>
                  </a:lnTo>
                  <a:lnTo>
                    <a:pt x="0" y="10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7" y="14"/>
                  </a:lnTo>
                  <a:lnTo>
                    <a:pt x="3" y="15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8" name="Freeform 29"/>
            <p:cNvSpPr>
              <a:spLocks/>
            </p:cNvSpPr>
            <p:nvPr/>
          </p:nvSpPr>
          <p:spPr bwMode="auto">
            <a:xfrm>
              <a:off x="3333750" y="2849563"/>
              <a:ext cx="9525" cy="12700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0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1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1" y="7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39" name="Freeform 30"/>
            <p:cNvSpPr>
              <a:spLocks/>
            </p:cNvSpPr>
            <p:nvPr/>
          </p:nvSpPr>
          <p:spPr bwMode="auto">
            <a:xfrm>
              <a:off x="3378200" y="2838450"/>
              <a:ext cx="26988" cy="47625"/>
            </a:xfrm>
            <a:custGeom>
              <a:avLst/>
              <a:gdLst>
                <a:gd name="T0" fmla="*/ 2147483647 w 16"/>
                <a:gd name="T1" fmla="*/ 2147483647 h 26"/>
                <a:gd name="T2" fmla="*/ 2147483647 w 16"/>
                <a:gd name="T3" fmla="*/ 2147483647 h 26"/>
                <a:gd name="T4" fmla="*/ 0 w 16"/>
                <a:gd name="T5" fmla="*/ 2147483647 h 26"/>
                <a:gd name="T6" fmla="*/ 0 w 16"/>
                <a:gd name="T7" fmla="*/ 2147483647 h 26"/>
                <a:gd name="T8" fmla="*/ 2147483647 w 16"/>
                <a:gd name="T9" fmla="*/ 2147483647 h 26"/>
                <a:gd name="T10" fmla="*/ 2147483647 w 16"/>
                <a:gd name="T11" fmla="*/ 2147483647 h 26"/>
                <a:gd name="T12" fmla="*/ 2147483647 w 16"/>
                <a:gd name="T13" fmla="*/ 2147483647 h 26"/>
                <a:gd name="T14" fmla="*/ 2147483647 w 16"/>
                <a:gd name="T15" fmla="*/ 2147483647 h 26"/>
                <a:gd name="T16" fmla="*/ 2147483647 w 16"/>
                <a:gd name="T17" fmla="*/ 2147483647 h 26"/>
                <a:gd name="T18" fmla="*/ 2147483647 w 16"/>
                <a:gd name="T19" fmla="*/ 0 h 26"/>
                <a:gd name="T20" fmla="*/ 2147483647 w 16"/>
                <a:gd name="T21" fmla="*/ 0 h 26"/>
                <a:gd name="T22" fmla="*/ 2147483647 w 16"/>
                <a:gd name="T23" fmla="*/ 2147483647 h 26"/>
                <a:gd name="T24" fmla="*/ 2147483647 w 16"/>
                <a:gd name="T25" fmla="*/ 2147483647 h 26"/>
                <a:gd name="T26" fmla="*/ 2147483647 w 16"/>
                <a:gd name="T27" fmla="*/ 2147483647 h 26"/>
                <a:gd name="T28" fmla="*/ 2147483647 w 16"/>
                <a:gd name="T29" fmla="*/ 2147483647 h 26"/>
                <a:gd name="T30" fmla="*/ 2147483647 w 16"/>
                <a:gd name="T31" fmla="*/ 2147483647 h 26"/>
                <a:gd name="T32" fmla="*/ 2147483647 w 16"/>
                <a:gd name="T33" fmla="*/ 214748364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6"/>
                <a:gd name="T53" fmla="*/ 16 w 1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6">
                  <a:moveTo>
                    <a:pt x="3" y="22"/>
                  </a:moveTo>
                  <a:lnTo>
                    <a:pt x="3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2" y="5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4" y="17"/>
                  </a:lnTo>
                  <a:lnTo>
                    <a:pt x="3" y="2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0" name="Freeform 31"/>
            <p:cNvSpPr>
              <a:spLocks/>
            </p:cNvSpPr>
            <p:nvPr/>
          </p:nvSpPr>
          <p:spPr bwMode="auto">
            <a:xfrm>
              <a:off x="3371850" y="2798763"/>
              <a:ext cx="34925" cy="36512"/>
            </a:xfrm>
            <a:custGeom>
              <a:avLst/>
              <a:gdLst>
                <a:gd name="T0" fmla="*/ 2147483647 w 21"/>
                <a:gd name="T1" fmla="*/ 0 h 20"/>
                <a:gd name="T2" fmla="*/ 2147483647 w 21"/>
                <a:gd name="T3" fmla="*/ 2147483647 h 20"/>
                <a:gd name="T4" fmla="*/ 2147483647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2147483647 h 20"/>
                <a:gd name="T16" fmla="*/ 2147483647 w 21"/>
                <a:gd name="T17" fmla="*/ 2147483647 h 20"/>
                <a:gd name="T18" fmla="*/ 2147483647 w 21"/>
                <a:gd name="T19" fmla="*/ 2147483647 h 20"/>
                <a:gd name="T20" fmla="*/ 0 w 21"/>
                <a:gd name="T21" fmla="*/ 0 h 20"/>
                <a:gd name="T22" fmla="*/ 2147483647 w 21"/>
                <a:gd name="T23" fmla="*/ 0 h 20"/>
                <a:gd name="T24" fmla="*/ 2147483647 w 2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0"/>
                <a:gd name="T41" fmla="*/ 21 w 21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0">
                  <a:moveTo>
                    <a:pt x="5" y="0"/>
                  </a:moveTo>
                  <a:lnTo>
                    <a:pt x="9" y="4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1" name="Freeform 32"/>
            <p:cNvSpPr>
              <a:spLocks/>
            </p:cNvSpPr>
            <p:nvPr/>
          </p:nvSpPr>
          <p:spPr bwMode="auto">
            <a:xfrm>
              <a:off x="3405188" y="2797175"/>
              <a:ext cx="95250" cy="61913"/>
            </a:xfrm>
            <a:custGeom>
              <a:avLst/>
              <a:gdLst>
                <a:gd name="T0" fmla="*/ 2147483647 w 56"/>
                <a:gd name="T1" fmla="*/ 2147483647 h 35"/>
                <a:gd name="T2" fmla="*/ 2147483647 w 56"/>
                <a:gd name="T3" fmla="*/ 2147483647 h 35"/>
                <a:gd name="T4" fmla="*/ 2147483647 w 56"/>
                <a:gd name="T5" fmla="*/ 2147483647 h 35"/>
                <a:gd name="T6" fmla="*/ 2147483647 w 56"/>
                <a:gd name="T7" fmla="*/ 2147483647 h 35"/>
                <a:gd name="T8" fmla="*/ 2147483647 w 56"/>
                <a:gd name="T9" fmla="*/ 2147483647 h 35"/>
                <a:gd name="T10" fmla="*/ 2147483647 w 56"/>
                <a:gd name="T11" fmla="*/ 2147483647 h 35"/>
                <a:gd name="T12" fmla="*/ 2147483647 w 56"/>
                <a:gd name="T13" fmla="*/ 2147483647 h 35"/>
                <a:gd name="T14" fmla="*/ 2147483647 w 56"/>
                <a:gd name="T15" fmla="*/ 2147483647 h 35"/>
                <a:gd name="T16" fmla="*/ 2147483647 w 56"/>
                <a:gd name="T17" fmla="*/ 2147483647 h 35"/>
                <a:gd name="T18" fmla="*/ 0 w 56"/>
                <a:gd name="T19" fmla="*/ 2147483647 h 35"/>
                <a:gd name="T20" fmla="*/ 2147483647 w 56"/>
                <a:gd name="T21" fmla="*/ 2147483647 h 35"/>
                <a:gd name="T22" fmla="*/ 2147483647 w 56"/>
                <a:gd name="T23" fmla="*/ 2147483647 h 35"/>
                <a:gd name="T24" fmla="*/ 2147483647 w 56"/>
                <a:gd name="T25" fmla="*/ 2147483647 h 35"/>
                <a:gd name="T26" fmla="*/ 2147483647 w 56"/>
                <a:gd name="T27" fmla="*/ 2147483647 h 35"/>
                <a:gd name="T28" fmla="*/ 2147483647 w 56"/>
                <a:gd name="T29" fmla="*/ 2147483647 h 35"/>
                <a:gd name="T30" fmla="*/ 2147483647 w 56"/>
                <a:gd name="T31" fmla="*/ 2147483647 h 35"/>
                <a:gd name="T32" fmla="*/ 2147483647 w 56"/>
                <a:gd name="T33" fmla="*/ 2147483647 h 35"/>
                <a:gd name="T34" fmla="*/ 2147483647 w 56"/>
                <a:gd name="T35" fmla="*/ 2147483647 h 35"/>
                <a:gd name="T36" fmla="*/ 2147483647 w 56"/>
                <a:gd name="T37" fmla="*/ 2147483647 h 35"/>
                <a:gd name="T38" fmla="*/ 2147483647 w 56"/>
                <a:gd name="T39" fmla="*/ 2147483647 h 35"/>
                <a:gd name="T40" fmla="*/ 2147483647 w 56"/>
                <a:gd name="T41" fmla="*/ 2147483647 h 35"/>
                <a:gd name="T42" fmla="*/ 2147483647 w 56"/>
                <a:gd name="T43" fmla="*/ 0 h 35"/>
                <a:gd name="T44" fmla="*/ 2147483647 w 56"/>
                <a:gd name="T45" fmla="*/ 2147483647 h 35"/>
                <a:gd name="T46" fmla="*/ 2147483647 w 5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35"/>
                <a:gd name="T74" fmla="*/ 56 w 5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35">
                  <a:moveTo>
                    <a:pt x="55" y="9"/>
                  </a:moveTo>
                  <a:lnTo>
                    <a:pt x="46" y="13"/>
                  </a:lnTo>
                  <a:lnTo>
                    <a:pt x="43" y="13"/>
                  </a:lnTo>
                  <a:lnTo>
                    <a:pt x="34" y="17"/>
                  </a:lnTo>
                  <a:lnTo>
                    <a:pt x="30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4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27" y="10"/>
                  </a:lnTo>
                  <a:lnTo>
                    <a:pt x="33" y="9"/>
                  </a:lnTo>
                  <a:lnTo>
                    <a:pt x="38" y="5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56" y="3"/>
                  </a:lnTo>
                  <a:lnTo>
                    <a:pt x="55" y="9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2" name="Freeform 33"/>
            <p:cNvSpPr>
              <a:spLocks/>
            </p:cNvSpPr>
            <p:nvPr/>
          </p:nvSpPr>
          <p:spPr bwMode="auto">
            <a:xfrm>
              <a:off x="3390900" y="2727325"/>
              <a:ext cx="19050" cy="20638"/>
            </a:xfrm>
            <a:custGeom>
              <a:avLst/>
              <a:gdLst>
                <a:gd name="T0" fmla="*/ 2147483647 w 10"/>
                <a:gd name="T1" fmla="*/ 2147483647 h 12"/>
                <a:gd name="T2" fmla="*/ 0 w 10"/>
                <a:gd name="T3" fmla="*/ 2147483647 h 12"/>
                <a:gd name="T4" fmla="*/ 0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2"/>
                <a:gd name="T32" fmla="*/ 10 w 1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2">
                  <a:moveTo>
                    <a:pt x="7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3" y="2"/>
                  </a:lnTo>
                  <a:lnTo>
                    <a:pt x="7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7" y="7"/>
                  </a:lnTo>
                  <a:lnTo>
                    <a:pt x="10" y="8"/>
                  </a:lnTo>
                  <a:lnTo>
                    <a:pt x="7" y="12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3" name="Freeform 34"/>
            <p:cNvSpPr>
              <a:spLocks/>
            </p:cNvSpPr>
            <p:nvPr/>
          </p:nvSpPr>
          <p:spPr bwMode="auto">
            <a:xfrm>
              <a:off x="3462338" y="2724150"/>
              <a:ext cx="25400" cy="22225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0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2147483647 w 14"/>
                <a:gd name="T11" fmla="*/ 0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2147483647 w 14"/>
                <a:gd name="T27" fmla="*/ 214748364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3"/>
                <a:gd name="T44" fmla="*/ 14 w 14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3">
                  <a:moveTo>
                    <a:pt x="9" y="13"/>
                  </a:move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9" y="1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4" name="Freeform 35"/>
            <p:cNvSpPr>
              <a:spLocks/>
            </p:cNvSpPr>
            <p:nvPr/>
          </p:nvSpPr>
          <p:spPr bwMode="auto">
            <a:xfrm>
              <a:off x="3494088" y="2714625"/>
              <a:ext cx="25400" cy="23813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0 w 15"/>
                <a:gd name="T5" fmla="*/ 2147483647 h 14"/>
                <a:gd name="T6" fmla="*/ 2147483647 w 15"/>
                <a:gd name="T7" fmla="*/ 2147483647 h 14"/>
                <a:gd name="T8" fmla="*/ 2147483647 w 15"/>
                <a:gd name="T9" fmla="*/ 2147483647 h 14"/>
                <a:gd name="T10" fmla="*/ 2147483647 w 15"/>
                <a:gd name="T11" fmla="*/ 2147483647 h 14"/>
                <a:gd name="T12" fmla="*/ 2147483647 w 15"/>
                <a:gd name="T13" fmla="*/ 0 h 14"/>
                <a:gd name="T14" fmla="*/ 2147483647 w 15"/>
                <a:gd name="T15" fmla="*/ 2147483647 h 14"/>
                <a:gd name="T16" fmla="*/ 2147483647 w 15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4"/>
                <a:gd name="T29" fmla="*/ 15 w 15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4">
                  <a:moveTo>
                    <a:pt x="9" y="13"/>
                  </a:moveTo>
                  <a:lnTo>
                    <a:pt x="5" y="14"/>
                  </a:lnTo>
                  <a:lnTo>
                    <a:pt x="0" y="13"/>
                  </a:lnTo>
                  <a:lnTo>
                    <a:pt x="4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5" y="11"/>
                  </a:lnTo>
                  <a:lnTo>
                    <a:pt x="9" y="1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5" name="Freeform 36"/>
            <p:cNvSpPr>
              <a:spLocks/>
            </p:cNvSpPr>
            <p:nvPr/>
          </p:nvSpPr>
          <p:spPr bwMode="auto">
            <a:xfrm>
              <a:off x="3390900" y="2708275"/>
              <a:ext cx="65088" cy="88900"/>
            </a:xfrm>
            <a:custGeom>
              <a:avLst/>
              <a:gdLst>
                <a:gd name="T0" fmla="*/ 2147483647 w 37"/>
                <a:gd name="T1" fmla="*/ 0 h 52"/>
                <a:gd name="T2" fmla="*/ 2147483647 w 37"/>
                <a:gd name="T3" fmla="*/ 2147483647 h 52"/>
                <a:gd name="T4" fmla="*/ 2147483647 w 37"/>
                <a:gd name="T5" fmla="*/ 2147483647 h 52"/>
                <a:gd name="T6" fmla="*/ 2147483647 w 37"/>
                <a:gd name="T7" fmla="*/ 2147483647 h 52"/>
                <a:gd name="T8" fmla="*/ 2147483647 w 37"/>
                <a:gd name="T9" fmla="*/ 2147483647 h 52"/>
                <a:gd name="T10" fmla="*/ 2147483647 w 37"/>
                <a:gd name="T11" fmla="*/ 2147483647 h 52"/>
                <a:gd name="T12" fmla="*/ 2147483647 w 37"/>
                <a:gd name="T13" fmla="*/ 2147483647 h 52"/>
                <a:gd name="T14" fmla="*/ 2147483647 w 37"/>
                <a:gd name="T15" fmla="*/ 2147483647 h 52"/>
                <a:gd name="T16" fmla="*/ 2147483647 w 37"/>
                <a:gd name="T17" fmla="*/ 2147483647 h 52"/>
                <a:gd name="T18" fmla="*/ 2147483647 w 37"/>
                <a:gd name="T19" fmla="*/ 2147483647 h 52"/>
                <a:gd name="T20" fmla="*/ 2147483647 w 37"/>
                <a:gd name="T21" fmla="*/ 2147483647 h 52"/>
                <a:gd name="T22" fmla="*/ 2147483647 w 37"/>
                <a:gd name="T23" fmla="*/ 2147483647 h 52"/>
                <a:gd name="T24" fmla="*/ 0 w 37"/>
                <a:gd name="T25" fmla="*/ 2147483647 h 52"/>
                <a:gd name="T26" fmla="*/ 2147483647 w 37"/>
                <a:gd name="T27" fmla="*/ 2147483647 h 52"/>
                <a:gd name="T28" fmla="*/ 2147483647 w 37"/>
                <a:gd name="T29" fmla="*/ 2147483647 h 52"/>
                <a:gd name="T30" fmla="*/ 2147483647 w 37"/>
                <a:gd name="T31" fmla="*/ 2147483647 h 52"/>
                <a:gd name="T32" fmla="*/ 2147483647 w 37"/>
                <a:gd name="T33" fmla="*/ 2147483647 h 52"/>
                <a:gd name="T34" fmla="*/ 2147483647 w 37"/>
                <a:gd name="T35" fmla="*/ 2147483647 h 52"/>
                <a:gd name="T36" fmla="*/ 2147483647 w 37"/>
                <a:gd name="T37" fmla="*/ 2147483647 h 52"/>
                <a:gd name="T38" fmla="*/ 2147483647 w 37"/>
                <a:gd name="T39" fmla="*/ 2147483647 h 52"/>
                <a:gd name="T40" fmla="*/ 2147483647 w 37"/>
                <a:gd name="T41" fmla="*/ 2147483647 h 52"/>
                <a:gd name="T42" fmla="*/ 2147483647 w 37"/>
                <a:gd name="T43" fmla="*/ 2147483647 h 52"/>
                <a:gd name="T44" fmla="*/ 2147483647 w 37"/>
                <a:gd name="T45" fmla="*/ 0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52"/>
                <a:gd name="T71" fmla="*/ 37 w 37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52">
                  <a:moveTo>
                    <a:pt x="31" y="0"/>
                  </a:moveTo>
                  <a:lnTo>
                    <a:pt x="35" y="18"/>
                  </a:lnTo>
                  <a:lnTo>
                    <a:pt x="27" y="25"/>
                  </a:lnTo>
                  <a:lnTo>
                    <a:pt x="29" y="27"/>
                  </a:lnTo>
                  <a:lnTo>
                    <a:pt x="31" y="26"/>
                  </a:lnTo>
                  <a:lnTo>
                    <a:pt x="34" y="2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0" y="39"/>
                  </a:lnTo>
                  <a:lnTo>
                    <a:pt x="22" y="45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7" y="30"/>
                  </a:lnTo>
                  <a:lnTo>
                    <a:pt x="25" y="14"/>
                  </a:lnTo>
                  <a:lnTo>
                    <a:pt x="17" y="17"/>
                  </a:lnTo>
                  <a:lnTo>
                    <a:pt x="18" y="7"/>
                  </a:lnTo>
                  <a:lnTo>
                    <a:pt x="31" y="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6" name="Freeform 37"/>
            <p:cNvSpPr>
              <a:spLocks/>
            </p:cNvSpPr>
            <p:nvPr/>
          </p:nvSpPr>
          <p:spPr bwMode="auto">
            <a:xfrm>
              <a:off x="3508375" y="2681288"/>
              <a:ext cx="46038" cy="28575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w 27"/>
                <a:gd name="T11" fmla="*/ 2147483647 h 16"/>
                <a:gd name="T12" fmla="*/ 2147483647 w 27"/>
                <a:gd name="T13" fmla="*/ 2147483647 h 16"/>
                <a:gd name="T14" fmla="*/ 2147483647 w 27"/>
                <a:gd name="T15" fmla="*/ 2147483647 h 16"/>
                <a:gd name="T16" fmla="*/ 2147483647 w 27"/>
                <a:gd name="T17" fmla="*/ 0 h 16"/>
                <a:gd name="T18" fmla="*/ 2147483647 w 2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"/>
                <a:gd name="T32" fmla="*/ 27 w 2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">
                  <a:moveTo>
                    <a:pt x="27" y="2"/>
                  </a:moveTo>
                  <a:lnTo>
                    <a:pt x="20" y="5"/>
                  </a:lnTo>
                  <a:lnTo>
                    <a:pt x="8" y="15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7" y="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7" name="Freeform 38"/>
            <p:cNvSpPr>
              <a:spLocks/>
            </p:cNvSpPr>
            <p:nvPr/>
          </p:nvSpPr>
          <p:spPr bwMode="auto">
            <a:xfrm>
              <a:off x="3465513" y="2673350"/>
              <a:ext cx="36512" cy="41275"/>
            </a:xfrm>
            <a:custGeom>
              <a:avLst/>
              <a:gdLst>
                <a:gd name="T0" fmla="*/ 2147483647 w 21"/>
                <a:gd name="T1" fmla="*/ 2147483647 h 24"/>
                <a:gd name="T2" fmla="*/ 0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0 h 24"/>
                <a:gd name="T8" fmla="*/ 2147483647 w 21"/>
                <a:gd name="T9" fmla="*/ 2147483647 h 24"/>
                <a:gd name="T10" fmla="*/ 2147483647 w 21"/>
                <a:gd name="T11" fmla="*/ 2147483647 h 24"/>
                <a:gd name="T12" fmla="*/ 2147483647 w 21"/>
                <a:gd name="T13" fmla="*/ 2147483647 h 24"/>
                <a:gd name="T14" fmla="*/ 2147483647 w 21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4"/>
                <a:gd name="T26" fmla="*/ 21 w 2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4">
                  <a:moveTo>
                    <a:pt x="10" y="24"/>
                  </a:moveTo>
                  <a:lnTo>
                    <a:pt x="0" y="14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1" y="8"/>
                  </a:lnTo>
                  <a:lnTo>
                    <a:pt x="20" y="17"/>
                  </a:lnTo>
                  <a:lnTo>
                    <a:pt x="15" y="22"/>
                  </a:lnTo>
                  <a:lnTo>
                    <a:pt x="10" y="2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8" name="Freeform 39"/>
            <p:cNvSpPr>
              <a:spLocks/>
            </p:cNvSpPr>
            <p:nvPr/>
          </p:nvSpPr>
          <p:spPr bwMode="auto">
            <a:xfrm>
              <a:off x="3436938" y="2627313"/>
              <a:ext cx="12700" cy="14287"/>
            </a:xfrm>
            <a:custGeom>
              <a:avLst/>
              <a:gdLst>
                <a:gd name="T0" fmla="*/ 2147483647 w 7"/>
                <a:gd name="T1" fmla="*/ 2147483647 h 8"/>
                <a:gd name="T2" fmla="*/ 0 w 7"/>
                <a:gd name="T3" fmla="*/ 2147483647 h 8"/>
                <a:gd name="T4" fmla="*/ 2147483647 w 7"/>
                <a:gd name="T5" fmla="*/ 0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7" y="4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7" y="4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49" name="Freeform 40"/>
            <p:cNvSpPr>
              <a:spLocks/>
            </p:cNvSpPr>
            <p:nvPr/>
          </p:nvSpPr>
          <p:spPr bwMode="auto">
            <a:xfrm>
              <a:off x="3521075" y="2613025"/>
              <a:ext cx="28575" cy="25400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0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0 h 15"/>
                <a:gd name="T10" fmla="*/ 2147483647 w 17"/>
                <a:gd name="T11" fmla="*/ 0 h 15"/>
                <a:gd name="T12" fmla="*/ 2147483647 w 17"/>
                <a:gd name="T13" fmla="*/ 2147483647 h 15"/>
                <a:gd name="T14" fmla="*/ 2147483647 w 17"/>
                <a:gd name="T15" fmla="*/ 2147483647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5"/>
                <a:gd name="T26" fmla="*/ 17 w 17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5">
                  <a:moveTo>
                    <a:pt x="14" y="11"/>
                  </a:moveTo>
                  <a:lnTo>
                    <a:pt x="4" y="15"/>
                  </a:lnTo>
                  <a:lnTo>
                    <a:pt x="0" y="10"/>
                  </a:lnTo>
                  <a:lnTo>
                    <a:pt x="4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4" y="11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0" name="Freeform 41"/>
            <p:cNvSpPr>
              <a:spLocks/>
            </p:cNvSpPr>
            <p:nvPr/>
          </p:nvSpPr>
          <p:spPr bwMode="auto">
            <a:xfrm>
              <a:off x="3487738" y="2598738"/>
              <a:ext cx="34925" cy="42862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2147483647 h 25"/>
                <a:gd name="T6" fmla="*/ 2147483647 w 21"/>
                <a:gd name="T7" fmla="*/ 2147483647 h 25"/>
                <a:gd name="T8" fmla="*/ 2147483647 w 21"/>
                <a:gd name="T9" fmla="*/ 2147483647 h 25"/>
                <a:gd name="T10" fmla="*/ 2147483647 w 21"/>
                <a:gd name="T11" fmla="*/ 2147483647 h 25"/>
                <a:gd name="T12" fmla="*/ 0 w 21"/>
                <a:gd name="T13" fmla="*/ 2147483647 h 25"/>
                <a:gd name="T14" fmla="*/ 2147483647 w 21"/>
                <a:gd name="T15" fmla="*/ 2147483647 h 25"/>
                <a:gd name="T16" fmla="*/ 2147483647 w 21"/>
                <a:gd name="T17" fmla="*/ 2147483647 h 25"/>
                <a:gd name="T18" fmla="*/ 2147483647 w 21"/>
                <a:gd name="T19" fmla="*/ 2147483647 h 25"/>
                <a:gd name="T20" fmla="*/ 2147483647 w 21"/>
                <a:gd name="T21" fmla="*/ 2147483647 h 25"/>
                <a:gd name="T22" fmla="*/ 2147483647 w 21"/>
                <a:gd name="T23" fmla="*/ 0 h 25"/>
                <a:gd name="T24" fmla="*/ 2147483647 w 21"/>
                <a:gd name="T25" fmla="*/ 2147483647 h 25"/>
                <a:gd name="T26" fmla="*/ 2147483647 w 21"/>
                <a:gd name="T27" fmla="*/ 2147483647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25"/>
                <a:gd name="T44" fmla="*/ 21 w 2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25">
                  <a:moveTo>
                    <a:pt x="19" y="13"/>
                  </a:moveTo>
                  <a:lnTo>
                    <a:pt x="17" y="19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0" y="19"/>
                  </a:lnTo>
                  <a:lnTo>
                    <a:pt x="7" y="12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9" y="13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1" name="Freeform 42"/>
            <p:cNvSpPr>
              <a:spLocks/>
            </p:cNvSpPr>
            <p:nvPr/>
          </p:nvSpPr>
          <p:spPr bwMode="auto">
            <a:xfrm>
              <a:off x="3346450" y="2563813"/>
              <a:ext cx="25400" cy="2063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0 w 14"/>
                <a:gd name="T9" fmla="*/ 2147483647 h 12"/>
                <a:gd name="T10" fmla="*/ 0 w 14"/>
                <a:gd name="T11" fmla="*/ 2147483647 h 12"/>
                <a:gd name="T12" fmla="*/ 2147483647 w 14"/>
                <a:gd name="T13" fmla="*/ 0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2"/>
                <a:gd name="T29" fmla="*/ 14 w 14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2">
                  <a:moveTo>
                    <a:pt x="14" y="8"/>
                  </a:moveTo>
                  <a:lnTo>
                    <a:pt x="12" y="12"/>
                  </a:lnTo>
                  <a:lnTo>
                    <a:pt x="8" y="11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3"/>
                  </a:lnTo>
                  <a:lnTo>
                    <a:pt x="14" y="8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2" name="Freeform 43"/>
            <p:cNvSpPr>
              <a:spLocks/>
            </p:cNvSpPr>
            <p:nvPr/>
          </p:nvSpPr>
          <p:spPr bwMode="auto">
            <a:xfrm>
              <a:off x="3490913" y="2549525"/>
              <a:ext cx="17462" cy="22225"/>
            </a:xfrm>
            <a:custGeom>
              <a:avLst/>
              <a:gdLst>
                <a:gd name="T0" fmla="*/ 2147483647 w 11"/>
                <a:gd name="T1" fmla="*/ 2147483647 h 13"/>
                <a:gd name="T2" fmla="*/ 2147483647 w 11"/>
                <a:gd name="T3" fmla="*/ 2147483647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2147483647 h 13"/>
                <a:gd name="T16" fmla="*/ 2147483647 w 11"/>
                <a:gd name="T17" fmla="*/ 2147483647 h 13"/>
                <a:gd name="T18" fmla="*/ 2147483647 w 11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"/>
                <a:gd name="T32" fmla="*/ 11 w 1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">
                  <a:moveTo>
                    <a:pt x="10" y="11"/>
                  </a:move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0" y="8"/>
                  </a:lnTo>
                  <a:lnTo>
                    <a:pt x="10" y="11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3" name="Freeform 44"/>
            <p:cNvSpPr>
              <a:spLocks/>
            </p:cNvSpPr>
            <p:nvPr/>
          </p:nvSpPr>
          <p:spPr bwMode="auto">
            <a:xfrm>
              <a:off x="3455988" y="2532063"/>
              <a:ext cx="17462" cy="28575"/>
            </a:xfrm>
            <a:custGeom>
              <a:avLst/>
              <a:gdLst>
                <a:gd name="T0" fmla="*/ 2147483647 w 11"/>
                <a:gd name="T1" fmla="*/ 2147483647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0 w 11"/>
                <a:gd name="T7" fmla="*/ 2147483647 h 16"/>
                <a:gd name="T8" fmla="*/ 2147483647 w 11"/>
                <a:gd name="T9" fmla="*/ 2147483647 h 16"/>
                <a:gd name="T10" fmla="*/ 2147483647 w 11"/>
                <a:gd name="T11" fmla="*/ 2147483647 h 16"/>
                <a:gd name="T12" fmla="*/ 2147483647 w 11"/>
                <a:gd name="T13" fmla="*/ 2147483647 h 16"/>
                <a:gd name="T14" fmla="*/ 2147483647 w 11"/>
                <a:gd name="T15" fmla="*/ 0 h 16"/>
                <a:gd name="T16" fmla="*/ 2147483647 w 11"/>
                <a:gd name="T17" fmla="*/ 2147483647 h 16"/>
                <a:gd name="T18" fmla="*/ 2147483647 w 11"/>
                <a:gd name="T19" fmla="*/ 2147483647 h 16"/>
                <a:gd name="T20" fmla="*/ 2147483647 w 11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6"/>
                <a:gd name="T35" fmla="*/ 11 w 1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6">
                  <a:moveTo>
                    <a:pt x="11" y="9"/>
                  </a:moveTo>
                  <a:lnTo>
                    <a:pt x="6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4" y="9"/>
                  </a:lnTo>
                  <a:lnTo>
                    <a:pt x="2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1" y="9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4" name="Freeform 45"/>
            <p:cNvSpPr>
              <a:spLocks/>
            </p:cNvSpPr>
            <p:nvPr/>
          </p:nvSpPr>
          <p:spPr bwMode="auto">
            <a:xfrm>
              <a:off x="3527425" y="2517775"/>
              <a:ext cx="14288" cy="22225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0 w 9"/>
                <a:gd name="T5" fmla="*/ 2147483647 h 13"/>
                <a:gd name="T6" fmla="*/ 0 w 9"/>
                <a:gd name="T7" fmla="*/ 2147483647 h 13"/>
                <a:gd name="T8" fmla="*/ 2147483647 w 9"/>
                <a:gd name="T9" fmla="*/ 2147483647 h 13"/>
                <a:gd name="T10" fmla="*/ 2147483647 w 9"/>
                <a:gd name="T11" fmla="*/ 0 h 13"/>
                <a:gd name="T12" fmla="*/ 2147483647 w 9"/>
                <a:gd name="T13" fmla="*/ 2147483647 h 13"/>
                <a:gd name="T14" fmla="*/ 2147483647 w 9"/>
                <a:gd name="T15" fmla="*/ 214748364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6" y="10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9" y="1"/>
                  </a:lnTo>
                  <a:lnTo>
                    <a:pt x="6" y="1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5" name="Freeform 46"/>
            <p:cNvSpPr>
              <a:spLocks/>
            </p:cNvSpPr>
            <p:nvPr/>
          </p:nvSpPr>
          <p:spPr bwMode="auto">
            <a:xfrm>
              <a:off x="3536950" y="2489200"/>
              <a:ext cx="11113" cy="2381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0 w 6"/>
                <a:gd name="T5" fmla="*/ 2147483647 h 13"/>
                <a:gd name="T6" fmla="*/ 0 w 6"/>
                <a:gd name="T7" fmla="*/ 2147483647 h 13"/>
                <a:gd name="T8" fmla="*/ 2147483647 w 6"/>
                <a:gd name="T9" fmla="*/ 0 h 13"/>
                <a:gd name="T10" fmla="*/ 2147483647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3"/>
                <a:gd name="T26" fmla="*/ 6 w 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3">
                  <a:moveTo>
                    <a:pt x="6" y="13"/>
                  </a:moveTo>
                  <a:lnTo>
                    <a:pt x="2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6" y="5"/>
                  </a:lnTo>
                  <a:lnTo>
                    <a:pt x="6" y="10"/>
                  </a:lnTo>
                  <a:lnTo>
                    <a:pt x="6" y="13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6" name="Freeform 47"/>
            <p:cNvSpPr>
              <a:spLocks/>
            </p:cNvSpPr>
            <p:nvPr/>
          </p:nvSpPr>
          <p:spPr bwMode="auto">
            <a:xfrm>
              <a:off x="3579813" y="2454275"/>
              <a:ext cx="39687" cy="14288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0 w 24"/>
                <a:gd name="T5" fmla="*/ 2147483647 h 9"/>
                <a:gd name="T6" fmla="*/ 2147483647 w 24"/>
                <a:gd name="T7" fmla="*/ 0 h 9"/>
                <a:gd name="T8" fmla="*/ 2147483647 w 24"/>
                <a:gd name="T9" fmla="*/ 0 h 9"/>
                <a:gd name="T10" fmla="*/ 2147483647 w 24"/>
                <a:gd name="T11" fmla="*/ 2147483647 h 9"/>
                <a:gd name="T12" fmla="*/ 2147483647 w 24"/>
                <a:gd name="T13" fmla="*/ 2147483647 h 9"/>
                <a:gd name="T14" fmla="*/ 2147483647 w 24"/>
                <a:gd name="T15" fmla="*/ 2147483647 h 9"/>
                <a:gd name="T16" fmla="*/ 2147483647 w 24"/>
                <a:gd name="T17" fmla="*/ 2147483647 h 9"/>
                <a:gd name="T18" fmla="*/ 2147483647 w 24"/>
                <a:gd name="T19" fmla="*/ 2147483647 h 9"/>
                <a:gd name="T20" fmla="*/ 2147483647 w 24"/>
                <a:gd name="T21" fmla="*/ 2147483647 h 9"/>
                <a:gd name="T22" fmla="*/ 2147483647 w 24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9"/>
                <a:gd name="T38" fmla="*/ 24 w 2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9">
                  <a:moveTo>
                    <a:pt x="11" y="9"/>
                  </a:moveTo>
                  <a:lnTo>
                    <a:pt x="2" y="9"/>
                  </a:lnTo>
                  <a:lnTo>
                    <a:pt x="0" y="7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1" y="9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7" name="Freeform 48"/>
            <p:cNvSpPr>
              <a:spLocks/>
            </p:cNvSpPr>
            <p:nvPr/>
          </p:nvSpPr>
          <p:spPr bwMode="auto">
            <a:xfrm>
              <a:off x="3592513" y="2422525"/>
              <a:ext cx="38100" cy="19050"/>
            </a:xfrm>
            <a:custGeom>
              <a:avLst/>
              <a:gdLst>
                <a:gd name="T0" fmla="*/ 2147483647 w 23"/>
                <a:gd name="T1" fmla="*/ 2147483647 h 10"/>
                <a:gd name="T2" fmla="*/ 2147483647 w 23"/>
                <a:gd name="T3" fmla="*/ 2147483647 h 10"/>
                <a:gd name="T4" fmla="*/ 0 w 23"/>
                <a:gd name="T5" fmla="*/ 2147483647 h 10"/>
                <a:gd name="T6" fmla="*/ 2147483647 w 23"/>
                <a:gd name="T7" fmla="*/ 2147483647 h 10"/>
                <a:gd name="T8" fmla="*/ 2147483647 w 23"/>
                <a:gd name="T9" fmla="*/ 2147483647 h 10"/>
                <a:gd name="T10" fmla="*/ 2147483647 w 23"/>
                <a:gd name="T11" fmla="*/ 0 h 10"/>
                <a:gd name="T12" fmla="*/ 2147483647 w 23"/>
                <a:gd name="T13" fmla="*/ 0 h 10"/>
                <a:gd name="T14" fmla="*/ 2147483647 w 23"/>
                <a:gd name="T15" fmla="*/ 0 h 10"/>
                <a:gd name="T16" fmla="*/ 2147483647 w 23"/>
                <a:gd name="T17" fmla="*/ 2147483647 h 10"/>
                <a:gd name="T18" fmla="*/ 2147483647 w 23"/>
                <a:gd name="T19" fmla="*/ 2147483647 h 10"/>
                <a:gd name="T20" fmla="*/ 2147483647 w 23"/>
                <a:gd name="T21" fmla="*/ 2147483647 h 10"/>
                <a:gd name="T22" fmla="*/ 2147483647 w 23"/>
                <a:gd name="T23" fmla="*/ 214748364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0"/>
                <a:gd name="T38" fmla="*/ 23 w 2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0">
                  <a:moveTo>
                    <a:pt x="10" y="8"/>
                  </a:moveTo>
                  <a:lnTo>
                    <a:pt x="1" y="10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2" y="8"/>
                  </a:lnTo>
                  <a:lnTo>
                    <a:pt x="10" y="8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8" name="Freeform 49"/>
            <p:cNvSpPr>
              <a:spLocks/>
            </p:cNvSpPr>
            <p:nvPr/>
          </p:nvSpPr>
          <p:spPr bwMode="auto">
            <a:xfrm>
              <a:off x="3709988" y="2276475"/>
              <a:ext cx="46037" cy="73025"/>
            </a:xfrm>
            <a:custGeom>
              <a:avLst/>
              <a:gdLst>
                <a:gd name="T0" fmla="*/ 2147483647 w 27"/>
                <a:gd name="T1" fmla="*/ 2147483647 h 42"/>
                <a:gd name="T2" fmla="*/ 2147483647 w 27"/>
                <a:gd name="T3" fmla="*/ 2147483647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2147483647 w 27"/>
                <a:gd name="T11" fmla="*/ 2147483647 h 42"/>
                <a:gd name="T12" fmla="*/ 2147483647 w 27"/>
                <a:gd name="T13" fmla="*/ 2147483647 h 42"/>
                <a:gd name="T14" fmla="*/ 2147483647 w 27"/>
                <a:gd name="T15" fmla="*/ 2147483647 h 42"/>
                <a:gd name="T16" fmla="*/ 0 w 27"/>
                <a:gd name="T17" fmla="*/ 2147483647 h 42"/>
                <a:gd name="T18" fmla="*/ 2147483647 w 27"/>
                <a:gd name="T19" fmla="*/ 2147483647 h 42"/>
                <a:gd name="T20" fmla="*/ 2147483647 w 27"/>
                <a:gd name="T21" fmla="*/ 2147483647 h 42"/>
                <a:gd name="T22" fmla="*/ 2147483647 w 27"/>
                <a:gd name="T23" fmla="*/ 2147483647 h 42"/>
                <a:gd name="T24" fmla="*/ 2147483647 w 27"/>
                <a:gd name="T25" fmla="*/ 2147483647 h 42"/>
                <a:gd name="T26" fmla="*/ 2147483647 w 27"/>
                <a:gd name="T27" fmla="*/ 2147483647 h 42"/>
                <a:gd name="T28" fmla="*/ 2147483647 w 27"/>
                <a:gd name="T29" fmla="*/ 2147483647 h 42"/>
                <a:gd name="T30" fmla="*/ 2147483647 w 27"/>
                <a:gd name="T31" fmla="*/ 0 h 42"/>
                <a:gd name="T32" fmla="*/ 2147483647 w 27"/>
                <a:gd name="T33" fmla="*/ 2147483647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2"/>
                <a:gd name="T53" fmla="*/ 27 w 2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2">
                  <a:moveTo>
                    <a:pt x="27" y="6"/>
                  </a:moveTo>
                  <a:lnTo>
                    <a:pt x="21" y="14"/>
                  </a:lnTo>
                  <a:lnTo>
                    <a:pt x="21" y="21"/>
                  </a:lnTo>
                  <a:lnTo>
                    <a:pt x="21" y="38"/>
                  </a:lnTo>
                  <a:lnTo>
                    <a:pt x="16" y="42"/>
                  </a:lnTo>
                  <a:lnTo>
                    <a:pt x="14" y="29"/>
                  </a:lnTo>
                  <a:lnTo>
                    <a:pt x="10" y="27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8" y="8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25" y="0"/>
                  </a:lnTo>
                  <a:lnTo>
                    <a:pt x="27" y="6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59" name="Freeform 50"/>
            <p:cNvSpPr>
              <a:spLocks/>
            </p:cNvSpPr>
            <p:nvPr/>
          </p:nvSpPr>
          <p:spPr bwMode="auto">
            <a:xfrm>
              <a:off x="3375025" y="2093913"/>
              <a:ext cx="19050" cy="20637"/>
            </a:xfrm>
            <a:custGeom>
              <a:avLst/>
              <a:gdLst>
                <a:gd name="T0" fmla="*/ 2147483647 w 11"/>
                <a:gd name="T1" fmla="*/ 2147483647 h 12"/>
                <a:gd name="T2" fmla="*/ 0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0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1" y="11"/>
                  </a:moveTo>
                  <a:lnTo>
                    <a:pt x="0" y="12"/>
                  </a:lnTo>
                  <a:lnTo>
                    <a:pt x="1" y="8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1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0" name="Freeform 51"/>
            <p:cNvSpPr>
              <a:spLocks/>
            </p:cNvSpPr>
            <p:nvPr/>
          </p:nvSpPr>
          <p:spPr bwMode="auto">
            <a:xfrm>
              <a:off x="3463925" y="2028825"/>
              <a:ext cx="33338" cy="33338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2147483647 w 19"/>
                <a:gd name="T13" fmla="*/ 2147483647 h 20"/>
                <a:gd name="T14" fmla="*/ 2147483647 w 19"/>
                <a:gd name="T15" fmla="*/ 2147483647 h 20"/>
                <a:gd name="T16" fmla="*/ 0 w 19"/>
                <a:gd name="T17" fmla="*/ 2147483647 h 20"/>
                <a:gd name="T18" fmla="*/ 2147483647 w 19"/>
                <a:gd name="T19" fmla="*/ 2147483647 h 20"/>
                <a:gd name="T20" fmla="*/ 2147483647 w 19"/>
                <a:gd name="T21" fmla="*/ 2147483647 h 20"/>
                <a:gd name="T22" fmla="*/ 2147483647 w 19"/>
                <a:gd name="T23" fmla="*/ 2147483647 h 20"/>
                <a:gd name="T24" fmla="*/ 2147483647 w 19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0"/>
                <a:gd name="T41" fmla="*/ 19 w 1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0">
                  <a:moveTo>
                    <a:pt x="19" y="0"/>
                  </a:moveTo>
                  <a:lnTo>
                    <a:pt x="19" y="15"/>
                  </a:lnTo>
                  <a:lnTo>
                    <a:pt x="19" y="19"/>
                  </a:lnTo>
                  <a:lnTo>
                    <a:pt x="16" y="2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7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1"/>
                  </a:lnTo>
                  <a:lnTo>
                    <a:pt x="11" y="5"/>
                  </a:lnTo>
                  <a:lnTo>
                    <a:pt x="19" y="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1" name="Freeform 52"/>
            <p:cNvSpPr>
              <a:spLocks/>
            </p:cNvSpPr>
            <p:nvPr/>
          </p:nvSpPr>
          <p:spPr bwMode="auto">
            <a:xfrm>
              <a:off x="3881438" y="1903413"/>
              <a:ext cx="52387" cy="34925"/>
            </a:xfrm>
            <a:custGeom>
              <a:avLst/>
              <a:gdLst>
                <a:gd name="T0" fmla="*/ 2147483647 w 31"/>
                <a:gd name="T1" fmla="*/ 2147483647 h 20"/>
                <a:gd name="T2" fmla="*/ 2147483647 w 31"/>
                <a:gd name="T3" fmla="*/ 2147483647 h 20"/>
                <a:gd name="T4" fmla="*/ 2147483647 w 31"/>
                <a:gd name="T5" fmla="*/ 2147483647 h 20"/>
                <a:gd name="T6" fmla="*/ 2147483647 w 31"/>
                <a:gd name="T7" fmla="*/ 2147483647 h 20"/>
                <a:gd name="T8" fmla="*/ 2147483647 w 31"/>
                <a:gd name="T9" fmla="*/ 2147483647 h 20"/>
                <a:gd name="T10" fmla="*/ 2147483647 w 31"/>
                <a:gd name="T11" fmla="*/ 2147483647 h 20"/>
                <a:gd name="T12" fmla="*/ 2147483647 w 31"/>
                <a:gd name="T13" fmla="*/ 2147483647 h 20"/>
                <a:gd name="T14" fmla="*/ 2147483647 w 31"/>
                <a:gd name="T15" fmla="*/ 2147483647 h 20"/>
                <a:gd name="T16" fmla="*/ 0 w 31"/>
                <a:gd name="T17" fmla="*/ 2147483647 h 20"/>
                <a:gd name="T18" fmla="*/ 0 w 31"/>
                <a:gd name="T19" fmla="*/ 2147483647 h 20"/>
                <a:gd name="T20" fmla="*/ 0 w 31"/>
                <a:gd name="T21" fmla="*/ 2147483647 h 20"/>
                <a:gd name="T22" fmla="*/ 0 w 31"/>
                <a:gd name="T23" fmla="*/ 2147483647 h 20"/>
                <a:gd name="T24" fmla="*/ 2147483647 w 31"/>
                <a:gd name="T25" fmla="*/ 2147483647 h 20"/>
                <a:gd name="T26" fmla="*/ 2147483647 w 31"/>
                <a:gd name="T27" fmla="*/ 2147483647 h 20"/>
                <a:gd name="T28" fmla="*/ 2147483647 w 31"/>
                <a:gd name="T29" fmla="*/ 0 h 20"/>
                <a:gd name="T30" fmla="*/ 2147483647 w 31"/>
                <a:gd name="T31" fmla="*/ 2147483647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0"/>
                <a:gd name="T50" fmla="*/ 31 w 31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0">
                  <a:moveTo>
                    <a:pt x="16" y="2"/>
                  </a:moveTo>
                  <a:lnTo>
                    <a:pt x="16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22" y="20"/>
                  </a:lnTo>
                  <a:lnTo>
                    <a:pt x="16" y="19"/>
                  </a:lnTo>
                  <a:lnTo>
                    <a:pt x="1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2" name="Freeform 53"/>
            <p:cNvSpPr>
              <a:spLocks/>
            </p:cNvSpPr>
            <p:nvPr/>
          </p:nvSpPr>
          <p:spPr bwMode="auto">
            <a:xfrm>
              <a:off x="3968750" y="1882775"/>
              <a:ext cx="65088" cy="25400"/>
            </a:xfrm>
            <a:custGeom>
              <a:avLst/>
              <a:gdLst>
                <a:gd name="T0" fmla="*/ 2147483647 w 38"/>
                <a:gd name="T1" fmla="*/ 0 h 15"/>
                <a:gd name="T2" fmla="*/ 2147483647 w 38"/>
                <a:gd name="T3" fmla="*/ 2147483647 h 15"/>
                <a:gd name="T4" fmla="*/ 2147483647 w 38"/>
                <a:gd name="T5" fmla="*/ 2147483647 h 15"/>
                <a:gd name="T6" fmla="*/ 2147483647 w 38"/>
                <a:gd name="T7" fmla="*/ 2147483647 h 15"/>
                <a:gd name="T8" fmla="*/ 2147483647 w 38"/>
                <a:gd name="T9" fmla="*/ 2147483647 h 15"/>
                <a:gd name="T10" fmla="*/ 2147483647 w 38"/>
                <a:gd name="T11" fmla="*/ 2147483647 h 15"/>
                <a:gd name="T12" fmla="*/ 2147483647 w 38"/>
                <a:gd name="T13" fmla="*/ 2147483647 h 15"/>
                <a:gd name="T14" fmla="*/ 2147483647 w 38"/>
                <a:gd name="T15" fmla="*/ 2147483647 h 15"/>
                <a:gd name="T16" fmla="*/ 2147483647 w 38"/>
                <a:gd name="T17" fmla="*/ 2147483647 h 15"/>
                <a:gd name="T18" fmla="*/ 2147483647 w 38"/>
                <a:gd name="T19" fmla="*/ 2147483647 h 15"/>
                <a:gd name="T20" fmla="*/ 0 w 38"/>
                <a:gd name="T21" fmla="*/ 2147483647 h 15"/>
                <a:gd name="T22" fmla="*/ 2147483647 w 38"/>
                <a:gd name="T23" fmla="*/ 2147483647 h 15"/>
                <a:gd name="T24" fmla="*/ 2147483647 w 38"/>
                <a:gd name="T25" fmla="*/ 2147483647 h 15"/>
                <a:gd name="T26" fmla="*/ 2147483647 w 38"/>
                <a:gd name="T27" fmla="*/ 2147483647 h 15"/>
                <a:gd name="T28" fmla="*/ 2147483647 w 38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15"/>
                <a:gd name="T47" fmla="*/ 38 w 3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15">
                  <a:moveTo>
                    <a:pt x="20" y="0"/>
                  </a:moveTo>
                  <a:lnTo>
                    <a:pt x="24" y="3"/>
                  </a:lnTo>
                  <a:lnTo>
                    <a:pt x="33" y="3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1" y="6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0" y="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3" name="Freeform 54"/>
            <p:cNvSpPr>
              <a:spLocks/>
            </p:cNvSpPr>
            <p:nvPr/>
          </p:nvSpPr>
          <p:spPr bwMode="auto">
            <a:xfrm>
              <a:off x="3502025" y="1841500"/>
              <a:ext cx="65088" cy="133350"/>
            </a:xfrm>
            <a:custGeom>
              <a:avLst/>
              <a:gdLst>
                <a:gd name="T0" fmla="*/ 2147483647 w 38"/>
                <a:gd name="T1" fmla="*/ 2147483647 h 77"/>
                <a:gd name="T2" fmla="*/ 2147483647 w 38"/>
                <a:gd name="T3" fmla="*/ 2147483647 h 77"/>
                <a:gd name="T4" fmla="*/ 2147483647 w 38"/>
                <a:gd name="T5" fmla="*/ 2147483647 h 77"/>
                <a:gd name="T6" fmla="*/ 2147483647 w 38"/>
                <a:gd name="T7" fmla="*/ 2147483647 h 77"/>
                <a:gd name="T8" fmla="*/ 2147483647 w 38"/>
                <a:gd name="T9" fmla="*/ 2147483647 h 77"/>
                <a:gd name="T10" fmla="*/ 2147483647 w 38"/>
                <a:gd name="T11" fmla="*/ 2147483647 h 77"/>
                <a:gd name="T12" fmla="*/ 2147483647 w 38"/>
                <a:gd name="T13" fmla="*/ 2147483647 h 77"/>
                <a:gd name="T14" fmla="*/ 2147483647 w 38"/>
                <a:gd name="T15" fmla="*/ 2147483647 h 77"/>
                <a:gd name="T16" fmla="*/ 2147483647 w 38"/>
                <a:gd name="T17" fmla="*/ 2147483647 h 77"/>
                <a:gd name="T18" fmla="*/ 2147483647 w 38"/>
                <a:gd name="T19" fmla="*/ 2147483647 h 77"/>
                <a:gd name="T20" fmla="*/ 2147483647 w 38"/>
                <a:gd name="T21" fmla="*/ 2147483647 h 77"/>
                <a:gd name="T22" fmla="*/ 2147483647 w 38"/>
                <a:gd name="T23" fmla="*/ 2147483647 h 77"/>
                <a:gd name="T24" fmla="*/ 0 w 38"/>
                <a:gd name="T25" fmla="*/ 2147483647 h 77"/>
                <a:gd name="T26" fmla="*/ 2147483647 w 38"/>
                <a:gd name="T27" fmla="*/ 2147483647 h 77"/>
                <a:gd name="T28" fmla="*/ 2147483647 w 38"/>
                <a:gd name="T29" fmla="*/ 2147483647 h 77"/>
                <a:gd name="T30" fmla="*/ 2147483647 w 38"/>
                <a:gd name="T31" fmla="*/ 2147483647 h 77"/>
                <a:gd name="T32" fmla="*/ 2147483647 w 38"/>
                <a:gd name="T33" fmla="*/ 0 h 77"/>
                <a:gd name="T34" fmla="*/ 2147483647 w 38"/>
                <a:gd name="T35" fmla="*/ 2147483647 h 77"/>
                <a:gd name="T36" fmla="*/ 2147483647 w 38"/>
                <a:gd name="T37" fmla="*/ 2147483647 h 77"/>
                <a:gd name="T38" fmla="*/ 2147483647 w 38"/>
                <a:gd name="T39" fmla="*/ 2147483647 h 77"/>
                <a:gd name="T40" fmla="*/ 2147483647 w 38"/>
                <a:gd name="T41" fmla="*/ 2147483647 h 77"/>
                <a:gd name="T42" fmla="*/ 2147483647 w 38"/>
                <a:gd name="T43" fmla="*/ 2147483647 h 77"/>
                <a:gd name="T44" fmla="*/ 2147483647 w 38"/>
                <a:gd name="T45" fmla="*/ 2147483647 h 77"/>
                <a:gd name="T46" fmla="*/ 2147483647 w 38"/>
                <a:gd name="T47" fmla="*/ 2147483647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77"/>
                <a:gd name="T74" fmla="*/ 38 w 38"/>
                <a:gd name="T75" fmla="*/ 77 h 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77">
                  <a:moveTo>
                    <a:pt x="38" y="38"/>
                  </a:moveTo>
                  <a:lnTo>
                    <a:pt x="35" y="43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29" y="45"/>
                  </a:lnTo>
                  <a:lnTo>
                    <a:pt x="31" y="47"/>
                  </a:lnTo>
                  <a:lnTo>
                    <a:pt x="25" y="57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2" y="64"/>
                  </a:lnTo>
                  <a:lnTo>
                    <a:pt x="10" y="68"/>
                  </a:lnTo>
                  <a:lnTo>
                    <a:pt x="5" y="77"/>
                  </a:lnTo>
                  <a:lnTo>
                    <a:pt x="0" y="70"/>
                  </a:lnTo>
                  <a:lnTo>
                    <a:pt x="9" y="49"/>
                  </a:lnTo>
                  <a:lnTo>
                    <a:pt x="8" y="41"/>
                  </a:lnTo>
                  <a:lnTo>
                    <a:pt x="21" y="18"/>
                  </a:lnTo>
                  <a:lnTo>
                    <a:pt x="30" y="0"/>
                  </a:lnTo>
                  <a:lnTo>
                    <a:pt x="35" y="7"/>
                  </a:lnTo>
                  <a:lnTo>
                    <a:pt x="34" y="17"/>
                  </a:lnTo>
                  <a:lnTo>
                    <a:pt x="29" y="21"/>
                  </a:lnTo>
                  <a:lnTo>
                    <a:pt x="34" y="24"/>
                  </a:lnTo>
                  <a:lnTo>
                    <a:pt x="35" y="30"/>
                  </a:lnTo>
                  <a:lnTo>
                    <a:pt x="38" y="36"/>
                  </a:lnTo>
                  <a:lnTo>
                    <a:pt x="38" y="38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4" name="Freeform 55"/>
            <p:cNvSpPr>
              <a:spLocks/>
            </p:cNvSpPr>
            <p:nvPr/>
          </p:nvSpPr>
          <p:spPr bwMode="auto">
            <a:xfrm>
              <a:off x="3568700" y="1817688"/>
              <a:ext cx="39688" cy="74612"/>
            </a:xfrm>
            <a:custGeom>
              <a:avLst/>
              <a:gdLst>
                <a:gd name="T0" fmla="*/ 2147483647 w 23"/>
                <a:gd name="T1" fmla="*/ 2147483647 h 44"/>
                <a:gd name="T2" fmla="*/ 2147483647 w 23"/>
                <a:gd name="T3" fmla="*/ 2147483647 h 44"/>
                <a:gd name="T4" fmla="*/ 2147483647 w 23"/>
                <a:gd name="T5" fmla="*/ 2147483647 h 44"/>
                <a:gd name="T6" fmla="*/ 2147483647 w 23"/>
                <a:gd name="T7" fmla="*/ 2147483647 h 44"/>
                <a:gd name="T8" fmla="*/ 0 w 23"/>
                <a:gd name="T9" fmla="*/ 2147483647 h 44"/>
                <a:gd name="T10" fmla="*/ 0 w 23"/>
                <a:gd name="T11" fmla="*/ 2147483647 h 44"/>
                <a:gd name="T12" fmla="*/ 2147483647 w 23"/>
                <a:gd name="T13" fmla="*/ 2147483647 h 44"/>
                <a:gd name="T14" fmla="*/ 2147483647 w 23"/>
                <a:gd name="T15" fmla="*/ 2147483647 h 44"/>
                <a:gd name="T16" fmla="*/ 2147483647 w 23"/>
                <a:gd name="T17" fmla="*/ 2147483647 h 44"/>
                <a:gd name="T18" fmla="*/ 2147483647 w 23"/>
                <a:gd name="T19" fmla="*/ 2147483647 h 44"/>
                <a:gd name="T20" fmla="*/ 2147483647 w 23"/>
                <a:gd name="T21" fmla="*/ 2147483647 h 44"/>
                <a:gd name="T22" fmla="*/ 2147483647 w 23"/>
                <a:gd name="T23" fmla="*/ 2147483647 h 44"/>
                <a:gd name="T24" fmla="*/ 2147483647 w 23"/>
                <a:gd name="T25" fmla="*/ 0 h 44"/>
                <a:gd name="T26" fmla="*/ 2147483647 w 23"/>
                <a:gd name="T27" fmla="*/ 2147483647 h 44"/>
                <a:gd name="T28" fmla="*/ 2147483647 w 23"/>
                <a:gd name="T29" fmla="*/ 2147483647 h 44"/>
                <a:gd name="T30" fmla="*/ 2147483647 w 23"/>
                <a:gd name="T31" fmla="*/ 2147483647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44"/>
                <a:gd name="T50" fmla="*/ 23 w 23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44">
                  <a:moveTo>
                    <a:pt x="17" y="36"/>
                  </a:moveTo>
                  <a:lnTo>
                    <a:pt x="13" y="42"/>
                  </a:lnTo>
                  <a:lnTo>
                    <a:pt x="7" y="44"/>
                  </a:lnTo>
                  <a:lnTo>
                    <a:pt x="7" y="3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23" y="4"/>
                  </a:lnTo>
                  <a:lnTo>
                    <a:pt x="21" y="11"/>
                  </a:lnTo>
                  <a:lnTo>
                    <a:pt x="17" y="36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5" name="Freeform 56"/>
            <p:cNvSpPr>
              <a:spLocks/>
            </p:cNvSpPr>
            <p:nvPr/>
          </p:nvSpPr>
          <p:spPr bwMode="auto">
            <a:xfrm>
              <a:off x="3616325" y="1739900"/>
              <a:ext cx="115888" cy="131763"/>
            </a:xfrm>
            <a:custGeom>
              <a:avLst/>
              <a:gdLst>
                <a:gd name="T0" fmla="*/ 2147483647 w 68"/>
                <a:gd name="T1" fmla="*/ 2147483647 h 75"/>
                <a:gd name="T2" fmla="*/ 2147483647 w 68"/>
                <a:gd name="T3" fmla="*/ 2147483647 h 75"/>
                <a:gd name="T4" fmla="*/ 2147483647 w 68"/>
                <a:gd name="T5" fmla="*/ 2147483647 h 75"/>
                <a:gd name="T6" fmla="*/ 2147483647 w 68"/>
                <a:gd name="T7" fmla="*/ 2147483647 h 75"/>
                <a:gd name="T8" fmla="*/ 2147483647 w 68"/>
                <a:gd name="T9" fmla="*/ 2147483647 h 75"/>
                <a:gd name="T10" fmla="*/ 2147483647 w 68"/>
                <a:gd name="T11" fmla="*/ 2147483647 h 75"/>
                <a:gd name="T12" fmla="*/ 2147483647 w 68"/>
                <a:gd name="T13" fmla="*/ 2147483647 h 75"/>
                <a:gd name="T14" fmla="*/ 2147483647 w 68"/>
                <a:gd name="T15" fmla="*/ 2147483647 h 75"/>
                <a:gd name="T16" fmla="*/ 2147483647 w 68"/>
                <a:gd name="T17" fmla="*/ 2147483647 h 75"/>
                <a:gd name="T18" fmla="*/ 2147483647 w 68"/>
                <a:gd name="T19" fmla="*/ 2147483647 h 75"/>
                <a:gd name="T20" fmla="*/ 2147483647 w 68"/>
                <a:gd name="T21" fmla="*/ 2147483647 h 75"/>
                <a:gd name="T22" fmla="*/ 2147483647 w 68"/>
                <a:gd name="T23" fmla="*/ 2147483647 h 75"/>
                <a:gd name="T24" fmla="*/ 2147483647 w 68"/>
                <a:gd name="T25" fmla="*/ 2147483647 h 75"/>
                <a:gd name="T26" fmla="*/ 2147483647 w 68"/>
                <a:gd name="T27" fmla="*/ 2147483647 h 75"/>
                <a:gd name="T28" fmla="*/ 2147483647 w 68"/>
                <a:gd name="T29" fmla="*/ 2147483647 h 75"/>
                <a:gd name="T30" fmla="*/ 2147483647 w 68"/>
                <a:gd name="T31" fmla="*/ 2147483647 h 75"/>
                <a:gd name="T32" fmla="*/ 2147483647 w 68"/>
                <a:gd name="T33" fmla="*/ 2147483647 h 75"/>
                <a:gd name="T34" fmla="*/ 2147483647 w 68"/>
                <a:gd name="T35" fmla="*/ 2147483647 h 75"/>
                <a:gd name="T36" fmla="*/ 2147483647 w 68"/>
                <a:gd name="T37" fmla="*/ 2147483647 h 75"/>
                <a:gd name="T38" fmla="*/ 2147483647 w 68"/>
                <a:gd name="T39" fmla="*/ 2147483647 h 75"/>
                <a:gd name="T40" fmla="*/ 2147483647 w 68"/>
                <a:gd name="T41" fmla="*/ 2147483647 h 75"/>
                <a:gd name="T42" fmla="*/ 0 w 68"/>
                <a:gd name="T43" fmla="*/ 2147483647 h 75"/>
                <a:gd name="T44" fmla="*/ 2147483647 w 68"/>
                <a:gd name="T45" fmla="*/ 2147483647 h 75"/>
                <a:gd name="T46" fmla="*/ 2147483647 w 68"/>
                <a:gd name="T47" fmla="*/ 2147483647 h 75"/>
                <a:gd name="T48" fmla="*/ 2147483647 w 68"/>
                <a:gd name="T49" fmla="*/ 2147483647 h 75"/>
                <a:gd name="T50" fmla="*/ 2147483647 w 68"/>
                <a:gd name="T51" fmla="*/ 2147483647 h 75"/>
                <a:gd name="T52" fmla="*/ 2147483647 w 68"/>
                <a:gd name="T53" fmla="*/ 2147483647 h 75"/>
                <a:gd name="T54" fmla="*/ 2147483647 w 68"/>
                <a:gd name="T55" fmla="*/ 2147483647 h 75"/>
                <a:gd name="T56" fmla="*/ 2147483647 w 68"/>
                <a:gd name="T57" fmla="*/ 2147483647 h 75"/>
                <a:gd name="T58" fmla="*/ 2147483647 w 68"/>
                <a:gd name="T59" fmla="*/ 2147483647 h 75"/>
                <a:gd name="T60" fmla="*/ 2147483647 w 68"/>
                <a:gd name="T61" fmla="*/ 2147483647 h 75"/>
                <a:gd name="T62" fmla="*/ 2147483647 w 68"/>
                <a:gd name="T63" fmla="*/ 2147483647 h 75"/>
                <a:gd name="T64" fmla="*/ 2147483647 w 68"/>
                <a:gd name="T65" fmla="*/ 2147483647 h 75"/>
                <a:gd name="T66" fmla="*/ 2147483647 w 68"/>
                <a:gd name="T67" fmla="*/ 2147483647 h 75"/>
                <a:gd name="T68" fmla="*/ 2147483647 w 68"/>
                <a:gd name="T69" fmla="*/ 2147483647 h 75"/>
                <a:gd name="T70" fmla="*/ 2147483647 w 68"/>
                <a:gd name="T71" fmla="*/ 2147483647 h 75"/>
                <a:gd name="T72" fmla="*/ 2147483647 w 68"/>
                <a:gd name="T73" fmla="*/ 2147483647 h 75"/>
                <a:gd name="T74" fmla="*/ 2147483647 w 68"/>
                <a:gd name="T75" fmla="*/ 0 h 75"/>
                <a:gd name="T76" fmla="*/ 2147483647 w 68"/>
                <a:gd name="T77" fmla="*/ 2147483647 h 75"/>
                <a:gd name="T78" fmla="*/ 2147483647 w 68"/>
                <a:gd name="T79" fmla="*/ 214748364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5"/>
                <a:gd name="T122" fmla="*/ 68 w 68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5">
                  <a:moveTo>
                    <a:pt x="56" y="14"/>
                  </a:moveTo>
                  <a:lnTo>
                    <a:pt x="55" y="21"/>
                  </a:lnTo>
                  <a:lnTo>
                    <a:pt x="63" y="17"/>
                  </a:lnTo>
                  <a:lnTo>
                    <a:pt x="64" y="18"/>
                  </a:lnTo>
                  <a:lnTo>
                    <a:pt x="68" y="25"/>
                  </a:lnTo>
                  <a:lnTo>
                    <a:pt x="64" y="31"/>
                  </a:lnTo>
                  <a:lnTo>
                    <a:pt x="38" y="44"/>
                  </a:lnTo>
                  <a:lnTo>
                    <a:pt x="42" y="55"/>
                  </a:lnTo>
                  <a:lnTo>
                    <a:pt x="40" y="56"/>
                  </a:lnTo>
                  <a:lnTo>
                    <a:pt x="35" y="60"/>
                  </a:lnTo>
                  <a:lnTo>
                    <a:pt x="25" y="59"/>
                  </a:lnTo>
                  <a:lnTo>
                    <a:pt x="25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12" y="64"/>
                  </a:lnTo>
                  <a:lnTo>
                    <a:pt x="10" y="68"/>
                  </a:lnTo>
                  <a:lnTo>
                    <a:pt x="9" y="72"/>
                  </a:lnTo>
                  <a:lnTo>
                    <a:pt x="5" y="75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1" y="50"/>
                  </a:lnTo>
                  <a:lnTo>
                    <a:pt x="5" y="31"/>
                  </a:lnTo>
                  <a:lnTo>
                    <a:pt x="18" y="27"/>
                  </a:lnTo>
                  <a:lnTo>
                    <a:pt x="17" y="24"/>
                  </a:lnTo>
                  <a:lnTo>
                    <a:pt x="9" y="24"/>
                  </a:lnTo>
                  <a:lnTo>
                    <a:pt x="5" y="18"/>
                  </a:lnTo>
                  <a:lnTo>
                    <a:pt x="22" y="9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1" y="13"/>
                  </a:lnTo>
                  <a:lnTo>
                    <a:pt x="47" y="0"/>
                  </a:lnTo>
                  <a:lnTo>
                    <a:pt x="53" y="3"/>
                  </a:lnTo>
                  <a:lnTo>
                    <a:pt x="56" y="1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6" name="Freeform 57"/>
            <p:cNvSpPr>
              <a:spLocks/>
            </p:cNvSpPr>
            <p:nvPr/>
          </p:nvSpPr>
          <p:spPr bwMode="auto">
            <a:xfrm>
              <a:off x="3717925" y="1738313"/>
              <a:ext cx="34925" cy="39687"/>
            </a:xfrm>
            <a:custGeom>
              <a:avLst/>
              <a:gdLst>
                <a:gd name="T0" fmla="*/ 2147483647 w 21"/>
                <a:gd name="T1" fmla="*/ 2147483647 h 23"/>
                <a:gd name="T2" fmla="*/ 2147483647 w 21"/>
                <a:gd name="T3" fmla="*/ 2147483647 h 23"/>
                <a:gd name="T4" fmla="*/ 2147483647 w 21"/>
                <a:gd name="T5" fmla="*/ 2147483647 h 23"/>
                <a:gd name="T6" fmla="*/ 2147483647 w 21"/>
                <a:gd name="T7" fmla="*/ 2147483647 h 23"/>
                <a:gd name="T8" fmla="*/ 2147483647 w 21"/>
                <a:gd name="T9" fmla="*/ 2147483647 h 23"/>
                <a:gd name="T10" fmla="*/ 2147483647 w 21"/>
                <a:gd name="T11" fmla="*/ 2147483647 h 23"/>
                <a:gd name="T12" fmla="*/ 2147483647 w 21"/>
                <a:gd name="T13" fmla="*/ 2147483647 h 23"/>
                <a:gd name="T14" fmla="*/ 2147483647 w 21"/>
                <a:gd name="T15" fmla="*/ 2147483647 h 23"/>
                <a:gd name="T16" fmla="*/ 2147483647 w 21"/>
                <a:gd name="T17" fmla="*/ 2147483647 h 23"/>
                <a:gd name="T18" fmla="*/ 2147483647 w 21"/>
                <a:gd name="T19" fmla="*/ 2147483647 h 23"/>
                <a:gd name="T20" fmla="*/ 2147483647 w 21"/>
                <a:gd name="T21" fmla="*/ 2147483647 h 23"/>
                <a:gd name="T22" fmla="*/ 2147483647 w 21"/>
                <a:gd name="T23" fmla="*/ 2147483647 h 23"/>
                <a:gd name="T24" fmla="*/ 0 w 21"/>
                <a:gd name="T25" fmla="*/ 2147483647 h 23"/>
                <a:gd name="T26" fmla="*/ 2147483647 w 21"/>
                <a:gd name="T27" fmla="*/ 2147483647 h 23"/>
                <a:gd name="T28" fmla="*/ 2147483647 w 21"/>
                <a:gd name="T29" fmla="*/ 2147483647 h 23"/>
                <a:gd name="T30" fmla="*/ 2147483647 w 21"/>
                <a:gd name="T31" fmla="*/ 0 h 23"/>
                <a:gd name="T32" fmla="*/ 2147483647 w 21"/>
                <a:gd name="T33" fmla="*/ 2147483647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12" y="4"/>
                  </a:moveTo>
                  <a:lnTo>
                    <a:pt x="13" y="5"/>
                  </a:lnTo>
                  <a:lnTo>
                    <a:pt x="18" y="5"/>
                  </a:lnTo>
                  <a:lnTo>
                    <a:pt x="21" y="11"/>
                  </a:lnTo>
                  <a:lnTo>
                    <a:pt x="20" y="21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8" y="15"/>
                  </a:lnTo>
                  <a:lnTo>
                    <a:pt x="9" y="10"/>
                  </a:lnTo>
                  <a:lnTo>
                    <a:pt x="1" y="11"/>
                  </a:lnTo>
                  <a:lnTo>
                    <a:pt x="0" y="5"/>
                  </a:lnTo>
                  <a:lnTo>
                    <a:pt x="4" y="6"/>
                  </a:lnTo>
                  <a:lnTo>
                    <a:pt x="3" y="1"/>
                  </a:lnTo>
                  <a:lnTo>
                    <a:pt x="9" y="0"/>
                  </a:lnTo>
                  <a:lnTo>
                    <a:pt x="12" y="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7" name="Freeform 58"/>
            <p:cNvSpPr>
              <a:spLocks/>
            </p:cNvSpPr>
            <p:nvPr/>
          </p:nvSpPr>
          <p:spPr bwMode="auto">
            <a:xfrm>
              <a:off x="3749675" y="1682750"/>
              <a:ext cx="158750" cy="146050"/>
            </a:xfrm>
            <a:custGeom>
              <a:avLst/>
              <a:gdLst>
                <a:gd name="T0" fmla="*/ 2147483647 w 94"/>
                <a:gd name="T1" fmla="*/ 2147483647 h 84"/>
                <a:gd name="T2" fmla="*/ 2147483647 w 94"/>
                <a:gd name="T3" fmla="*/ 2147483647 h 84"/>
                <a:gd name="T4" fmla="*/ 2147483647 w 94"/>
                <a:gd name="T5" fmla="*/ 2147483647 h 84"/>
                <a:gd name="T6" fmla="*/ 2147483647 w 94"/>
                <a:gd name="T7" fmla="*/ 2147483647 h 84"/>
                <a:gd name="T8" fmla="*/ 2147483647 w 94"/>
                <a:gd name="T9" fmla="*/ 2147483647 h 84"/>
                <a:gd name="T10" fmla="*/ 2147483647 w 94"/>
                <a:gd name="T11" fmla="*/ 2147483647 h 84"/>
                <a:gd name="T12" fmla="*/ 2147483647 w 94"/>
                <a:gd name="T13" fmla="*/ 2147483647 h 84"/>
                <a:gd name="T14" fmla="*/ 2147483647 w 94"/>
                <a:gd name="T15" fmla="*/ 2147483647 h 84"/>
                <a:gd name="T16" fmla="*/ 2147483647 w 94"/>
                <a:gd name="T17" fmla="*/ 2147483647 h 84"/>
                <a:gd name="T18" fmla="*/ 2147483647 w 94"/>
                <a:gd name="T19" fmla="*/ 2147483647 h 84"/>
                <a:gd name="T20" fmla="*/ 2147483647 w 94"/>
                <a:gd name="T21" fmla="*/ 2147483647 h 84"/>
                <a:gd name="T22" fmla="*/ 2147483647 w 94"/>
                <a:gd name="T23" fmla="*/ 2147483647 h 84"/>
                <a:gd name="T24" fmla="*/ 2147483647 w 94"/>
                <a:gd name="T25" fmla="*/ 2147483647 h 84"/>
                <a:gd name="T26" fmla="*/ 2147483647 w 94"/>
                <a:gd name="T27" fmla="*/ 2147483647 h 84"/>
                <a:gd name="T28" fmla="*/ 2147483647 w 94"/>
                <a:gd name="T29" fmla="*/ 2147483647 h 84"/>
                <a:gd name="T30" fmla="*/ 2147483647 w 94"/>
                <a:gd name="T31" fmla="*/ 2147483647 h 84"/>
                <a:gd name="T32" fmla="*/ 2147483647 w 94"/>
                <a:gd name="T33" fmla="*/ 2147483647 h 84"/>
                <a:gd name="T34" fmla="*/ 2147483647 w 94"/>
                <a:gd name="T35" fmla="*/ 2147483647 h 84"/>
                <a:gd name="T36" fmla="*/ 2147483647 w 94"/>
                <a:gd name="T37" fmla="*/ 2147483647 h 84"/>
                <a:gd name="T38" fmla="*/ 0 w 94"/>
                <a:gd name="T39" fmla="*/ 2147483647 h 84"/>
                <a:gd name="T40" fmla="*/ 2147483647 w 94"/>
                <a:gd name="T41" fmla="*/ 2147483647 h 84"/>
                <a:gd name="T42" fmla="*/ 2147483647 w 94"/>
                <a:gd name="T43" fmla="*/ 2147483647 h 84"/>
                <a:gd name="T44" fmla="*/ 2147483647 w 94"/>
                <a:gd name="T45" fmla="*/ 2147483647 h 84"/>
                <a:gd name="T46" fmla="*/ 2147483647 w 94"/>
                <a:gd name="T47" fmla="*/ 2147483647 h 84"/>
                <a:gd name="T48" fmla="*/ 2147483647 w 94"/>
                <a:gd name="T49" fmla="*/ 2147483647 h 84"/>
                <a:gd name="T50" fmla="*/ 2147483647 w 94"/>
                <a:gd name="T51" fmla="*/ 2147483647 h 84"/>
                <a:gd name="T52" fmla="*/ 2147483647 w 94"/>
                <a:gd name="T53" fmla="*/ 2147483647 h 84"/>
                <a:gd name="T54" fmla="*/ 2147483647 w 94"/>
                <a:gd name="T55" fmla="*/ 2147483647 h 84"/>
                <a:gd name="T56" fmla="*/ 2147483647 w 94"/>
                <a:gd name="T57" fmla="*/ 2147483647 h 84"/>
                <a:gd name="T58" fmla="*/ 2147483647 w 94"/>
                <a:gd name="T59" fmla="*/ 2147483647 h 84"/>
                <a:gd name="T60" fmla="*/ 2147483647 w 94"/>
                <a:gd name="T61" fmla="*/ 2147483647 h 84"/>
                <a:gd name="T62" fmla="*/ 2147483647 w 94"/>
                <a:gd name="T63" fmla="*/ 2147483647 h 84"/>
                <a:gd name="T64" fmla="*/ 2147483647 w 94"/>
                <a:gd name="T65" fmla="*/ 2147483647 h 84"/>
                <a:gd name="T66" fmla="*/ 2147483647 w 94"/>
                <a:gd name="T67" fmla="*/ 2147483647 h 84"/>
                <a:gd name="T68" fmla="*/ 2147483647 w 94"/>
                <a:gd name="T69" fmla="*/ 2147483647 h 84"/>
                <a:gd name="T70" fmla="*/ 2147483647 w 94"/>
                <a:gd name="T71" fmla="*/ 2147483647 h 84"/>
                <a:gd name="T72" fmla="*/ 2147483647 w 94"/>
                <a:gd name="T73" fmla="*/ 2147483647 h 84"/>
                <a:gd name="T74" fmla="*/ 2147483647 w 94"/>
                <a:gd name="T75" fmla="*/ 2147483647 h 84"/>
                <a:gd name="T76" fmla="*/ 2147483647 w 94"/>
                <a:gd name="T77" fmla="*/ 2147483647 h 84"/>
                <a:gd name="T78" fmla="*/ 2147483647 w 94"/>
                <a:gd name="T79" fmla="*/ 2147483647 h 84"/>
                <a:gd name="T80" fmla="*/ 2147483647 w 94"/>
                <a:gd name="T81" fmla="*/ 2147483647 h 84"/>
                <a:gd name="T82" fmla="*/ 2147483647 w 94"/>
                <a:gd name="T83" fmla="*/ 2147483647 h 84"/>
                <a:gd name="T84" fmla="*/ 2147483647 w 94"/>
                <a:gd name="T85" fmla="*/ 2147483647 h 84"/>
                <a:gd name="T86" fmla="*/ 2147483647 w 94"/>
                <a:gd name="T87" fmla="*/ 2147483647 h 84"/>
                <a:gd name="T88" fmla="*/ 2147483647 w 94"/>
                <a:gd name="T89" fmla="*/ 2147483647 h 84"/>
                <a:gd name="T90" fmla="*/ 2147483647 w 94"/>
                <a:gd name="T91" fmla="*/ 2147483647 h 84"/>
                <a:gd name="T92" fmla="*/ 2147483647 w 94"/>
                <a:gd name="T93" fmla="*/ 2147483647 h 84"/>
                <a:gd name="T94" fmla="*/ 2147483647 w 94"/>
                <a:gd name="T95" fmla="*/ 2147483647 h 84"/>
                <a:gd name="T96" fmla="*/ 2147483647 w 94"/>
                <a:gd name="T97" fmla="*/ 2147483647 h 84"/>
                <a:gd name="T98" fmla="*/ 2147483647 w 94"/>
                <a:gd name="T99" fmla="*/ 2147483647 h 84"/>
                <a:gd name="T100" fmla="*/ 2147483647 w 94"/>
                <a:gd name="T101" fmla="*/ 2147483647 h 84"/>
                <a:gd name="T102" fmla="*/ 2147483647 w 94"/>
                <a:gd name="T103" fmla="*/ 0 h 84"/>
                <a:gd name="T104" fmla="*/ 2147483647 w 94"/>
                <a:gd name="T105" fmla="*/ 0 h 84"/>
                <a:gd name="T106" fmla="*/ 2147483647 w 94"/>
                <a:gd name="T107" fmla="*/ 2147483647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4"/>
                <a:gd name="T163" fmla="*/ 0 h 84"/>
                <a:gd name="T164" fmla="*/ 94 w 94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4" h="84">
                  <a:moveTo>
                    <a:pt x="94" y="2"/>
                  </a:moveTo>
                  <a:lnTo>
                    <a:pt x="84" y="22"/>
                  </a:lnTo>
                  <a:lnTo>
                    <a:pt x="76" y="25"/>
                  </a:lnTo>
                  <a:lnTo>
                    <a:pt x="74" y="32"/>
                  </a:lnTo>
                  <a:lnTo>
                    <a:pt x="68" y="37"/>
                  </a:lnTo>
                  <a:lnTo>
                    <a:pt x="53" y="47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1" y="38"/>
                  </a:lnTo>
                  <a:lnTo>
                    <a:pt x="44" y="53"/>
                  </a:lnTo>
                  <a:lnTo>
                    <a:pt x="47" y="60"/>
                  </a:lnTo>
                  <a:lnTo>
                    <a:pt x="44" y="63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5" y="58"/>
                  </a:lnTo>
                  <a:lnTo>
                    <a:pt x="35" y="63"/>
                  </a:lnTo>
                  <a:lnTo>
                    <a:pt x="29" y="70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3" y="37"/>
                  </a:lnTo>
                  <a:lnTo>
                    <a:pt x="29" y="32"/>
                  </a:lnTo>
                  <a:lnTo>
                    <a:pt x="21" y="22"/>
                  </a:lnTo>
                  <a:lnTo>
                    <a:pt x="30" y="17"/>
                  </a:lnTo>
                  <a:lnTo>
                    <a:pt x="35" y="24"/>
                  </a:lnTo>
                  <a:lnTo>
                    <a:pt x="38" y="21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9" y="16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9" y="7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4" y="19"/>
                  </a:lnTo>
                  <a:lnTo>
                    <a:pt x="69" y="20"/>
                  </a:lnTo>
                  <a:lnTo>
                    <a:pt x="72" y="9"/>
                  </a:lnTo>
                  <a:lnTo>
                    <a:pt x="72" y="8"/>
                  </a:lnTo>
                  <a:lnTo>
                    <a:pt x="78" y="5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2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8" name="Freeform 59"/>
            <p:cNvSpPr>
              <a:spLocks/>
            </p:cNvSpPr>
            <p:nvPr/>
          </p:nvSpPr>
          <p:spPr bwMode="auto">
            <a:xfrm>
              <a:off x="4067175" y="1639888"/>
              <a:ext cx="66675" cy="77787"/>
            </a:xfrm>
            <a:custGeom>
              <a:avLst/>
              <a:gdLst>
                <a:gd name="T0" fmla="*/ 2147483647 w 40"/>
                <a:gd name="T1" fmla="*/ 2147483647 h 44"/>
                <a:gd name="T2" fmla="*/ 2147483647 w 40"/>
                <a:gd name="T3" fmla="*/ 2147483647 h 44"/>
                <a:gd name="T4" fmla="*/ 0 w 40"/>
                <a:gd name="T5" fmla="*/ 2147483647 h 44"/>
                <a:gd name="T6" fmla="*/ 2147483647 w 40"/>
                <a:gd name="T7" fmla="*/ 2147483647 h 44"/>
                <a:gd name="T8" fmla="*/ 2147483647 w 40"/>
                <a:gd name="T9" fmla="*/ 2147483647 h 44"/>
                <a:gd name="T10" fmla="*/ 2147483647 w 40"/>
                <a:gd name="T11" fmla="*/ 0 h 44"/>
                <a:gd name="T12" fmla="*/ 2147483647 w 40"/>
                <a:gd name="T13" fmla="*/ 2147483647 h 44"/>
                <a:gd name="T14" fmla="*/ 2147483647 w 40"/>
                <a:gd name="T15" fmla="*/ 2147483647 h 44"/>
                <a:gd name="T16" fmla="*/ 2147483647 w 40"/>
                <a:gd name="T17" fmla="*/ 2147483647 h 44"/>
                <a:gd name="T18" fmla="*/ 2147483647 w 40"/>
                <a:gd name="T19" fmla="*/ 2147483647 h 44"/>
                <a:gd name="T20" fmla="*/ 2147483647 w 40"/>
                <a:gd name="T21" fmla="*/ 2147483647 h 44"/>
                <a:gd name="T22" fmla="*/ 2147483647 w 40"/>
                <a:gd name="T23" fmla="*/ 2147483647 h 44"/>
                <a:gd name="T24" fmla="*/ 2147483647 w 40"/>
                <a:gd name="T25" fmla="*/ 2147483647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4"/>
                <a:gd name="T41" fmla="*/ 40 w 40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4">
                  <a:moveTo>
                    <a:pt x="18" y="34"/>
                  </a:moveTo>
                  <a:lnTo>
                    <a:pt x="5" y="44"/>
                  </a:lnTo>
                  <a:lnTo>
                    <a:pt x="0" y="37"/>
                  </a:lnTo>
                  <a:lnTo>
                    <a:pt x="11" y="12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5" y="8"/>
                  </a:lnTo>
                  <a:lnTo>
                    <a:pt x="34" y="12"/>
                  </a:lnTo>
                  <a:lnTo>
                    <a:pt x="40" y="21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19" y="34"/>
                  </a:lnTo>
                  <a:lnTo>
                    <a:pt x="18" y="3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69" name="Freeform 60"/>
            <p:cNvSpPr>
              <a:spLocks/>
            </p:cNvSpPr>
            <p:nvPr/>
          </p:nvSpPr>
          <p:spPr bwMode="auto">
            <a:xfrm>
              <a:off x="3817938" y="1628775"/>
              <a:ext cx="68262" cy="46038"/>
            </a:xfrm>
            <a:custGeom>
              <a:avLst/>
              <a:gdLst>
                <a:gd name="T0" fmla="*/ 2147483647 w 40"/>
                <a:gd name="T1" fmla="*/ 0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2147483647 h 26"/>
                <a:gd name="T22" fmla="*/ 2147483647 w 40"/>
                <a:gd name="T23" fmla="*/ 2147483647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0 w 40"/>
                <a:gd name="T29" fmla="*/ 2147483647 h 26"/>
                <a:gd name="T30" fmla="*/ 2147483647 w 40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26"/>
                <a:gd name="T50" fmla="*/ 40 w 40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26">
                  <a:moveTo>
                    <a:pt x="9" y="0"/>
                  </a:moveTo>
                  <a:lnTo>
                    <a:pt x="20" y="8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7" y="10"/>
                  </a:lnTo>
                  <a:lnTo>
                    <a:pt x="40" y="13"/>
                  </a:lnTo>
                  <a:lnTo>
                    <a:pt x="33" y="18"/>
                  </a:lnTo>
                  <a:lnTo>
                    <a:pt x="28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18"/>
                  </a:lnTo>
                  <a:lnTo>
                    <a:pt x="0" y="9"/>
                  </a:lnTo>
                  <a:lnTo>
                    <a:pt x="9" y="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1" name="Freeform 62"/>
            <p:cNvSpPr>
              <a:spLocks/>
            </p:cNvSpPr>
            <p:nvPr/>
          </p:nvSpPr>
          <p:spPr bwMode="auto">
            <a:xfrm>
              <a:off x="3933825" y="1608138"/>
              <a:ext cx="465138" cy="374650"/>
            </a:xfrm>
            <a:custGeom>
              <a:avLst/>
              <a:gdLst>
                <a:gd name="T0" fmla="*/ 2147483647 w 274"/>
                <a:gd name="T1" fmla="*/ 2147483647 h 216"/>
                <a:gd name="T2" fmla="*/ 2147483647 w 274"/>
                <a:gd name="T3" fmla="*/ 2147483647 h 216"/>
                <a:gd name="T4" fmla="*/ 2147483647 w 274"/>
                <a:gd name="T5" fmla="*/ 2147483647 h 216"/>
                <a:gd name="T6" fmla="*/ 2147483647 w 274"/>
                <a:gd name="T7" fmla="*/ 2147483647 h 216"/>
                <a:gd name="T8" fmla="*/ 2147483647 w 274"/>
                <a:gd name="T9" fmla="*/ 2147483647 h 216"/>
                <a:gd name="T10" fmla="*/ 2147483647 w 274"/>
                <a:gd name="T11" fmla="*/ 2147483647 h 216"/>
                <a:gd name="T12" fmla="*/ 2147483647 w 274"/>
                <a:gd name="T13" fmla="*/ 2147483647 h 216"/>
                <a:gd name="T14" fmla="*/ 2147483647 w 274"/>
                <a:gd name="T15" fmla="*/ 2147483647 h 216"/>
                <a:gd name="T16" fmla="*/ 2147483647 w 274"/>
                <a:gd name="T17" fmla="*/ 2147483647 h 216"/>
                <a:gd name="T18" fmla="*/ 2147483647 w 274"/>
                <a:gd name="T19" fmla="*/ 2147483647 h 216"/>
                <a:gd name="T20" fmla="*/ 2147483647 w 274"/>
                <a:gd name="T21" fmla="*/ 2147483647 h 216"/>
                <a:gd name="T22" fmla="*/ 2147483647 w 274"/>
                <a:gd name="T23" fmla="*/ 2147483647 h 216"/>
                <a:gd name="T24" fmla="*/ 2147483647 w 274"/>
                <a:gd name="T25" fmla="*/ 2147483647 h 216"/>
                <a:gd name="T26" fmla="*/ 2147483647 w 274"/>
                <a:gd name="T27" fmla="*/ 2147483647 h 216"/>
                <a:gd name="T28" fmla="*/ 2147483647 w 274"/>
                <a:gd name="T29" fmla="*/ 2147483647 h 216"/>
                <a:gd name="T30" fmla="*/ 2147483647 w 274"/>
                <a:gd name="T31" fmla="*/ 2147483647 h 216"/>
                <a:gd name="T32" fmla="*/ 2147483647 w 274"/>
                <a:gd name="T33" fmla="*/ 2147483647 h 216"/>
                <a:gd name="T34" fmla="*/ 2147483647 w 274"/>
                <a:gd name="T35" fmla="*/ 2147483647 h 216"/>
                <a:gd name="T36" fmla="*/ 2147483647 w 274"/>
                <a:gd name="T37" fmla="*/ 2147483647 h 216"/>
                <a:gd name="T38" fmla="*/ 2147483647 w 274"/>
                <a:gd name="T39" fmla="*/ 2147483647 h 216"/>
                <a:gd name="T40" fmla="*/ 2147483647 w 274"/>
                <a:gd name="T41" fmla="*/ 2147483647 h 216"/>
                <a:gd name="T42" fmla="*/ 2147483647 w 274"/>
                <a:gd name="T43" fmla="*/ 2147483647 h 216"/>
                <a:gd name="T44" fmla="*/ 2147483647 w 274"/>
                <a:gd name="T45" fmla="*/ 2147483647 h 216"/>
                <a:gd name="T46" fmla="*/ 2147483647 w 274"/>
                <a:gd name="T47" fmla="*/ 2147483647 h 216"/>
                <a:gd name="T48" fmla="*/ 2147483647 w 274"/>
                <a:gd name="T49" fmla="*/ 2147483647 h 216"/>
                <a:gd name="T50" fmla="*/ 2147483647 w 274"/>
                <a:gd name="T51" fmla="*/ 2147483647 h 216"/>
                <a:gd name="T52" fmla="*/ 2147483647 w 274"/>
                <a:gd name="T53" fmla="*/ 2147483647 h 216"/>
                <a:gd name="T54" fmla="*/ 2147483647 w 274"/>
                <a:gd name="T55" fmla="*/ 2147483647 h 216"/>
                <a:gd name="T56" fmla="*/ 2147483647 w 274"/>
                <a:gd name="T57" fmla="*/ 2147483647 h 216"/>
                <a:gd name="T58" fmla="*/ 2147483647 w 274"/>
                <a:gd name="T59" fmla="*/ 2147483647 h 216"/>
                <a:gd name="T60" fmla="*/ 2147483647 w 274"/>
                <a:gd name="T61" fmla="*/ 2147483647 h 216"/>
                <a:gd name="T62" fmla="*/ 2147483647 w 274"/>
                <a:gd name="T63" fmla="*/ 2147483647 h 216"/>
                <a:gd name="T64" fmla="*/ 2147483647 w 274"/>
                <a:gd name="T65" fmla="*/ 2147483647 h 216"/>
                <a:gd name="T66" fmla="*/ 2147483647 w 274"/>
                <a:gd name="T67" fmla="*/ 2147483647 h 216"/>
                <a:gd name="T68" fmla="*/ 2147483647 w 274"/>
                <a:gd name="T69" fmla="*/ 2147483647 h 216"/>
                <a:gd name="T70" fmla="*/ 2147483647 w 274"/>
                <a:gd name="T71" fmla="*/ 2147483647 h 216"/>
                <a:gd name="T72" fmla="*/ 2147483647 w 274"/>
                <a:gd name="T73" fmla="*/ 2147483647 h 216"/>
                <a:gd name="T74" fmla="*/ 2147483647 w 274"/>
                <a:gd name="T75" fmla="*/ 2147483647 h 216"/>
                <a:gd name="T76" fmla="*/ 2147483647 w 274"/>
                <a:gd name="T77" fmla="*/ 2147483647 h 216"/>
                <a:gd name="T78" fmla="*/ 2147483647 w 274"/>
                <a:gd name="T79" fmla="*/ 2147483647 h 216"/>
                <a:gd name="T80" fmla="*/ 2147483647 w 274"/>
                <a:gd name="T81" fmla="*/ 2147483647 h 216"/>
                <a:gd name="T82" fmla="*/ 2147483647 w 274"/>
                <a:gd name="T83" fmla="*/ 2147483647 h 216"/>
                <a:gd name="T84" fmla="*/ 2147483647 w 274"/>
                <a:gd name="T85" fmla="*/ 2147483647 h 216"/>
                <a:gd name="T86" fmla="*/ 2147483647 w 274"/>
                <a:gd name="T87" fmla="*/ 2147483647 h 216"/>
                <a:gd name="T88" fmla="*/ 2147483647 w 274"/>
                <a:gd name="T89" fmla="*/ 2147483647 h 216"/>
                <a:gd name="T90" fmla="*/ 2147483647 w 274"/>
                <a:gd name="T91" fmla="*/ 2147483647 h 216"/>
                <a:gd name="T92" fmla="*/ 2147483647 w 274"/>
                <a:gd name="T93" fmla="*/ 2147483647 h 216"/>
                <a:gd name="T94" fmla="*/ 2147483647 w 274"/>
                <a:gd name="T95" fmla="*/ 2147483647 h 216"/>
                <a:gd name="T96" fmla="*/ 2147483647 w 274"/>
                <a:gd name="T97" fmla="*/ 2147483647 h 216"/>
                <a:gd name="T98" fmla="*/ 2147483647 w 274"/>
                <a:gd name="T99" fmla="*/ 2147483647 h 216"/>
                <a:gd name="T100" fmla="*/ 2147483647 w 274"/>
                <a:gd name="T101" fmla="*/ 2147483647 h 216"/>
                <a:gd name="T102" fmla="*/ 2147483647 w 274"/>
                <a:gd name="T103" fmla="*/ 2147483647 h 216"/>
                <a:gd name="T104" fmla="*/ 2147483647 w 274"/>
                <a:gd name="T105" fmla="*/ 2147483647 h 216"/>
                <a:gd name="T106" fmla="*/ 2147483647 w 274"/>
                <a:gd name="T107" fmla="*/ 2147483647 h 216"/>
                <a:gd name="T108" fmla="*/ 2147483647 w 274"/>
                <a:gd name="T109" fmla="*/ 2147483647 h 216"/>
                <a:gd name="T110" fmla="*/ 2147483647 w 274"/>
                <a:gd name="T111" fmla="*/ 2147483647 h 216"/>
                <a:gd name="T112" fmla="*/ 2147483647 w 274"/>
                <a:gd name="T113" fmla="*/ 2147483647 h 216"/>
                <a:gd name="T114" fmla="*/ 2147483647 w 274"/>
                <a:gd name="T115" fmla="*/ 0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4"/>
                <a:gd name="T175" fmla="*/ 0 h 216"/>
                <a:gd name="T176" fmla="*/ 274 w 274"/>
                <a:gd name="T177" fmla="*/ 216 h 2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4" h="216">
                  <a:moveTo>
                    <a:pt x="28" y="144"/>
                  </a:moveTo>
                  <a:lnTo>
                    <a:pt x="23" y="150"/>
                  </a:lnTo>
                  <a:lnTo>
                    <a:pt x="17" y="154"/>
                  </a:lnTo>
                  <a:lnTo>
                    <a:pt x="16" y="154"/>
                  </a:lnTo>
                  <a:lnTo>
                    <a:pt x="13" y="159"/>
                  </a:lnTo>
                  <a:lnTo>
                    <a:pt x="15" y="162"/>
                  </a:lnTo>
                  <a:lnTo>
                    <a:pt x="15" y="163"/>
                  </a:lnTo>
                  <a:lnTo>
                    <a:pt x="15" y="166"/>
                  </a:lnTo>
                  <a:lnTo>
                    <a:pt x="10" y="163"/>
                  </a:lnTo>
                  <a:lnTo>
                    <a:pt x="6" y="163"/>
                  </a:lnTo>
                  <a:lnTo>
                    <a:pt x="4" y="163"/>
                  </a:lnTo>
                  <a:lnTo>
                    <a:pt x="3" y="161"/>
                  </a:lnTo>
                  <a:lnTo>
                    <a:pt x="2" y="157"/>
                  </a:lnTo>
                  <a:lnTo>
                    <a:pt x="0" y="154"/>
                  </a:lnTo>
                  <a:lnTo>
                    <a:pt x="2" y="152"/>
                  </a:lnTo>
                  <a:lnTo>
                    <a:pt x="6" y="148"/>
                  </a:lnTo>
                  <a:lnTo>
                    <a:pt x="8" y="140"/>
                  </a:lnTo>
                  <a:lnTo>
                    <a:pt x="12" y="133"/>
                  </a:lnTo>
                  <a:lnTo>
                    <a:pt x="15" y="128"/>
                  </a:lnTo>
                  <a:lnTo>
                    <a:pt x="19" y="127"/>
                  </a:lnTo>
                  <a:lnTo>
                    <a:pt x="20" y="131"/>
                  </a:lnTo>
                  <a:lnTo>
                    <a:pt x="21" y="135"/>
                  </a:lnTo>
                  <a:lnTo>
                    <a:pt x="23" y="136"/>
                  </a:lnTo>
                  <a:lnTo>
                    <a:pt x="24" y="136"/>
                  </a:lnTo>
                  <a:lnTo>
                    <a:pt x="27" y="136"/>
                  </a:lnTo>
                  <a:lnTo>
                    <a:pt x="31" y="129"/>
                  </a:lnTo>
                  <a:lnTo>
                    <a:pt x="32" y="127"/>
                  </a:lnTo>
                  <a:lnTo>
                    <a:pt x="33" y="124"/>
                  </a:lnTo>
                  <a:lnTo>
                    <a:pt x="32" y="118"/>
                  </a:lnTo>
                  <a:lnTo>
                    <a:pt x="37" y="119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42" y="132"/>
                  </a:lnTo>
                  <a:lnTo>
                    <a:pt x="37" y="137"/>
                  </a:lnTo>
                  <a:lnTo>
                    <a:pt x="36" y="142"/>
                  </a:lnTo>
                  <a:lnTo>
                    <a:pt x="42" y="144"/>
                  </a:lnTo>
                  <a:lnTo>
                    <a:pt x="45" y="142"/>
                  </a:lnTo>
                  <a:lnTo>
                    <a:pt x="46" y="142"/>
                  </a:lnTo>
                  <a:lnTo>
                    <a:pt x="50" y="140"/>
                  </a:lnTo>
                  <a:lnTo>
                    <a:pt x="57" y="136"/>
                  </a:lnTo>
                  <a:lnTo>
                    <a:pt x="59" y="135"/>
                  </a:lnTo>
                  <a:lnTo>
                    <a:pt x="61" y="132"/>
                  </a:lnTo>
                  <a:lnTo>
                    <a:pt x="63" y="128"/>
                  </a:lnTo>
                  <a:lnTo>
                    <a:pt x="62" y="123"/>
                  </a:lnTo>
                  <a:lnTo>
                    <a:pt x="57" y="118"/>
                  </a:lnTo>
                  <a:lnTo>
                    <a:pt x="57" y="116"/>
                  </a:lnTo>
                  <a:lnTo>
                    <a:pt x="59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6" y="97"/>
                  </a:lnTo>
                  <a:lnTo>
                    <a:pt x="68" y="98"/>
                  </a:lnTo>
                  <a:lnTo>
                    <a:pt x="75" y="99"/>
                  </a:lnTo>
                  <a:lnTo>
                    <a:pt x="75" y="101"/>
                  </a:lnTo>
                  <a:lnTo>
                    <a:pt x="79" y="106"/>
                  </a:lnTo>
                  <a:lnTo>
                    <a:pt x="79" y="107"/>
                  </a:lnTo>
                  <a:lnTo>
                    <a:pt x="78" y="114"/>
                  </a:lnTo>
                  <a:lnTo>
                    <a:pt x="76" y="120"/>
                  </a:lnTo>
                  <a:lnTo>
                    <a:pt x="83" y="115"/>
                  </a:lnTo>
                  <a:lnTo>
                    <a:pt x="85" y="124"/>
                  </a:lnTo>
                  <a:lnTo>
                    <a:pt x="83" y="135"/>
                  </a:lnTo>
                  <a:lnTo>
                    <a:pt x="82" y="141"/>
                  </a:lnTo>
                  <a:lnTo>
                    <a:pt x="80" y="145"/>
                  </a:lnTo>
                  <a:lnTo>
                    <a:pt x="79" y="149"/>
                  </a:lnTo>
                  <a:lnTo>
                    <a:pt x="80" y="154"/>
                  </a:lnTo>
                  <a:lnTo>
                    <a:pt x="84" y="157"/>
                  </a:lnTo>
                  <a:lnTo>
                    <a:pt x="87" y="162"/>
                  </a:lnTo>
                  <a:lnTo>
                    <a:pt x="89" y="163"/>
                  </a:lnTo>
                  <a:lnTo>
                    <a:pt x="93" y="174"/>
                  </a:lnTo>
                  <a:lnTo>
                    <a:pt x="93" y="183"/>
                  </a:lnTo>
                  <a:lnTo>
                    <a:pt x="92" y="191"/>
                  </a:lnTo>
                  <a:lnTo>
                    <a:pt x="96" y="193"/>
                  </a:lnTo>
                  <a:lnTo>
                    <a:pt x="97" y="195"/>
                  </a:lnTo>
                  <a:lnTo>
                    <a:pt x="101" y="197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4"/>
                  </a:lnTo>
                  <a:lnTo>
                    <a:pt x="122" y="212"/>
                  </a:lnTo>
                  <a:lnTo>
                    <a:pt x="121" y="207"/>
                  </a:lnTo>
                  <a:lnTo>
                    <a:pt x="120" y="205"/>
                  </a:lnTo>
                  <a:lnTo>
                    <a:pt x="118" y="203"/>
                  </a:lnTo>
                  <a:lnTo>
                    <a:pt x="113" y="199"/>
                  </a:lnTo>
                  <a:lnTo>
                    <a:pt x="105" y="195"/>
                  </a:lnTo>
                  <a:lnTo>
                    <a:pt x="99" y="191"/>
                  </a:lnTo>
                  <a:lnTo>
                    <a:pt x="100" y="184"/>
                  </a:lnTo>
                  <a:lnTo>
                    <a:pt x="100" y="183"/>
                  </a:lnTo>
                  <a:lnTo>
                    <a:pt x="100" y="178"/>
                  </a:lnTo>
                  <a:lnTo>
                    <a:pt x="99" y="171"/>
                  </a:lnTo>
                  <a:lnTo>
                    <a:pt x="97" y="166"/>
                  </a:lnTo>
                  <a:lnTo>
                    <a:pt x="93" y="161"/>
                  </a:lnTo>
                  <a:lnTo>
                    <a:pt x="96" y="157"/>
                  </a:lnTo>
                  <a:lnTo>
                    <a:pt x="101" y="163"/>
                  </a:lnTo>
                  <a:lnTo>
                    <a:pt x="104" y="169"/>
                  </a:lnTo>
                  <a:lnTo>
                    <a:pt x="106" y="174"/>
                  </a:lnTo>
                  <a:lnTo>
                    <a:pt x="113" y="182"/>
                  </a:lnTo>
                  <a:lnTo>
                    <a:pt x="116" y="186"/>
                  </a:lnTo>
                  <a:lnTo>
                    <a:pt x="117" y="186"/>
                  </a:lnTo>
                  <a:lnTo>
                    <a:pt x="118" y="183"/>
                  </a:lnTo>
                  <a:lnTo>
                    <a:pt x="118" y="179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09" y="166"/>
                  </a:lnTo>
                  <a:lnTo>
                    <a:pt x="106" y="161"/>
                  </a:lnTo>
                  <a:lnTo>
                    <a:pt x="110" y="159"/>
                  </a:lnTo>
                  <a:lnTo>
                    <a:pt x="116" y="165"/>
                  </a:lnTo>
                  <a:lnTo>
                    <a:pt x="120" y="171"/>
                  </a:lnTo>
                  <a:lnTo>
                    <a:pt x="122" y="174"/>
                  </a:lnTo>
                  <a:lnTo>
                    <a:pt x="125" y="173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1" y="166"/>
                  </a:lnTo>
                  <a:lnTo>
                    <a:pt x="120" y="163"/>
                  </a:lnTo>
                  <a:lnTo>
                    <a:pt x="122" y="159"/>
                  </a:lnTo>
                  <a:lnTo>
                    <a:pt x="122" y="158"/>
                  </a:lnTo>
                  <a:lnTo>
                    <a:pt x="116" y="154"/>
                  </a:lnTo>
                  <a:lnTo>
                    <a:pt x="110" y="152"/>
                  </a:lnTo>
                  <a:lnTo>
                    <a:pt x="110" y="148"/>
                  </a:lnTo>
                  <a:lnTo>
                    <a:pt x="114" y="138"/>
                  </a:lnTo>
                  <a:lnTo>
                    <a:pt x="118" y="133"/>
                  </a:lnTo>
                  <a:lnTo>
                    <a:pt x="120" y="136"/>
                  </a:lnTo>
                  <a:lnTo>
                    <a:pt x="121" y="141"/>
                  </a:lnTo>
                  <a:lnTo>
                    <a:pt x="126" y="145"/>
                  </a:lnTo>
                  <a:lnTo>
                    <a:pt x="133" y="146"/>
                  </a:lnTo>
                  <a:lnTo>
                    <a:pt x="135" y="148"/>
                  </a:lnTo>
                  <a:lnTo>
                    <a:pt x="140" y="146"/>
                  </a:lnTo>
                  <a:lnTo>
                    <a:pt x="144" y="141"/>
                  </a:lnTo>
                  <a:lnTo>
                    <a:pt x="138" y="140"/>
                  </a:lnTo>
                  <a:lnTo>
                    <a:pt x="130" y="138"/>
                  </a:lnTo>
                  <a:lnTo>
                    <a:pt x="125" y="136"/>
                  </a:lnTo>
                  <a:lnTo>
                    <a:pt x="122" y="133"/>
                  </a:lnTo>
                  <a:lnTo>
                    <a:pt x="121" y="128"/>
                  </a:lnTo>
                  <a:lnTo>
                    <a:pt x="114" y="131"/>
                  </a:lnTo>
                  <a:lnTo>
                    <a:pt x="109" y="142"/>
                  </a:lnTo>
                  <a:lnTo>
                    <a:pt x="106" y="142"/>
                  </a:lnTo>
                  <a:lnTo>
                    <a:pt x="101" y="135"/>
                  </a:lnTo>
                  <a:lnTo>
                    <a:pt x="99" y="132"/>
                  </a:lnTo>
                  <a:lnTo>
                    <a:pt x="96" y="127"/>
                  </a:lnTo>
                  <a:lnTo>
                    <a:pt x="104" y="121"/>
                  </a:lnTo>
                  <a:lnTo>
                    <a:pt x="112" y="123"/>
                  </a:lnTo>
                  <a:lnTo>
                    <a:pt x="117" y="121"/>
                  </a:lnTo>
                  <a:lnTo>
                    <a:pt x="114" y="115"/>
                  </a:lnTo>
                  <a:lnTo>
                    <a:pt x="122" y="119"/>
                  </a:lnTo>
                  <a:lnTo>
                    <a:pt x="129" y="120"/>
                  </a:lnTo>
                  <a:lnTo>
                    <a:pt x="126" y="116"/>
                  </a:lnTo>
                  <a:lnTo>
                    <a:pt x="123" y="112"/>
                  </a:lnTo>
                  <a:lnTo>
                    <a:pt x="121" y="111"/>
                  </a:lnTo>
                  <a:lnTo>
                    <a:pt x="117" y="103"/>
                  </a:lnTo>
                  <a:lnTo>
                    <a:pt x="106" y="106"/>
                  </a:lnTo>
                  <a:lnTo>
                    <a:pt x="96" y="110"/>
                  </a:lnTo>
                  <a:lnTo>
                    <a:pt x="89" y="106"/>
                  </a:lnTo>
                  <a:lnTo>
                    <a:pt x="93" y="103"/>
                  </a:lnTo>
                  <a:lnTo>
                    <a:pt x="96" y="101"/>
                  </a:lnTo>
                  <a:lnTo>
                    <a:pt x="104" y="98"/>
                  </a:lnTo>
                  <a:lnTo>
                    <a:pt x="106" y="98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97" y="93"/>
                  </a:lnTo>
                  <a:lnTo>
                    <a:pt x="91" y="93"/>
                  </a:lnTo>
                  <a:lnTo>
                    <a:pt x="85" y="90"/>
                  </a:lnTo>
                  <a:lnTo>
                    <a:pt x="87" y="81"/>
                  </a:lnTo>
                  <a:lnTo>
                    <a:pt x="95" y="78"/>
                  </a:lnTo>
                  <a:lnTo>
                    <a:pt x="104" y="84"/>
                  </a:lnTo>
                  <a:lnTo>
                    <a:pt x="116" y="90"/>
                  </a:lnTo>
                  <a:lnTo>
                    <a:pt x="122" y="98"/>
                  </a:lnTo>
                  <a:lnTo>
                    <a:pt x="127" y="103"/>
                  </a:lnTo>
                  <a:lnTo>
                    <a:pt x="129" y="110"/>
                  </a:lnTo>
                  <a:lnTo>
                    <a:pt x="137" y="116"/>
                  </a:lnTo>
                  <a:lnTo>
                    <a:pt x="143" y="123"/>
                  </a:lnTo>
                  <a:lnTo>
                    <a:pt x="151" y="127"/>
                  </a:lnTo>
                  <a:lnTo>
                    <a:pt x="154" y="124"/>
                  </a:lnTo>
                  <a:lnTo>
                    <a:pt x="148" y="118"/>
                  </a:lnTo>
                  <a:lnTo>
                    <a:pt x="142" y="112"/>
                  </a:lnTo>
                  <a:lnTo>
                    <a:pt x="138" y="110"/>
                  </a:lnTo>
                  <a:lnTo>
                    <a:pt x="135" y="104"/>
                  </a:lnTo>
                  <a:lnTo>
                    <a:pt x="135" y="97"/>
                  </a:lnTo>
                  <a:lnTo>
                    <a:pt x="134" y="89"/>
                  </a:lnTo>
                  <a:lnTo>
                    <a:pt x="125" y="86"/>
                  </a:lnTo>
                  <a:lnTo>
                    <a:pt x="120" y="85"/>
                  </a:lnTo>
                  <a:lnTo>
                    <a:pt x="114" y="82"/>
                  </a:lnTo>
                  <a:lnTo>
                    <a:pt x="104" y="78"/>
                  </a:lnTo>
                  <a:lnTo>
                    <a:pt x="99" y="73"/>
                  </a:lnTo>
                  <a:lnTo>
                    <a:pt x="99" y="72"/>
                  </a:lnTo>
                  <a:lnTo>
                    <a:pt x="99" y="68"/>
                  </a:lnTo>
                  <a:lnTo>
                    <a:pt x="108" y="65"/>
                  </a:lnTo>
                  <a:lnTo>
                    <a:pt x="109" y="65"/>
                  </a:lnTo>
                  <a:lnTo>
                    <a:pt x="116" y="61"/>
                  </a:lnTo>
                  <a:lnTo>
                    <a:pt x="123" y="56"/>
                  </a:lnTo>
                  <a:lnTo>
                    <a:pt x="134" y="53"/>
                  </a:lnTo>
                  <a:lnTo>
                    <a:pt x="146" y="55"/>
                  </a:lnTo>
                  <a:lnTo>
                    <a:pt x="155" y="60"/>
                  </a:lnTo>
                  <a:lnTo>
                    <a:pt x="155" y="70"/>
                  </a:lnTo>
                  <a:lnTo>
                    <a:pt x="157" y="72"/>
                  </a:lnTo>
                  <a:lnTo>
                    <a:pt x="171" y="69"/>
                  </a:lnTo>
                  <a:lnTo>
                    <a:pt x="172" y="64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8" y="61"/>
                  </a:lnTo>
                  <a:lnTo>
                    <a:pt x="182" y="61"/>
                  </a:lnTo>
                  <a:lnTo>
                    <a:pt x="184" y="61"/>
                  </a:lnTo>
                  <a:lnTo>
                    <a:pt x="189" y="70"/>
                  </a:lnTo>
                  <a:lnTo>
                    <a:pt x="194" y="85"/>
                  </a:lnTo>
                  <a:lnTo>
                    <a:pt x="199" y="91"/>
                  </a:lnTo>
                  <a:lnTo>
                    <a:pt x="201" y="102"/>
                  </a:lnTo>
                  <a:lnTo>
                    <a:pt x="202" y="112"/>
                  </a:lnTo>
                  <a:lnTo>
                    <a:pt x="206" y="110"/>
                  </a:lnTo>
                  <a:lnTo>
                    <a:pt x="207" y="110"/>
                  </a:lnTo>
                  <a:lnTo>
                    <a:pt x="206" y="107"/>
                  </a:lnTo>
                  <a:lnTo>
                    <a:pt x="203" y="102"/>
                  </a:lnTo>
                  <a:lnTo>
                    <a:pt x="205" y="93"/>
                  </a:lnTo>
                  <a:lnTo>
                    <a:pt x="209" y="95"/>
                  </a:lnTo>
                  <a:lnTo>
                    <a:pt x="205" y="84"/>
                  </a:lnTo>
                  <a:lnTo>
                    <a:pt x="197" y="76"/>
                  </a:lnTo>
                  <a:lnTo>
                    <a:pt x="193" y="65"/>
                  </a:lnTo>
                  <a:lnTo>
                    <a:pt x="192" y="63"/>
                  </a:lnTo>
                  <a:lnTo>
                    <a:pt x="193" y="57"/>
                  </a:lnTo>
                  <a:lnTo>
                    <a:pt x="193" y="56"/>
                  </a:lnTo>
                  <a:lnTo>
                    <a:pt x="198" y="49"/>
                  </a:lnTo>
                  <a:lnTo>
                    <a:pt x="202" y="52"/>
                  </a:lnTo>
                  <a:lnTo>
                    <a:pt x="203" y="52"/>
                  </a:lnTo>
                  <a:lnTo>
                    <a:pt x="205" y="56"/>
                  </a:lnTo>
                  <a:lnTo>
                    <a:pt x="211" y="60"/>
                  </a:lnTo>
                  <a:lnTo>
                    <a:pt x="216" y="64"/>
                  </a:lnTo>
                  <a:lnTo>
                    <a:pt x="226" y="65"/>
                  </a:lnTo>
                  <a:lnTo>
                    <a:pt x="227" y="61"/>
                  </a:lnTo>
                  <a:lnTo>
                    <a:pt x="219" y="57"/>
                  </a:lnTo>
                  <a:lnTo>
                    <a:pt x="211" y="52"/>
                  </a:lnTo>
                  <a:lnTo>
                    <a:pt x="209" y="49"/>
                  </a:lnTo>
                  <a:lnTo>
                    <a:pt x="207" y="48"/>
                  </a:lnTo>
                  <a:lnTo>
                    <a:pt x="209" y="44"/>
                  </a:lnTo>
                  <a:lnTo>
                    <a:pt x="211" y="44"/>
                  </a:lnTo>
                  <a:lnTo>
                    <a:pt x="224" y="43"/>
                  </a:lnTo>
                  <a:lnTo>
                    <a:pt x="232" y="44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44" y="52"/>
                  </a:lnTo>
                  <a:lnTo>
                    <a:pt x="249" y="52"/>
                  </a:lnTo>
                  <a:lnTo>
                    <a:pt x="245" y="48"/>
                  </a:lnTo>
                  <a:lnTo>
                    <a:pt x="239" y="44"/>
                  </a:lnTo>
                  <a:lnTo>
                    <a:pt x="236" y="42"/>
                  </a:lnTo>
                  <a:lnTo>
                    <a:pt x="233" y="39"/>
                  </a:lnTo>
                  <a:lnTo>
                    <a:pt x="223" y="35"/>
                  </a:lnTo>
                  <a:lnTo>
                    <a:pt x="214" y="38"/>
                  </a:lnTo>
                  <a:lnTo>
                    <a:pt x="216" y="31"/>
                  </a:lnTo>
                  <a:lnTo>
                    <a:pt x="218" y="29"/>
                  </a:lnTo>
                  <a:lnTo>
                    <a:pt x="222" y="18"/>
                  </a:lnTo>
                  <a:lnTo>
                    <a:pt x="216" y="17"/>
                  </a:lnTo>
                  <a:lnTo>
                    <a:pt x="211" y="22"/>
                  </a:lnTo>
                  <a:lnTo>
                    <a:pt x="210" y="22"/>
                  </a:lnTo>
                  <a:lnTo>
                    <a:pt x="201" y="31"/>
                  </a:lnTo>
                  <a:lnTo>
                    <a:pt x="198" y="35"/>
                  </a:lnTo>
                  <a:lnTo>
                    <a:pt x="195" y="38"/>
                  </a:lnTo>
                  <a:lnTo>
                    <a:pt x="186" y="42"/>
                  </a:lnTo>
                  <a:lnTo>
                    <a:pt x="171" y="43"/>
                  </a:lnTo>
                  <a:lnTo>
                    <a:pt x="177" y="32"/>
                  </a:lnTo>
                  <a:lnTo>
                    <a:pt x="176" y="31"/>
                  </a:lnTo>
                  <a:lnTo>
                    <a:pt x="172" y="29"/>
                  </a:lnTo>
                  <a:lnTo>
                    <a:pt x="164" y="26"/>
                  </a:lnTo>
                  <a:lnTo>
                    <a:pt x="161" y="31"/>
                  </a:lnTo>
                  <a:lnTo>
                    <a:pt x="155" y="40"/>
                  </a:lnTo>
                  <a:lnTo>
                    <a:pt x="134" y="44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1" y="46"/>
                  </a:lnTo>
                  <a:lnTo>
                    <a:pt x="121" y="36"/>
                  </a:lnTo>
                  <a:lnTo>
                    <a:pt x="117" y="31"/>
                  </a:lnTo>
                  <a:lnTo>
                    <a:pt x="116" y="30"/>
                  </a:lnTo>
                  <a:lnTo>
                    <a:pt x="116" y="23"/>
                  </a:lnTo>
                  <a:lnTo>
                    <a:pt x="123" y="18"/>
                  </a:lnTo>
                  <a:lnTo>
                    <a:pt x="127" y="22"/>
                  </a:lnTo>
                  <a:lnTo>
                    <a:pt x="123" y="27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9" y="31"/>
                  </a:lnTo>
                  <a:lnTo>
                    <a:pt x="138" y="30"/>
                  </a:lnTo>
                  <a:lnTo>
                    <a:pt x="139" y="30"/>
                  </a:lnTo>
                  <a:lnTo>
                    <a:pt x="148" y="21"/>
                  </a:lnTo>
                  <a:lnTo>
                    <a:pt x="154" y="13"/>
                  </a:lnTo>
                  <a:lnTo>
                    <a:pt x="185" y="15"/>
                  </a:lnTo>
                  <a:lnTo>
                    <a:pt x="188" y="15"/>
                  </a:lnTo>
                  <a:lnTo>
                    <a:pt x="199" y="14"/>
                  </a:lnTo>
                  <a:lnTo>
                    <a:pt x="209" y="9"/>
                  </a:lnTo>
                  <a:lnTo>
                    <a:pt x="211" y="9"/>
                  </a:lnTo>
                  <a:lnTo>
                    <a:pt x="219" y="4"/>
                  </a:lnTo>
                  <a:lnTo>
                    <a:pt x="222" y="4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44" y="2"/>
                  </a:lnTo>
                  <a:lnTo>
                    <a:pt x="265" y="0"/>
                  </a:lnTo>
                  <a:lnTo>
                    <a:pt x="271" y="9"/>
                  </a:lnTo>
                  <a:lnTo>
                    <a:pt x="274" y="1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2" name="Freeform 63"/>
            <p:cNvSpPr>
              <a:spLocks/>
            </p:cNvSpPr>
            <p:nvPr/>
          </p:nvSpPr>
          <p:spPr bwMode="auto">
            <a:xfrm>
              <a:off x="3886200" y="1454150"/>
              <a:ext cx="239713" cy="300038"/>
            </a:xfrm>
            <a:custGeom>
              <a:avLst/>
              <a:gdLst>
                <a:gd name="T0" fmla="*/ 2147483647 w 141"/>
                <a:gd name="T1" fmla="*/ 2147483647 h 174"/>
                <a:gd name="T2" fmla="*/ 2147483647 w 141"/>
                <a:gd name="T3" fmla="*/ 2147483647 h 174"/>
                <a:gd name="T4" fmla="*/ 2147483647 w 141"/>
                <a:gd name="T5" fmla="*/ 2147483647 h 174"/>
                <a:gd name="T6" fmla="*/ 2147483647 w 141"/>
                <a:gd name="T7" fmla="*/ 2147483647 h 174"/>
                <a:gd name="T8" fmla="*/ 2147483647 w 141"/>
                <a:gd name="T9" fmla="*/ 2147483647 h 174"/>
                <a:gd name="T10" fmla="*/ 2147483647 w 141"/>
                <a:gd name="T11" fmla="*/ 2147483647 h 174"/>
                <a:gd name="T12" fmla="*/ 2147483647 w 141"/>
                <a:gd name="T13" fmla="*/ 2147483647 h 174"/>
                <a:gd name="T14" fmla="*/ 2147483647 w 141"/>
                <a:gd name="T15" fmla="*/ 2147483647 h 174"/>
                <a:gd name="T16" fmla="*/ 2147483647 w 141"/>
                <a:gd name="T17" fmla="*/ 2147483647 h 174"/>
                <a:gd name="T18" fmla="*/ 2147483647 w 141"/>
                <a:gd name="T19" fmla="*/ 2147483647 h 174"/>
                <a:gd name="T20" fmla="*/ 2147483647 w 141"/>
                <a:gd name="T21" fmla="*/ 2147483647 h 174"/>
                <a:gd name="T22" fmla="*/ 2147483647 w 141"/>
                <a:gd name="T23" fmla="*/ 2147483647 h 174"/>
                <a:gd name="T24" fmla="*/ 2147483647 w 141"/>
                <a:gd name="T25" fmla="*/ 2147483647 h 174"/>
                <a:gd name="T26" fmla="*/ 2147483647 w 141"/>
                <a:gd name="T27" fmla="*/ 2147483647 h 174"/>
                <a:gd name="T28" fmla="*/ 2147483647 w 141"/>
                <a:gd name="T29" fmla="*/ 2147483647 h 174"/>
                <a:gd name="T30" fmla="*/ 2147483647 w 141"/>
                <a:gd name="T31" fmla="*/ 2147483647 h 174"/>
                <a:gd name="T32" fmla="*/ 2147483647 w 141"/>
                <a:gd name="T33" fmla="*/ 2147483647 h 174"/>
                <a:gd name="T34" fmla="*/ 2147483647 w 141"/>
                <a:gd name="T35" fmla="*/ 2147483647 h 174"/>
                <a:gd name="T36" fmla="*/ 2147483647 w 141"/>
                <a:gd name="T37" fmla="*/ 2147483647 h 174"/>
                <a:gd name="T38" fmla="*/ 2147483647 w 141"/>
                <a:gd name="T39" fmla="*/ 2147483647 h 174"/>
                <a:gd name="T40" fmla="*/ 2147483647 w 141"/>
                <a:gd name="T41" fmla="*/ 2147483647 h 174"/>
                <a:gd name="T42" fmla="*/ 2147483647 w 141"/>
                <a:gd name="T43" fmla="*/ 2147483647 h 174"/>
                <a:gd name="T44" fmla="*/ 2147483647 w 141"/>
                <a:gd name="T45" fmla="*/ 2147483647 h 174"/>
                <a:gd name="T46" fmla="*/ 2147483647 w 141"/>
                <a:gd name="T47" fmla="*/ 2147483647 h 174"/>
                <a:gd name="T48" fmla="*/ 2147483647 w 141"/>
                <a:gd name="T49" fmla="*/ 2147483647 h 174"/>
                <a:gd name="T50" fmla="*/ 2147483647 w 141"/>
                <a:gd name="T51" fmla="*/ 2147483647 h 174"/>
                <a:gd name="T52" fmla="*/ 2147483647 w 141"/>
                <a:gd name="T53" fmla="*/ 2147483647 h 174"/>
                <a:gd name="T54" fmla="*/ 2147483647 w 141"/>
                <a:gd name="T55" fmla="*/ 2147483647 h 174"/>
                <a:gd name="T56" fmla="*/ 2147483647 w 141"/>
                <a:gd name="T57" fmla="*/ 2147483647 h 174"/>
                <a:gd name="T58" fmla="*/ 2147483647 w 141"/>
                <a:gd name="T59" fmla="*/ 2147483647 h 174"/>
                <a:gd name="T60" fmla="*/ 2147483647 w 141"/>
                <a:gd name="T61" fmla="*/ 2147483647 h 174"/>
                <a:gd name="T62" fmla="*/ 2147483647 w 141"/>
                <a:gd name="T63" fmla="*/ 2147483647 h 174"/>
                <a:gd name="T64" fmla="*/ 2147483647 w 141"/>
                <a:gd name="T65" fmla="*/ 2147483647 h 174"/>
                <a:gd name="T66" fmla="*/ 2147483647 w 141"/>
                <a:gd name="T67" fmla="*/ 2147483647 h 174"/>
                <a:gd name="T68" fmla="*/ 2147483647 w 141"/>
                <a:gd name="T69" fmla="*/ 2147483647 h 174"/>
                <a:gd name="T70" fmla="*/ 2147483647 w 141"/>
                <a:gd name="T71" fmla="*/ 2147483647 h 174"/>
                <a:gd name="T72" fmla="*/ 2147483647 w 141"/>
                <a:gd name="T73" fmla="*/ 2147483647 h 174"/>
                <a:gd name="T74" fmla="*/ 2147483647 w 141"/>
                <a:gd name="T75" fmla="*/ 2147483647 h 174"/>
                <a:gd name="T76" fmla="*/ 2147483647 w 141"/>
                <a:gd name="T77" fmla="*/ 2147483647 h 174"/>
                <a:gd name="T78" fmla="*/ 2147483647 w 141"/>
                <a:gd name="T79" fmla="*/ 2147483647 h 174"/>
                <a:gd name="T80" fmla="*/ 2147483647 w 141"/>
                <a:gd name="T81" fmla="*/ 2147483647 h 174"/>
                <a:gd name="T82" fmla="*/ 2147483647 w 141"/>
                <a:gd name="T83" fmla="*/ 2147483647 h 174"/>
                <a:gd name="T84" fmla="*/ 2147483647 w 141"/>
                <a:gd name="T85" fmla="*/ 2147483647 h 174"/>
                <a:gd name="T86" fmla="*/ 2147483647 w 141"/>
                <a:gd name="T87" fmla="*/ 2147483647 h 174"/>
                <a:gd name="T88" fmla="*/ 2147483647 w 141"/>
                <a:gd name="T89" fmla="*/ 2147483647 h 174"/>
                <a:gd name="T90" fmla="*/ 2147483647 w 141"/>
                <a:gd name="T91" fmla="*/ 2147483647 h 174"/>
                <a:gd name="T92" fmla="*/ 2147483647 w 141"/>
                <a:gd name="T93" fmla="*/ 0 h 1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1"/>
                <a:gd name="T142" fmla="*/ 0 h 174"/>
                <a:gd name="T143" fmla="*/ 141 w 141"/>
                <a:gd name="T144" fmla="*/ 174 h 1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1" h="174">
                  <a:moveTo>
                    <a:pt x="69" y="0"/>
                  </a:moveTo>
                  <a:lnTo>
                    <a:pt x="73" y="4"/>
                  </a:lnTo>
                  <a:lnTo>
                    <a:pt x="77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3" y="19"/>
                  </a:lnTo>
                  <a:lnTo>
                    <a:pt x="85" y="48"/>
                  </a:lnTo>
                  <a:lnTo>
                    <a:pt x="79" y="56"/>
                  </a:lnTo>
                  <a:lnTo>
                    <a:pt x="77" y="60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1" y="48"/>
                  </a:lnTo>
                  <a:lnTo>
                    <a:pt x="93" y="46"/>
                  </a:lnTo>
                  <a:lnTo>
                    <a:pt x="96" y="46"/>
                  </a:lnTo>
                  <a:lnTo>
                    <a:pt x="96" y="57"/>
                  </a:lnTo>
                  <a:lnTo>
                    <a:pt x="86" y="63"/>
                  </a:lnTo>
                  <a:lnTo>
                    <a:pt x="86" y="68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8" y="77"/>
                  </a:lnTo>
                  <a:lnTo>
                    <a:pt x="77" y="80"/>
                  </a:lnTo>
                  <a:lnTo>
                    <a:pt x="77" y="81"/>
                  </a:lnTo>
                  <a:lnTo>
                    <a:pt x="76" y="83"/>
                  </a:lnTo>
                  <a:lnTo>
                    <a:pt x="74" y="85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4" y="91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59" y="106"/>
                  </a:lnTo>
                  <a:lnTo>
                    <a:pt x="61" y="112"/>
                  </a:lnTo>
                  <a:lnTo>
                    <a:pt x="61" y="114"/>
                  </a:lnTo>
                  <a:lnTo>
                    <a:pt x="64" y="120"/>
                  </a:lnTo>
                  <a:lnTo>
                    <a:pt x="65" y="124"/>
                  </a:lnTo>
                  <a:lnTo>
                    <a:pt x="66" y="128"/>
                  </a:lnTo>
                  <a:lnTo>
                    <a:pt x="61" y="136"/>
                  </a:lnTo>
                  <a:lnTo>
                    <a:pt x="64" y="138"/>
                  </a:lnTo>
                  <a:lnTo>
                    <a:pt x="70" y="129"/>
                  </a:lnTo>
                  <a:lnTo>
                    <a:pt x="72" y="127"/>
                  </a:lnTo>
                  <a:lnTo>
                    <a:pt x="77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7" y="115"/>
                  </a:lnTo>
                  <a:lnTo>
                    <a:pt x="91" y="103"/>
                  </a:lnTo>
                  <a:lnTo>
                    <a:pt x="94" y="93"/>
                  </a:lnTo>
                  <a:lnTo>
                    <a:pt x="100" y="103"/>
                  </a:lnTo>
                  <a:lnTo>
                    <a:pt x="104" y="97"/>
                  </a:lnTo>
                  <a:lnTo>
                    <a:pt x="124" y="87"/>
                  </a:lnTo>
                  <a:lnTo>
                    <a:pt x="127" y="94"/>
                  </a:lnTo>
                  <a:lnTo>
                    <a:pt x="128" y="95"/>
                  </a:lnTo>
                  <a:lnTo>
                    <a:pt x="140" y="101"/>
                  </a:lnTo>
                  <a:lnTo>
                    <a:pt x="141" y="104"/>
                  </a:lnTo>
                  <a:lnTo>
                    <a:pt x="141" y="107"/>
                  </a:lnTo>
                  <a:lnTo>
                    <a:pt x="127" y="104"/>
                  </a:lnTo>
                  <a:lnTo>
                    <a:pt x="111" y="114"/>
                  </a:lnTo>
                  <a:lnTo>
                    <a:pt x="110" y="115"/>
                  </a:lnTo>
                  <a:lnTo>
                    <a:pt x="108" y="120"/>
                  </a:lnTo>
                  <a:lnTo>
                    <a:pt x="106" y="131"/>
                  </a:lnTo>
                  <a:lnTo>
                    <a:pt x="100" y="137"/>
                  </a:lnTo>
                  <a:lnTo>
                    <a:pt x="99" y="144"/>
                  </a:lnTo>
                  <a:lnTo>
                    <a:pt x="98" y="145"/>
                  </a:lnTo>
                  <a:lnTo>
                    <a:pt x="98" y="148"/>
                  </a:lnTo>
                  <a:lnTo>
                    <a:pt x="89" y="152"/>
                  </a:lnTo>
                  <a:lnTo>
                    <a:pt x="87" y="138"/>
                  </a:lnTo>
                  <a:lnTo>
                    <a:pt x="87" y="129"/>
                  </a:lnTo>
                  <a:lnTo>
                    <a:pt x="82" y="128"/>
                  </a:lnTo>
                  <a:lnTo>
                    <a:pt x="81" y="128"/>
                  </a:lnTo>
                  <a:lnTo>
                    <a:pt x="79" y="138"/>
                  </a:lnTo>
                  <a:lnTo>
                    <a:pt x="78" y="145"/>
                  </a:lnTo>
                  <a:lnTo>
                    <a:pt x="73" y="148"/>
                  </a:lnTo>
                  <a:lnTo>
                    <a:pt x="73" y="159"/>
                  </a:lnTo>
                  <a:lnTo>
                    <a:pt x="62" y="170"/>
                  </a:lnTo>
                  <a:lnTo>
                    <a:pt x="60" y="173"/>
                  </a:lnTo>
                  <a:lnTo>
                    <a:pt x="59" y="174"/>
                  </a:lnTo>
                  <a:lnTo>
                    <a:pt x="53" y="170"/>
                  </a:lnTo>
                  <a:lnTo>
                    <a:pt x="51" y="167"/>
                  </a:lnTo>
                  <a:lnTo>
                    <a:pt x="40" y="163"/>
                  </a:lnTo>
                  <a:lnTo>
                    <a:pt x="35" y="162"/>
                  </a:lnTo>
                  <a:lnTo>
                    <a:pt x="43" y="149"/>
                  </a:lnTo>
                  <a:lnTo>
                    <a:pt x="55" y="132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53" y="124"/>
                  </a:lnTo>
                  <a:lnTo>
                    <a:pt x="52" y="124"/>
                  </a:lnTo>
                  <a:lnTo>
                    <a:pt x="51" y="127"/>
                  </a:lnTo>
                  <a:lnTo>
                    <a:pt x="44" y="135"/>
                  </a:lnTo>
                  <a:lnTo>
                    <a:pt x="43" y="137"/>
                  </a:lnTo>
                  <a:lnTo>
                    <a:pt x="41" y="137"/>
                  </a:lnTo>
                  <a:lnTo>
                    <a:pt x="28" y="154"/>
                  </a:lnTo>
                  <a:lnTo>
                    <a:pt x="22" y="163"/>
                  </a:lnTo>
                  <a:lnTo>
                    <a:pt x="14" y="173"/>
                  </a:lnTo>
                  <a:lnTo>
                    <a:pt x="0" y="174"/>
                  </a:lnTo>
                  <a:lnTo>
                    <a:pt x="2" y="169"/>
                  </a:lnTo>
                  <a:lnTo>
                    <a:pt x="4" y="166"/>
                  </a:lnTo>
                  <a:lnTo>
                    <a:pt x="24" y="136"/>
                  </a:lnTo>
                  <a:lnTo>
                    <a:pt x="27" y="132"/>
                  </a:lnTo>
                  <a:lnTo>
                    <a:pt x="19" y="123"/>
                  </a:lnTo>
                  <a:lnTo>
                    <a:pt x="22" y="121"/>
                  </a:lnTo>
                  <a:lnTo>
                    <a:pt x="32" y="125"/>
                  </a:lnTo>
                  <a:lnTo>
                    <a:pt x="35" y="123"/>
                  </a:lnTo>
                  <a:lnTo>
                    <a:pt x="34" y="121"/>
                  </a:lnTo>
                  <a:lnTo>
                    <a:pt x="32" y="120"/>
                  </a:lnTo>
                  <a:lnTo>
                    <a:pt x="21" y="114"/>
                  </a:lnTo>
                  <a:lnTo>
                    <a:pt x="22" y="107"/>
                  </a:lnTo>
                  <a:lnTo>
                    <a:pt x="30" y="102"/>
                  </a:lnTo>
                  <a:lnTo>
                    <a:pt x="44" y="91"/>
                  </a:lnTo>
                  <a:lnTo>
                    <a:pt x="52" y="94"/>
                  </a:lnTo>
                  <a:lnTo>
                    <a:pt x="56" y="97"/>
                  </a:lnTo>
                  <a:lnTo>
                    <a:pt x="56" y="95"/>
                  </a:lnTo>
                  <a:lnTo>
                    <a:pt x="57" y="94"/>
                  </a:lnTo>
                  <a:lnTo>
                    <a:pt x="59" y="90"/>
                  </a:lnTo>
                  <a:lnTo>
                    <a:pt x="55" y="86"/>
                  </a:lnTo>
                  <a:lnTo>
                    <a:pt x="47" y="81"/>
                  </a:lnTo>
                  <a:lnTo>
                    <a:pt x="45" y="74"/>
                  </a:lnTo>
                  <a:lnTo>
                    <a:pt x="45" y="70"/>
                  </a:lnTo>
                  <a:lnTo>
                    <a:pt x="45" y="68"/>
                  </a:lnTo>
                  <a:lnTo>
                    <a:pt x="48" y="68"/>
                  </a:lnTo>
                  <a:lnTo>
                    <a:pt x="52" y="66"/>
                  </a:lnTo>
                  <a:lnTo>
                    <a:pt x="57" y="66"/>
                  </a:lnTo>
                  <a:lnTo>
                    <a:pt x="61" y="72"/>
                  </a:lnTo>
                  <a:lnTo>
                    <a:pt x="62" y="74"/>
                  </a:lnTo>
                  <a:lnTo>
                    <a:pt x="64" y="73"/>
                  </a:lnTo>
                  <a:lnTo>
                    <a:pt x="68" y="69"/>
                  </a:lnTo>
                  <a:lnTo>
                    <a:pt x="62" y="57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3" y="53"/>
                  </a:lnTo>
                  <a:lnTo>
                    <a:pt x="45" y="42"/>
                  </a:lnTo>
                  <a:lnTo>
                    <a:pt x="52" y="43"/>
                  </a:lnTo>
                  <a:lnTo>
                    <a:pt x="53" y="42"/>
                  </a:lnTo>
                  <a:lnTo>
                    <a:pt x="56" y="39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53" y="30"/>
                  </a:lnTo>
                  <a:lnTo>
                    <a:pt x="57" y="19"/>
                  </a:lnTo>
                  <a:lnTo>
                    <a:pt x="61" y="8"/>
                  </a:lnTo>
                  <a:lnTo>
                    <a:pt x="61" y="4"/>
                  </a:lnTo>
                  <a:lnTo>
                    <a:pt x="64" y="2"/>
                  </a:lnTo>
                  <a:lnTo>
                    <a:pt x="69" y="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3" name="Freeform 64"/>
            <p:cNvSpPr>
              <a:spLocks/>
            </p:cNvSpPr>
            <p:nvPr/>
          </p:nvSpPr>
          <p:spPr bwMode="auto">
            <a:xfrm>
              <a:off x="3783013" y="1433513"/>
              <a:ext cx="169862" cy="200025"/>
            </a:xfrm>
            <a:custGeom>
              <a:avLst/>
              <a:gdLst>
                <a:gd name="T0" fmla="*/ 2147483647 w 101"/>
                <a:gd name="T1" fmla="*/ 2147483647 h 115"/>
                <a:gd name="T2" fmla="*/ 2147483647 w 101"/>
                <a:gd name="T3" fmla="*/ 2147483647 h 115"/>
                <a:gd name="T4" fmla="*/ 2147483647 w 101"/>
                <a:gd name="T5" fmla="*/ 2147483647 h 115"/>
                <a:gd name="T6" fmla="*/ 2147483647 w 101"/>
                <a:gd name="T7" fmla="*/ 2147483647 h 115"/>
                <a:gd name="T8" fmla="*/ 2147483647 w 101"/>
                <a:gd name="T9" fmla="*/ 2147483647 h 115"/>
                <a:gd name="T10" fmla="*/ 2147483647 w 101"/>
                <a:gd name="T11" fmla="*/ 2147483647 h 115"/>
                <a:gd name="T12" fmla="*/ 2147483647 w 101"/>
                <a:gd name="T13" fmla="*/ 2147483647 h 115"/>
                <a:gd name="T14" fmla="*/ 2147483647 w 101"/>
                <a:gd name="T15" fmla="*/ 2147483647 h 115"/>
                <a:gd name="T16" fmla="*/ 2147483647 w 101"/>
                <a:gd name="T17" fmla="*/ 2147483647 h 115"/>
                <a:gd name="T18" fmla="*/ 2147483647 w 101"/>
                <a:gd name="T19" fmla="*/ 2147483647 h 115"/>
                <a:gd name="T20" fmla="*/ 2147483647 w 101"/>
                <a:gd name="T21" fmla="*/ 2147483647 h 115"/>
                <a:gd name="T22" fmla="*/ 2147483647 w 101"/>
                <a:gd name="T23" fmla="*/ 2147483647 h 115"/>
                <a:gd name="T24" fmla="*/ 2147483647 w 101"/>
                <a:gd name="T25" fmla="*/ 2147483647 h 115"/>
                <a:gd name="T26" fmla="*/ 2147483647 w 101"/>
                <a:gd name="T27" fmla="*/ 2147483647 h 115"/>
                <a:gd name="T28" fmla="*/ 2147483647 w 101"/>
                <a:gd name="T29" fmla="*/ 2147483647 h 115"/>
                <a:gd name="T30" fmla="*/ 2147483647 w 101"/>
                <a:gd name="T31" fmla="*/ 2147483647 h 115"/>
                <a:gd name="T32" fmla="*/ 2147483647 w 101"/>
                <a:gd name="T33" fmla="*/ 2147483647 h 115"/>
                <a:gd name="T34" fmla="*/ 0 w 101"/>
                <a:gd name="T35" fmla="*/ 2147483647 h 115"/>
                <a:gd name="T36" fmla="*/ 2147483647 w 101"/>
                <a:gd name="T37" fmla="*/ 2147483647 h 115"/>
                <a:gd name="T38" fmla="*/ 2147483647 w 101"/>
                <a:gd name="T39" fmla="*/ 2147483647 h 115"/>
                <a:gd name="T40" fmla="*/ 2147483647 w 101"/>
                <a:gd name="T41" fmla="*/ 2147483647 h 115"/>
                <a:gd name="T42" fmla="*/ 2147483647 w 101"/>
                <a:gd name="T43" fmla="*/ 2147483647 h 115"/>
                <a:gd name="T44" fmla="*/ 2147483647 w 101"/>
                <a:gd name="T45" fmla="*/ 2147483647 h 115"/>
                <a:gd name="T46" fmla="*/ 2147483647 w 101"/>
                <a:gd name="T47" fmla="*/ 2147483647 h 115"/>
                <a:gd name="T48" fmla="*/ 2147483647 w 101"/>
                <a:gd name="T49" fmla="*/ 2147483647 h 115"/>
                <a:gd name="T50" fmla="*/ 2147483647 w 101"/>
                <a:gd name="T51" fmla="*/ 2147483647 h 115"/>
                <a:gd name="T52" fmla="*/ 2147483647 w 101"/>
                <a:gd name="T53" fmla="*/ 2147483647 h 115"/>
                <a:gd name="T54" fmla="*/ 2147483647 w 101"/>
                <a:gd name="T55" fmla="*/ 2147483647 h 115"/>
                <a:gd name="T56" fmla="*/ 2147483647 w 101"/>
                <a:gd name="T57" fmla="*/ 2147483647 h 115"/>
                <a:gd name="T58" fmla="*/ 2147483647 w 101"/>
                <a:gd name="T59" fmla="*/ 2147483647 h 115"/>
                <a:gd name="T60" fmla="*/ 2147483647 w 101"/>
                <a:gd name="T61" fmla="*/ 0 h 115"/>
                <a:gd name="T62" fmla="*/ 2147483647 w 101"/>
                <a:gd name="T63" fmla="*/ 2147483647 h 115"/>
                <a:gd name="T64" fmla="*/ 2147483647 w 101"/>
                <a:gd name="T65" fmla="*/ 2147483647 h 115"/>
                <a:gd name="T66" fmla="*/ 2147483647 w 101"/>
                <a:gd name="T67" fmla="*/ 2147483647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15"/>
                <a:gd name="T104" fmla="*/ 101 w 10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15">
                  <a:moveTo>
                    <a:pt x="87" y="47"/>
                  </a:moveTo>
                  <a:lnTo>
                    <a:pt x="87" y="49"/>
                  </a:lnTo>
                  <a:lnTo>
                    <a:pt x="92" y="41"/>
                  </a:lnTo>
                  <a:lnTo>
                    <a:pt x="95" y="38"/>
                  </a:lnTo>
                  <a:lnTo>
                    <a:pt x="100" y="42"/>
                  </a:lnTo>
                  <a:lnTo>
                    <a:pt x="97" y="54"/>
                  </a:lnTo>
                  <a:lnTo>
                    <a:pt x="89" y="58"/>
                  </a:lnTo>
                  <a:lnTo>
                    <a:pt x="88" y="64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100" y="72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0" y="87"/>
                  </a:lnTo>
                  <a:lnTo>
                    <a:pt x="97" y="89"/>
                  </a:lnTo>
                  <a:lnTo>
                    <a:pt x="80" y="101"/>
                  </a:lnTo>
                  <a:lnTo>
                    <a:pt x="70" y="109"/>
                  </a:lnTo>
                  <a:lnTo>
                    <a:pt x="62" y="115"/>
                  </a:lnTo>
                  <a:lnTo>
                    <a:pt x="57" y="114"/>
                  </a:lnTo>
                  <a:lnTo>
                    <a:pt x="48" y="113"/>
                  </a:lnTo>
                  <a:lnTo>
                    <a:pt x="40" y="100"/>
                  </a:lnTo>
                  <a:lnTo>
                    <a:pt x="49" y="96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74" y="76"/>
                  </a:lnTo>
                  <a:lnTo>
                    <a:pt x="71" y="68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4" y="89"/>
                  </a:lnTo>
                  <a:lnTo>
                    <a:pt x="41" y="92"/>
                  </a:lnTo>
                  <a:lnTo>
                    <a:pt x="28" y="92"/>
                  </a:lnTo>
                  <a:lnTo>
                    <a:pt x="27" y="96"/>
                  </a:lnTo>
                  <a:lnTo>
                    <a:pt x="25" y="101"/>
                  </a:lnTo>
                  <a:lnTo>
                    <a:pt x="16" y="105"/>
                  </a:lnTo>
                  <a:lnTo>
                    <a:pt x="10" y="108"/>
                  </a:lnTo>
                  <a:lnTo>
                    <a:pt x="0" y="84"/>
                  </a:lnTo>
                  <a:lnTo>
                    <a:pt x="16" y="75"/>
                  </a:lnTo>
                  <a:lnTo>
                    <a:pt x="7" y="66"/>
                  </a:lnTo>
                  <a:lnTo>
                    <a:pt x="17" y="55"/>
                  </a:lnTo>
                  <a:lnTo>
                    <a:pt x="21" y="63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28" y="66"/>
                  </a:lnTo>
                  <a:lnTo>
                    <a:pt x="34" y="63"/>
                  </a:lnTo>
                  <a:lnTo>
                    <a:pt x="46" y="59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5" y="58"/>
                  </a:lnTo>
                  <a:lnTo>
                    <a:pt x="51" y="53"/>
                  </a:lnTo>
                  <a:lnTo>
                    <a:pt x="48" y="49"/>
                  </a:lnTo>
                  <a:lnTo>
                    <a:pt x="57" y="42"/>
                  </a:lnTo>
                  <a:lnTo>
                    <a:pt x="61" y="55"/>
                  </a:lnTo>
                  <a:lnTo>
                    <a:pt x="65" y="55"/>
                  </a:lnTo>
                  <a:lnTo>
                    <a:pt x="65" y="43"/>
                  </a:lnTo>
                  <a:lnTo>
                    <a:pt x="70" y="42"/>
                  </a:lnTo>
                  <a:lnTo>
                    <a:pt x="65" y="34"/>
                  </a:lnTo>
                  <a:lnTo>
                    <a:pt x="66" y="33"/>
                  </a:lnTo>
                  <a:lnTo>
                    <a:pt x="67" y="30"/>
                  </a:lnTo>
                  <a:lnTo>
                    <a:pt x="62" y="13"/>
                  </a:lnTo>
                  <a:lnTo>
                    <a:pt x="63" y="4"/>
                  </a:lnTo>
                  <a:lnTo>
                    <a:pt x="71" y="3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80" y="22"/>
                  </a:lnTo>
                  <a:lnTo>
                    <a:pt x="91" y="28"/>
                  </a:lnTo>
                  <a:lnTo>
                    <a:pt x="85" y="46"/>
                  </a:lnTo>
                  <a:lnTo>
                    <a:pt x="87" y="47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4" name="Freeform 65"/>
            <p:cNvSpPr>
              <a:spLocks/>
            </p:cNvSpPr>
            <p:nvPr/>
          </p:nvSpPr>
          <p:spPr bwMode="auto">
            <a:xfrm>
              <a:off x="3954463" y="1289050"/>
              <a:ext cx="119062" cy="207963"/>
            </a:xfrm>
            <a:custGeom>
              <a:avLst/>
              <a:gdLst>
                <a:gd name="T0" fmla="*/ 2147483647 w 70"/>
                <a:gd name="T1" fmla="*/ 2147483647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0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0 w 70"/>
                <a:gd name="T13" fmla="*/ 2147483647 h 120"/>
                <a:gd name="T14" fmla="*/ 0 w 70"/>
                <a:gd name="T15" fmla="*/ 2147483647 h 120"/>
                <a:gd name="T16" fmla="*/ 2147483647 w 70"/>
                <a:gd name="T17" fmla="*/ 2147483647 h 120"/>
                <a:gd name="T18" fmla="*/ 2147483647 w 70"/>
                <a:gd name="T19" fmla="*/ 2147483647 h 120"/>
                <a:gd name="T20" fmla="*/ 2147483647 w 70"/>
                <a:gd name="T21" fmla="*/ 2147483647 h 120"/>
                <a:gd name="T22" fmla="*/ 2147483647 w 70"/>
                <a:gd name="T23" fmla="*/ 2147483647 h 120"/>
                <a:gd name="T24" fmla="*/ 2147483647 w 70"/>
                <a:gd name="T25" fmla="*/ 2147483647 h 120"/>
                <a:gd name="T26" fmla="*/ 2147483647 w 70"/>
                <a:gd name="T27" fmla="*/ 2147483647 h 120"/>
                <a:gd name="T28" fmla="*/ 2147483647 w 70"/>
                <a:gd name="T29" fmla="*/ 2147483647 h 120"/>
                <a:gd name="T30" fmla="*/ 2147483647 w 70"/>
                <a:gd name="T31" fmla="*/ 2147483647 h 120"/>
                <a:gd name="T32" fmla="*/ 2147483647 w 70"/>
                <a:gd name="T33" fmla="*/ 2147483647 h 120"/>
                <a:gd name="T34" fmla="*/ 2147483647 w 70"/>
                <a:gd name="T35" fmla="*/ 2147483647 h 120"/>
                <a:gd name="T36" fmla="*/ 2147483647 w 70"/>
                <a:gd name="T37" fmla="*/ 2147483647 h 120"/>
                <a:gd name="T38" fmla="*/ 2147483647 w 70"/>
                <a:gd name="T39" fmla="*/ 2147483647 h 120"/>
                <a:gd name="T40" fmla="*/ 2147483647 w 70"/>
                <a:gd name="T41" fmla="*/ 2147483647 h 120"/>
                <a:gd name="T42" fmla="*/ 2147483647 w 70"/>
                <a:gd name="T43" fmla="*/ 0 h 120"/>
                <a:gd name="T44" fmla="*/ 2147483647 w 70"/>
                <a:gd name="T45" fmla="*/ 0 h 120"/>
                <a:gd name="T46" fmla="*/ 2147483647 w 70"/>
                <a:gd name="T47" fmla="*/ 2147483647 h 120"/>
                <a:gd name="T48" fmla="*/ 2147483647 w 70"/>
                <a:gd name="T49" fmla="*/ 2147483647 h 120"/>
                <a:gd name="T50" fmla="*/ 2147483647 w 70"/>
                <a:gd name="T51" fmla="*/ 2147483647 h 120"/>
                <a:gd name="T52" fmla="*/ 2147483647 w 70"/>
                <a:gd name="T53" fmla="*/ 2147483647 h 120"/>
                <a:gd name="T54" fmla="*/ 2147483647 w 70"/>
                <a:gd name="T55" fmla="*/ 2147483647 h 120"/>
                <a:gd name="T56" fmla="*/ 2147483647 w 70"/>
                <a:gd name="T57" fmla="*/ 2147483647 h 120"/>
                <a:gd name="T58" fmla="*/ 2147483647 w 70"/>
                <a:gd name="T59" fmla="*/ 2147483647 h 120"/>
                <a:gd name="T60" fmla="*/ 2147483647 w 70"/>
                <a:gd name="T61" fmla="*/ 2147483647 h 120"/>
                <a:gd name="T62" fmla="*/ 2147483647 w 70"/>
                <a:gd name="T63" fmla="*/ 2147483647 h 120"/>
                <a:gd name="T64" fmla="*/ 2147483647 w 70"/>
                <a:gd name="T65" fmla="*/ 2147483647 h 120"/>
                <a:gd name="T66" fmla="*/ 2147483647 w 70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"/>
                <a:gd name="T103" fmla="*/ 0 h 120"/>
                <a:gd name="T104" fmla="*/ 70 w 70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" h="120">
                  <a:moveTo>
                    <a:pt x="14" y="106"/>
                  </a:moveTo>
                  <a:lnTo>
                    <a:pt x="6" y="120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16" y="55"/>
                  </a:lnTo>
                  <a:lnTo>
                    <a:pt x="20" y="51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41" y="31"/>
                  </a:lnTo>
                  <a:lnTo>
                    <a:pt x="40" y="21"/>
                  </a:lnTo>
                  <a:lnTo>
                    <a:pt x="44" y="16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0" y="10"/>
                  </a:lnTo>
                  <a:lnTo>
                    <a:pt x="70" y="16"/>
                  </a:lnTo>
                  <a:lnTo>
                    <a:pt x="65" y="20"/>
                  </a:lnTo>
                  <a:lnTo>
                    <a:pt x="62" y="36"/>
                  </a:lnTo>
                  <a:lnTo>
                    <a:pt x="62" y="42"/>
                  </a:lnTo>
                  <a:lnTo>
                    <a:pt x="46" y="65"/>
                  </a:lnTo>
                  <a:lnTo>
                    <a:pt x="41" y="80"/>
                  </a:lnTo>
                  <a:lnTo>
                    <a:pt x="24" y="92"/>
                  </a:lnTo>
                  <a:lnTo>
                    <a:pt x="20" y="93"/>
                  </a:lnTo>
                  <a:lnTo>
                    <a:pt x="16" y="93"/>
                  </a:lnTo>
                  <a:lnTo>
                    <a:pt x="14" y="106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5" name="Freeform 66"/>
            <p:cNvSpPr>
              <a:spLocks noEditPoints="1"/>
            </p:cNvSpPr>
            <p:nvPr/>
          </p:nvSpPr>
          <p:spPr bwMode="auto">
            <a:xfrm>
              <a:off x="3986213" y="817563"/>
              <a:ext cx="1135062" cy="881062"/>
            </a:xfrm>
            <a:custGeom>
              <a:avLst/>
              <a:gdLst>
                <a:gd name="T0" fmla="*/ 2147483647 w 668"/>
                <a:gd name="T1" fmla="*/ 2147483647 h 508"/>
                <a:gd name="T2" fmla="*/ 2147483647 w 668"/>
                <a:gd name="T3" fmla="*/ 2147483647 h 508"/>
                <a:gd name="T4" fmla="*/ 2147483647 w 668"/>
                <a:gd name="T5" fmla="*/ 2147483647 h 508"/>
                <a:gd name="T6" fmla="*/ 2147483647 w 668"/>
                <a:gd name="T7" fmla="*/ 2147483647 h 508"/>
                <a:gd name="T8" fmla="*/ 2147483647 w 668"/>
                <a:gd name="T9" fmla="*/ 2147483647 h 508"/>
                <a:gd name="T10" fmla="*/ 2147483647 w 668"/>
                <a:gd name="T11" fmla="*/ 2147483647 h 508"/>
                <a:gd name="T12" fmla="*/ 2147483647 w 668"/>
                <a:gd name="T13" fmla="*/ 2147483647 h 508"/>
                <a:gd name="T14" fmla="*/ 2147483647 w 668"/>
                <a:gd name="T15" fmla="*/ 2147483647 h 508"/>
                <a:gd name="T16" fmla="*/ 2147483647 w 668"/>
                <a:gd name="T17" fmla="*/ 2147483647 h 508"/>
                <a:gd name="T18" fmla="*/ 2147483647 w 668"/>
                <a:gd name="T19" fmla="*/ 2147483647 h 508"/>
                <a:gd name="T20" fmla="*/ 2147483647 w 668"/>
                <a:gd name="T21" fmla="*/ 2147483647 h 508"/>
                <a:gd name="T22" fmla="*/ 2147483647 w 668"/>
                <a:gd name="T23" fmla="*/ 2147483647 h 508"/>
                <a:gd name="T24" fmla="*/ 2147483647 w 668"/>
                <a:gd name="T25" fmla="*/ 2147483647 h 508"/>
                <a:gd name="T26" fmla="*/ 2147483647 w 668"/>
                <a:gd name="T27" fmla="*/ 2147483647 h 508"/>
                <a:gd name="T28" fmla="*/ 2147483647 w 668"/>
                <a:gd name="T29" fmla="*/ 2147483647 h 508"/>
                <a:gd name="T30" fmla="*/ 2147483647 w 668"/>
                <a:gd name="T31" fmla="*/ 2147483647 h 508"/>
                <a:gd name="T32" fmla="*/ 2147483647 w 668"/>
                <a:gd name="T33" fmla="*/ 2147483647 h 508"/>
                <a:gd name="T34" fmla="*/ 2147483647 w 668"/>
                <a:gd name="T35" fmla="*/ 2147483647 h 508"/>
                <a:gd name="T36" fmla="*/ 2147483647 w 668"/>
                <a:gd name="T37" fmla="*/ 2147483647 h 508"/>
                <a:gd name="T38" fmla="*/ 2147483647 w 668"/>
                <a:gd name="T39" fmla="*/ 2147483647 h 508"/>
                <a:gd name="T40" fmla="*/ 2147483647 w 668"/>
                <a:gd name="T41" fmla="*/ 2147483647 h 508"/>
                <a:gd name="T42" fmla="*/ 2147483647 w 668"/>
                <a:gd name="T43" fmla="*/ 2147483647 h 508"/>
                <a:gd name="T44" fmla="*/ 2147483647 w 668"/>
                <a:gd name="T45" fmla="*/ 2147483647 h 508"/>
                <a:gd name="T46" fmla="*/ 2147483647 w 668"/>
                <a:gd name="T47" fmla="*/ 2147483647 h 508"/>
                <a:gd name="T48" fmla="*/ 2147483647 w 668"/>
                <a:gd name="T49" fmla="*/ 2147483647 h 508"/>
                <a:gd name="T50" fmla="*/ 2147483647 w 668"/>
                <a:gd name="T51" fmla="*/ 2147483647 h 508"/>
                <a:gd name="T52" fmla="*/ 2147483647 w 668"/>
                <a:gd name="T53" fmla="*/ 2147483647 h 508"/>
                <a:gd name="T54" fmla="*/ 2147483647 w 668"/>
                <a:gd name="T55" fmla="*/ 2147483647 h 508"/>
                <a:gd name="T56" fmla="*/ 2147483647 w 668"/>
                <a:gd name="T57" fmla="*/ 2147483647 h 508"/>
                <a:gd name="T58" fmla="*/ 2147483647 w 668"/>
                <a:gd name="T59" fmla="*/ 2147483647 h 508"/>
                <a:gd name="T60" fmla="*/ 2147483647 w 668"/>
                <a:gd name="T61" fmla="*/ 2147483647 h 508"/>
                <a:gd name="T62" fmla="*/ 2147483647 w 668"/>
                <a:gd name="T63" fmla="*/ 2147483647 h 508"/>
                <a:gd name="T64" fmla="*/ 2147483647 w 668"/>
                <a:gd name="T65" fmla="*/ 2147483647 h 508"/>
                <a:gd name="T66" fmla="*/ 2147483647 w 668"/>
                <a:gd name="T67" fmla="*/ 2147483647 h 508"/>
                <a:gd name="T68" fmla="*/ 2147483647 w 668"/>
                <a:gd name="T69" fmla="*/ 2147483647 h 508"/>
                <a:gd name="T70" fmla="*/ 2147483647 w 668"/>
                <a:gd name="T71" fmla="*/ 2147483647 h 508"/>
                <a:gd name="T72" fmla="*/ 2147483647 w 668"/>
                <a:gd name="T73" fmla="*/ 2147483647 h 508"/>
                <a:gd name="T74" fmla="*/ 2147483647 w 668"/>
                <a:gd name="T75" fmla="*/ 2147483647 h 508"/>
                <a:gd name="T76" fmla="*/ 2147483647 w 668"/>
                <a:gd name="T77" fmla="*/ 2147483647 h 508"/>
                <a:gd name="T78" fmla="*/ 2147483647 w 668"/>
                <a:gd name="T79" fmla="*/ 2147483647 h 508"/>
                <a:gd name="T80" fmla="*/ 2147483647 w 668"/>
                <a:gd name="T81" fmla="*/ 2147483647 h 508"/>
                <a:gd name="T82" fmla="*/ 2147483647 w 668"/>
                <a:gd name="T83" fmla="*/ 2147483647 h 508"/>
                <a:gd name="T84" fmla="*/ 2147483647 w 668"/>
                <a:gd name="T85" fmla="*/ 2147483647 h 508"/>
                <a:gd name="T86" fmla="*/ 2147483647 w 668"/>
                <a:gd name="T87" fmla="*/ 2147483647 h 508"/>
                <a:gd name="T88" fmla="*/ 2147483647 w 668"/>
                <a:gd name="T89" fmla="*/ 2147483647 h 508"/>
                <a:gd name="T90" fmla="*/ 2147483647 w 668"/>
                <a:gd name="T91" fmla="*/ 2147483647 h 508"/>
                <a:gd name="T92" fmla="*/ 2147483647 w 668"/>
                <a:gd name="T93" fmla="*/ 2147483647 h 508"/>
                <a:gd name="T94" fmla="*/ 2147483647 w 668"/>
                <a:gd name="T95" fmla="*/ 2147483647 h 508"/>
                <a:gd name="T96" fmla="*/ 2147483647 w 668"/>
                <a:gd name="T97" fmla="*/ 2147483647 h 508"/>
                <a:gd name="T98" fmla="*/ 2147483647 w 668"/>
                <a:gd name="T99" fmla="*/ 2147483647 h 508"/>
                <a:gd name="T100" fmla="*/ 2147483647 w 668"/>
                <a:gd name="T101" fmla="*/ 2147483647 h 508"/>
                <a:gd name="T102" fmla="*/ 2147483647 w 668"/>
                <a:gd name="T103" fmla="*/ 2147483647 h 508"/>
                <a:gd name="T104" fmla="*/ 2147483647 w 668"/>
                <a:gd name="T105" fmla="*/ 2147483647 h 508"/>
                <a:gd name="T106" fmla="*/ 2147483647 w 668"/>
                <a:gd name="T107" fmla="*/ 2147483647 h 508"/>
                <a:gd name="T108" fmla="*/ 2147483647 w 668"/>
                <a:gd name="T109" fmla="*/ 2147483647 h 508"/>
                <a:gd name="T110" fmla="*/ 2147483647 w 668"/>
                <a:gd name="T111" fmla="*/ 2147483647 h 508"/>
                <a:gd name="T112" fmla="*/ 2147483647 w 668"/>
                <a:gd name="T113" fmla="*/ 2147483647 h 508"/>
                <a:gd name="T114" fmla="*/ 2147483647 w 668"/>
                <a:gd name="T115" fmla="*/ 2147483647 h 508"/>
                <a:gd name="T116" fmla="*/ 2147483647 w 668"/>
                <a:gd name="T117" fmla="*/ 2147483647 h 508"/>
                <a:gd name="T118" fmla="*/ 2147483647 w 668"/>
                <a:gd name="T119" fmla="*/ 2147483647 h 508"/>
                <a:gd name="T120" fmla="*/ 2147483647 w 668"/>
                <a:gd name="T121" fmla="*/ 2147483647 h 508"/>
                <a:gd name="T122" fmla="*/ 2147483647 w 668"/>
                <a:gd name="T123" fmla="*/ 2147483647 h 5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508"/>
                <a:gd name="T188" fmla="*/ 668 w 668"/>
                <a:gd name="T189" fmla="*/ 508 h 5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508">
                  <a:moveTo>
                    <a:pt x="120" y="426"/>
                  </a:moveTo>
                  <a:lnTo>
                    <a:pt x="119" y="426"/>
                  </a:lnTo>
                  <a:lnTo>
                    <a:pt x="119" y="425"/>
                  </a:lnTo>
                  <a:lnTo>
                    <a:pt x="120" y="425"/>
                  </a:lnTo>
                  <a:lnTo>
                    <a:pt x="124" y="414"/>
                  </a:lnTo>
                  <a:lnTo>
                    <a:pt x="134" y="392"/>
                  </a:lnTo>
                  <a:lnTo>
                    <a:pt x="150" y="410"/>
                  </a:lnTo>
                  <a:lnTo>
                    <a:pt x="151" y="412"/>
                  </a:lnTo>
                  <a:lnTo>
                    <a:pt x="146" y="419"/>
                  </a:lnTo>
                  <a:lnTo>
                    <a:pt x="141" y="422"/>
                  </a:lnTo>
                  <a:lnTo>
                    <a:pt x="130" y="426"/>
                  </a:lnTo>
                  <a:lnTo>
                    <a:pt x="120" y="426"/>
                  </a:lnTo>
                  <a:close/>
                  <a:moveTo>
                    <a:pt x="75" y="392"/>
                  </a:moveTo>
                  <a:lnTo>
                    <a:pt x="78" y="395"/>
                  </a:lnTo>
                  <a:lnTo>
                    <a:pt x="82" y="393"/>
                  </a:lnTo>
                  <a:lnTo>
                    <a:pt x="85" y="395"/>
                  </a:lnTo>
                  <a:lnTo>
                    <a:pt x="85" y="400"/>
                  </a:lnTo>
                  <a:lnTo>
                    <a:pt x="85" y="402"/>
                  </a:lnTo>
                  <a:lnTo>
                    <a:pt x="87" y="402"/>
                  </a:lnTo>
                  <a:lnTo>
                    <a:pt x="90" y="401"/>
                  </a:lnTo>
                  <a:lnTo>
                    <a:pt x="91" y="398"/>
                  </a:lnTo>
                  <a:lnTo>
                    <a:pt x="94" y="401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94" y="423"/>
                  </a:lnTo>
                  <a:lnTo>
                    <a:pt x="95" y="427"/>
                  </a:lnTo>
                  <a:lnTo>
                    <a:pt x="96" y="443"/>
                  </a:lnTo>
                  <a:lnTo>
                    <a:pt x="95" y="447"/>
                  </a:lnTo>
                  <a:lnTo>
                    <a:pt x="92" y="452"/>
                  </a:lnTo>
                  <a:lnTo>
                    <a:pt x="90" y="459"/>
                  </a:lnTo>
                  <a:lnTo>
                    <a:pt x="87" y="460"/>
                  </a:lnTo>
                  <a:lnTo>
                    <a:pt x="89" y="470"/>
                  </a:lnTo>
                  <a:lnTo>
                    <a:pt x="83" y="473"/>
                  </a:lnTo>
                  <a:lnTo>
                    <a:pt x="82" y="473"/>
                  </a:lnTo>
                  <a:lnTo>
                    <a:pt x="82" y="470"/>
                  </a:lnTo>
                  <a:lnTo>
                    <a:pt x="81" y="467"/>
                  </a:lnTo>
                  <a:lnTo>
                    <a:pt x="69" y="461"/>
                  </a:lnTo>
                  <a:lnTo>
                    <a:pt x="68" y="460"/>
                  </a:lnTo>
                  <a:lnTo>
                    <a:pt x="65" y="453"/>
                  </a:lnTo>
                  <a:lnTo>
                    <a:pt x="45" y="463"/>
                  </a:lnTo>
                  <a:lnTo>
                    <a:pt x="41" y="469"/>
                  </a:lnTo>
                  <a:lnTo>
                    <a:pt x="35" y="459"/>
                  </a:lnTo>
                  <a:lnTo>
                    <a:pt x="32" y="469"/>
                  </a:lnTo>
                  <a:lnTo>
                    <a:pt x="28" y="481"/>
                  </a:lnTo>
                  <a:lnTo>
                    <a:pt x="22" y="481"/>
                  </a:lnTo>
                  <a:lnTo>
                    <a:pt x="20" y="482"/>
                  </a:lnTo>
                  <a:lnTo>
                    <a:pt x="18" y="486"/>
                  </a:lnTo>
                  <a:lnTo>
                    <a:pt x="13" y="493"/>
                  </a:lnTo>
                  <a:lnTo>
                    <a:pt x="11" y="495"/>
                  </a:lnTo>
                  <a:lnTo>
                    <a:pt x="5" y="504"/>
                  </a:lnTo>
                  <a:lnTo>
                    <a:pt x="2" y="502"/>
                  </a:lnTo>
                  <a:lnTo>
                    <a:pt x="7" y="494"/>
                  </a:lnTo>
                  <a:lnTo>
                    <a:pt x="6" y="490"/>
                  </a:lnTo>
                  <a:lnTo>
                    <a:pt x="5" y="486"/>
                  </a:lnTo>
                  <a:lnTo>
                    <a:pt x="2" y="480"/>
                  </a:lnTo>
                  <a:lnTo>
                    <a:pt x="2" y="478"/>
                  </a:lnTo>
                  <a:lnTo>
                    <a:pt x="0" y="472"/>
                  </a:lnTo>
                  <a:lnTo>
                    <a:pt x="6" y="464"/>
                  </a:lnTo>
                  <a:lnTo>
                    <a:pt x="7" y="464"/>
                  </a:lnTo>
                  <a:lnTo>
                    <a:pt x="5" y="457"/>
                  </a:lnTo>
                  <a:lnTo>
                    <a:pt x="5" y="456"/>
                  </a:lnTo>
                  <a:lnTo>
                    <a:pt x="5" y="455"/>
                  </a:lnTo>
                  <a:lnTo>
                    <a:pt x="15" y="451"/>
                  </a:lnTo>
                  <a:lnTo>
                    <a:pt x="17" y="449"/>
                  </a:lnTo>
                  <a:lnTo>
                    <a:pt x="18" y="447"/>
                  </a:lnTo>
                  <a:lnTo>
                    <a:pt x="18" y="446"/>
                  </a:lnTo>
                  <a:lnTo>
                    <a:pt x="19" y="443"/>
                  </a:lnTo>
                  <a:lnTo>
                    <a:pt x="18" y="434"/>
                  </a:lnTo>
                  <a:lnTo>
                    <a:pt x="20" y="434"/>
                  </a:lnTo>
                  <a:lnTo>
                    <a:pt x="27" y="434"/>
                  </a:lnTo>
                  <a:lnTo>
                    <a:pt x="27" y="429"/>
                  </a:lnTo>
                  <a:lnTo>
                    <a:pt x="37" y="423"/>
                  </a:lnTo>
                  <a:lnTo>
                    <a:pt x="37" y="426"/>
                  </a:lnTo>
                  <a:lnTo>
                    <a:pt x="36" y="436"/>
                  </a:lnTo>
                  <a:lnTo>
                    <a:pt x="31" y="443"/>
                  </a:lnTo>
                  <a:lnTo>
                    <a:pt x="24" y="448"/>
                  </a:lnTo>
                  <a:lnTo>
                    <a:pt x="24" y="449"/>
                  </a:lnTo>
                  <a:lnTo>
                    <a:pt x="18" y="449"/>
                  </a:lnTo>
                  <a:lnTo>
                    <a:pt x="15" y="457"/>
                  </a:lnTo>
                  <a:lnTo>
                    <a:pt x="18" y="470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7" y="482"/>
                  </a:lnTo>
                  <a:lnTo>
                    <a:pt x="20" y="476"/>
                  </a:lnTo>
                  <a:lnTo>
                    <a:pt x="23" y="472"/>
                  </a:lnTo>
                  <a:lnTo>
                    <a:pt x="22" y="459"/>
                  </a:lnTo>
                  <a:lnTo>
                    <a:pt x="40" y="443"/>
                  </a:lnTo>
                  <a:lnTo>
                    <a:pt x="43" y="447"/>
                  </a:lnTo>
                  <a:lnTo>
                    <a:pt x="47" y="451"/>
                  </a:lnTo>
                  <a:lnTo>
                    <a:pt x="47" y="452"/>
                  </a:lnTo>
                  <a:lnTo>
                    <a:pt x="45" y="446"/>
                  </a:lnTo>
                  <a:lnTo>
                    <a:pt x="44" y="440"/>
                  </a:lnTo>
                  <a:lnTo>
                    <a:pt x="44" y="439"/>
                  </a:lnTo>
                  <a:lnTo>
                    <a:pt x="44" y="425"/>
                  </a:lnTo>
                  <a:lnTo>
                    <a:pt x="51" y="426"/>
                  </a:lnTo>
                  <a:lnTo>
                    <a:pt x="61" y="427"/>
                  </a:lnTo>
                  <a:lnTo>
                    <a:pt x="65" y="432"/>
                  </a:lnTo>
                  <a:lnTo>
                    <a:pt x="66" y="434"/>
                  </a:lnTo>
                  <a:lnTo>
                    <a:pt x="68" y="429"/>
                  </a:lnTo>
                  <a:lnTo>
                    <a:pt x="65" y="425"/>
                  </a:lnTo>
                  <a:lnTo>
                    <a:pt x="64" y="421"/>
                  </a:lnTo>
                  <a:lnTo>
                    <a:pt x="64" y="419"/>
                  </a:lnTo>
                  <a:lnTo>
                    <a:pt x="53" y="417"/>
                  </a:lnTo>
                  <a:lnTo>
                    <a:pt x="51" y="414"/>
                  </a:lnTo>
                  <a:lnTo>
                    <a:pt x="48" y="409"/>
                  </a:lnTo>
                  <a:lnTo>
                    <a:pt x="48" y="406"/>
                  </a:lnTo>
                  <a:lnTo>
                    <a:pt x="47" y="404"/>
                  </a:lnTo>
                  <a:lnTo>
                    <a:pt x="57" y="392"/>
                  </a:lnTo>
                  <a:lnTo>
                    <a:pt x="60" y="393"/>
                  </a:lnTo>
                  <a:lnTo>
                    <a:pt x="62" y="393"/>
                  </a:lnTo>
                  <a:lnTo>
                    <a:pt x="69" y="402"/>
                  </a:lnTo>
                  <a:lnTo>
                    <a:pt x="70" y="400"/>
                  </a:lnTo>
                  <a:lnTo>
                    <a:pt x="66" y="389"/>
                  </a:lnTo>
                  <a:lnTo>
                    <a:pt x="61" y="385"/>
                  </a:lnTo>
                  <a:lnTo>
                    <a:pt x="61" y="379"/>
                  </a:lnTo>
                  <a:lnTo>
                    <a:pt x="61" y="377"/>
                  </a:lnTo>
                  <a:lnTo>
                    <a:pt x="62" y="377"/>
                  </a:lnTo>
                  <a:lnTo>
                    <a:pt x="68" y="385"/>
                  </a:lnTo>
                  <a:lnTo>
                    <a:pt x="72" y="389"/>
                  </a:lnTo>
                  <a:lnTo>
                    <a:pt x="75" y="392"/>
                  </a:lnTo>
                  <a:close/>
                  <a:moveTo>
                    <a:pt x="178" y="387"/>
                  </a:moveTo>
                  <a:lnTo>
                    <a:pt x="163" y="402"/>
                  </a:lnTo>
                  <a:lnTo>
                    <a:pt x="155" y="409"/>
                  </a:lnTo>
                  <a:lnTo>
                    <a:pt x="155" y="410"/>
                  </a:lnTo>
                  <a:lnTo>
                    <a:pt x="154" y="408"/>
                  </a:lnTo>
                  <a:lnTo>
                    <a:pt x="154" y="406"/>
                  </a:lnTo>
                  <a:lnTo>
                    <a:pt x="153" y="405"/>
                  </a:lnTo>
                  <a:lnTo>
                    <a:pt x="147" y="393"/>
                  </a:lnTo>
                  <a:lnTo>
                    <a:pt x="142" y="380"/>
                  </a:lnTo>
                  <a:lnTo>
                    <a:pt x="144" y="379"/>
                  </a:lnTo>
                  <a:lnTo>
                    <a:pt x="146" y="375"/>
                  </a:lnTo>
                  <a:lnTo>
                    <a:pt x="157" y="388"/>
                  </a:lnTo>
                  <a:lnTo>
                    <a:pt x="158" y="388"/>
                  </a:lnTo>
                  <a:lnTo>
                    <a:pt x="161" y="388"/>
                  </a:lnTo>
                  <a:lnTo>
                    <a:pt x="155" y="379"/>
                  </a:lnTo>
                  <a:lnTo>
                    <a:pt x="153" y="375"/>
                  </a:lnTo>
                  <a:lnTo>
                    <a:pt x="167" y="375"/>
                  </a:lnTo>
                  <a:lnTo>
                    <a:pt x="175" y="383"/>
                  </a:lnTo>
                  <a:lnTo>
                    <a:pt x="178" y="387"/>
                  </a:lnTo>
                  <a:close/>
                  <a:moveTo>
                    <a:pt x="109" y="370"/>
                  </a:moveTo>
                  <a:lnTo>
                    <a:pt x="103" y="375"/>
                  </a:lnTo>
                  <a:lnTo>
                    <a:pt x="99" y="367"/>
                  </a:lnTo>
                  <a:lnTo>
                    <a:pt x="107" y="363"/>
                  </a:lnTo>
                  <a:lnTo>
                    <a:pt x="109" y="370"/>
                  </a:lnTo>
                  <a:close/>
                  <a:moveTo>
                    <a:pt x="78" y="364"/>
                  </a:moveTo>
                  <a:lnTo>
                    <a:pt x="90" y="368"/>
                  </a:lnTo>
                  <a:lnTo>
                    <a:pt x="95" y="364"/>
                  </a:lnTo>
                  <a:lnTo>
                    <a:pt x="98" y="372"/>
                  </a:lnTo>
                  <a:lnTo>
                    <a:pt x="98" y="374"/>
                  </a:lnTo>
                  <a:lnTo>
                    <a:pt x="98" y="379"/>
                  </a:lnTo>
                  <a:lnTo>
                    <a:pt x="99" y="383"/>
                  </a:lnTo>
                  <a:lnTo>
                    <a:pt x="91" y="388"/>
                  </a:lnTo>
                  <a:lnTo>
                    <a:pt x="83" y="387"/>
                  </a:lnTo>
                  <a:lnTo>
                    <a:pt x="82" y="387"/>
                  </a:lnTo>
                  <a:lnTo>
                    <a:pt x="81" y="387"/>
                  </a:lnTo>
                  <a:lnTo>
                    <a:pt x="77" y="381"/>
                  </a:lnTo>
                  <a:lnTo>
                    <a:pt x="74" y="377"/>
                  </a:lnTo>
                  <a:lnTo>
                    <a:pt x="73" y="376"/>
                  </a:lnTo>
                  <a:lnTo>
                    <a:pt x="72" y="375"/>
                  </a:lnTo>
                  <a:lnTo>
                    <a:pt x="70" y="374"/>
                  </a:lnTo>
                  <a:lnTo>
                    <a:pt x="68" y="372"/>
                  </a:lnTo>
                  <a:lnTo>
                    <a:pt x="62" y="367"/>
                  </a:lnTo>
                  <a:lnTo>
                    <a:pt x="65" y="358"/>
                  </a:lnTo>
                  <a:lnTo>
                    <a:pt x="68" y="359"/>
                  </a:lnTo>
                  <a:lnTo>
                    <a:pt x="73" y="360"/>
                  </a:lnTo>
                  <a:lnTo>
                    <a:pt x="78" y="364"/>
                  </a:lnTo>
                  <a:close/>
                  <a:moveTo>
                    <a:pt x="92" y="359"/>
                  </a:moveTo>
                  <a:lnTo>
                    <a:pt x="91" y="359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82" y="350"/>
                  </a:lnTo>
                  <a:lnTo>
                    <a:pt x="90" y="345"/>
                  </a:lnTo>
                  <a:lnTo>
                    <a:pt x="90" y="349"/>
                  </a:lnTo>
                  <a:lnTo>
                    <a:pt x="89" y="353"/>
                  </a:lnTo>
                  <a:lnTo>
                    <a:pt x="89" y="354"/>
                  </a:lnTo>
                  <a:lnTo>
                    <a:pt x="91" y="355"/>
                  </a:lnTo>
                  <a:lnTo>
                    <a:pt x="91" y="358"/>
                  </a:lnTo>
                  <a:lnTo>
                    <a:pt x="92" y="359"/>
                  </a:lnTo>
                  <a:close/>
                  <a:moveTo>
                    <a:pt x="180" y="338"/>
                  </a:moveTo>
                  <a:lnTo>
                    <a:pt x="170" y="357"/>
                  </a:lnTo>
                  <a:lnTo>
                    <a:pt x="168" y="357"/>
                  </a:lnTo>
                  <a:lnTo>
                    <a:pt x="164" y="355"/>
                  </a:lnTo>
                  <a:lnTo>
                    <a:pt x="166" y="334"/>
                  </a:lnTo>
                  <a:lnTo>
                    <a:pt x="180" y="328"/>
                  </a:lnTo>
                  <a:lnTo>
                    <a:pt x="184" y="330"/>
                  </a:lnTo>
                  <a:lnTo>
                    <a:pt x="180" y="338"/>
                  </a:lnTo>
                  <a:close/>
                  <a:moveTo>
                    <a:pt x="206" y="218"/>
                  </a:moveTo>
                  <a:lnTo>
                    <a:pt x="202" y="230"/>
                  </a:lnTo>
                  <a:lnTo>
                    <a:pt x="208" y="231"/>
                  </a:lnTo>
                  <a:lnTo>
                    <a:pt x="217" y="218"/>
                  </a:lnTo>
                  <a:lnTo>
                    <a:pt x="223" y="223"/>
                  </a:lnTo>
                  <a:lnTo>
                    <a:pt x="221" y="228"/>
                  </a:lnTo>
                  <a:lnTo>
                    <a:pt x="219" y="230"/>
                  </a:lnTo>
                  <a:lnTo>
                    <a:pt x="214" y="239"/>
                  </a:lnTo>
                  <a:lnTo>
                    <a:pt x="218" y="241"/>
                  </a:lnTo>
                  <a:lnTo>
                    <a:pt x="223" y="233"/>
                  </a:lnTo>
                  <a:lnTo>
                    <a:pt x="226" y="237"/>
                  </a:lnTo>
                  <a:lnTo>
                    <a:pt x="227" y="250"/>
                  </a:lnTo>
                  <a:lnTo>
                    <a:pt x="229" y="253"/>
                  </a:lnTo>
                  <a:lnTo>
                    <a:pt x="230" y="254"/>
                  </a:lnTo>
                  <a:lnTo>
                    <a:pt x="229" y="256"/>
                  </a:lnTo>
                  <a:lnTo>
                    <a:pt x="225" y="258"/>
                  </a:lnTo>
                  <a:lnTo>
                    <a:pt x="217" y="261"/>
                  </a:lnTo>
                  <a:lnTo>
                    <a:pt x="210" y="266"/>
                  </a:lnTo>
                  <a:lnTo>
                    <a:pt x="212" y="269"/>
                  </a:lnTo>
                  <a:lnTo>
                    <a:pt x="217" y="279"/>
                  </a:lnTo>
                  <a:lnTo>
                    <a:pt x="218" y="286"/>
                  </a:lnTo>
                  <a:lnTo>
                    <a:pt x="212" y="292"/>
                  </a:lnTo>
                  <a:lnTo>
                    <a:pt x="223" y="300"/>
                  </a:lnTo>
                  <a:lnTo>
                    <a:pt x="210" y="309"/>
                  </a:lnTo>
                  <a:lnTo>
                    <a:pt x="206" y="311"/>
                  </a:lnTo>
                  <a:lnTo>
                    <a:pt x="198" y="308"/>
                  </a:lnTo>
                  <a:lnTo>
                    <a:pt x="180" y="312"/>
                  </a:lnTo>
                  <a:lnTo>
                    <a:pt x="176" y="313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70" y="300"/>
                  </a:lnTo>
                  <a:lnTo>
                    <a:pt x="170" y="302"/>
                  </a:lnTo>
                  <a:lnTo>
                    <a:pt x="170" y="305"/>
                  </a:lnTo>
                  <a:lnTo>
                    <a:pt x="168" y="311"/>
                  </a:lnTo>
                  <a:lnTo>
                    <a:pt x="149" y="330"/>
                  </a:lnTo>
                  <a:lnTo>
                    <a:pt x="149" y="332"/>
                  </a:lnTo>
                  <a:lnTo>
                    <a:pt x="153" y="346"/>
                  </a:lnTo>
                  <a:lnTo>
                    <a:pt x="146" y="349"/>
                  </a:lnTo>
                  <a:lnTo>
                    <a:pt x="136" y="353"/>
                  </a:lnTo>
                  <a:lnTo>
                    <a:pt x="136" y="333"/>
                  </a:lnTo>
                  <a:lnTo>
                    <a:pt x="125" y="336"/>
                  </a:lnTo>
                  <a:lnTo>
                    <a:pt x="112" y="338"/>
                  </a:lnTo>
                  <a:lnTo>
                    <a:pt x="111" y="322"/>
                  </a:lnTo>
                  <a:lnTo>
                    <a:pt x="130" y="317"/>
                  </a:lnTo>
                  <a:lnTo>
                    <a:pt x="136" y="315"/>
                  </a:lnTo>
                  <a:lnTo>
                    <a:pt x="136" y="308"/>
                  </a:lnTo>
                  <a:lnTo>
                    <a:pt x="136" y="304"/>
                  </a:lnTo>
                  <a:lnTo>
                    <a:pt x="125" y="302"/>
                  </a:lnTo>
                  <a:lnTo>
                    <a:pt x="120" y="299"/>
                  </a:lnTo>
                  <a:lnTo>
                    <a:pt x="120" y="298"/>
                  </a:lnTo>
                  <a:lnTo>
                    <a:pt x="120" y="294"/>
                  </a:lnTo>
                  <a:lnTo>
                    <a:pt x="130" y="291"/>
                  </a:lnTo>
                  <a:lnTo>
                    <a:pt x="138" y="295"/>
                  </a:lnTo>
                  <a:lnTo>
                    <a:pt x="140" y="294"/>
                  </a:lnTo>
                  <a:lnTo>
                    <a:pt x="142" y="292"/>
                  </a:lnTo>
                  <a:lnTo>
                    <a:pt x="144" y="292"/>
                  </a:lnTo>
                  <a:lnTo>
                    <a:pt x="142" y="292"/>
                  </a:lnTo>
                  <a:lnTo>
                    <a:pt x="142" y="291"/>
                  </a:lnTo>
                  <a:lnTo>
                    <a:pt x="141" y="286"/>
                  </a:lnTo>
                  <a:lnTo>
                    <a:pt x="147" y="279"/>
                  </a:lnTo>
                  <a:lnTo>
                    <a:pt x="145" y="277"/>
                  </a:lnTo>
                  <a:lnTo>
                    <a:pt x="140" y="278"/>
                  </a:lnTo>
                  <a:lnTo>
                    <a:pt x="138" y="279"/>
                  </a:lnTo>
                  <a:lnTo>
                    <a:pt x="136" y="285"/>
                  </a:lnTo>
                  <a:lnTo>
                    <a:pt x="133" y="283"/>
                  </a:lnTo>
                  <a:lnTo>
                    <a:pt x="129" y="282"/>
                  </a:lnTo>
                  <a:lnTo>
                    <a:pt x="126" y="281"/>
                  </a:lnTo>
                  <a:lnTo>
                    <a:pt x="120" y="271"/>
                  </a:lnTo>
                  <a:lnTo>
                    <a:pt x="130" y="268"/>
                  </a:lnTo>
                  <a:lnTo>
                    <a:pt x="134" y="268"/>
                  </a:lnTo>
                  <a:lnTo>
                    <a:pt x="141" y="271"/>
                  </a:lnTo>
                  <a:lnTo>
                    <a:pt x="141" y="268"/>
                  </a:lnTo>
                  <a:lnTo>
                    <a:pt x="138" y="265"/>
                  </a:lnTo>
                  <a:lnTo>
                    <a:pt x="137" y="264"/>
                  </a:lnTo>
                  <a:lnTo>
                    <a:pt x="133" y="261"/>
                  </a:lnTo>
                  <a:lnTo>
                    <a:pt x="133" y="260"/>
                  </a:lnTo>
                  <a:lnTo>
                    <a:pt x="134" y="260"/>
                  </a:lnTo>
                  <a:lnTo>
                    <a:pt x="138" y="260"/>
                  </a:lnTo>
                  <a:lnTo>
                    <a:pt x="141" y="260"/>
                  </a:lnTo>
                  <a:lnTo>
                    <a:pt x="142" y="257"/>
                  </a:lnTo>
                  <a:lnTo>
                    <a:pt x="137" y="256"/>
                  </a:lnTo>
                  <a:lnTo>
                    <a:pt x="132" y="254"/>
                  </a:lnTo>
                  <a:lnTo>
                    <a:pt x="128" y="258"/>
                  </a:lnTo>
                  <a:lnTo>
                    <a:pt x="125" y="258"/>
                  </a:lnTo>
                  <a:lnTo>
                    <a:pt x="116" y="260"/>
                  </a:lnTo>
                  <a:lnTo>
                    <a:pt x="123" y="248"/>
                  </a:lnTo>
                  <a:lnTo>
                    <a:pt x="128" y="249"/>
                  </a:lnTo>
                  <a:lnTo>
                    <a:pt x="137" y="250"/>
                  </a:lnTo>
                  <a:lnTo>
                    <a:pt x="140" y="248"/>
                  </a:lnTo>
                  <a:lnTo>
                    <a:pt x="142" y="244"/>
                  </a:lnTo>
                  <a:lnTo>
                    <a:pt x="149" y="243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4" y="248"/>
                  </a:lnTo>
                  <a:lnTo>
                    <a:pt x="157" y="249"/>
                  </a:lnTo>
                  <a:lnTo>
                    <a:pt x="158" y="250"/>
                  </a:lnTo>
                  <a:lnTo>
                    <a:pt x="166" y="257"/>
                  </a:lnTo>
                  <a:lnTo>
                    <a:pt x="167" y="249"/>
                  </a:lnTo>
                  <a:lnTo>
                    <a:pt x="157" y="247"/>
                  </a:lnTo>
                  <a:lnTo>
                    <a:pt x="157" y="245"/>
                  </a:lnTo>
                  <a:lnTo>
                    <a:pt x="161" y="243"/>
                  </a:lnTo>
                  <a:lnTo>
                    <a:pt x="171" y="240"/>
                  </a:lnTo>
                  <a:lnTo>
                    <a:pt x="172" y="240"/>
                  </a:lnTo>
                  <a:lnTo>
                    <a:pt x="175" y="241"/>
                  </a:lnTo>
                  <a:lnTo>
                    <a:pt x="175" y="237"/>
                  </a:lnTo>
                  <a:lnTo>
                    <a:pt x="171" y="235"/>
                  </a:lnTo>
                  <a:lnTo>
                    <a:pt x="170" y="235"/>
                  </a:lnTo>
                  <a:lnTo>
                    <a:pt x="168" y="235"/>
                  </a:lnTo>
                  <a:lnTo>
                    <a:pt x="164" y="237"/>
                  </a:lnTo>
                  <a:lnTo>
                    <a:pt x="161" y="237"/>
                  </a:lnTo>
                  <a:lnTo>
                    <a:pt x="154" y="236"/>
                  </a:lnTo>
                  <a:lnTo>
                    <a:pt x="151" y="233"/>
                  </a:lnTo>
                  <a:lnTo>
                    <a:pt x="149" y="227"/>
                  </a:lnTo>
                  <a:lnTo>
                    <a:pt x="147" y="220"/>
                  </a:lnTo>
                  <a:lnTo>
                    <a:pt x="150" y="223"/>
                  </a:lnTo>
                  <a:lnTo>
                    <a:pt x="158" y="228"/>
                  </a:lnTo>
                  <a:lnTo>
                    <a:pt x="162" y="224"/>
                  </a:lnTo>
                  <a:lnTo>
                    <a:pt x="158" y="214"/>
                  </a:lnTo>
                  <a:lnTo>
                    <a:pt x="159" y="210"/>
                  </a:lnTo>
                  <a:lnTo>
                    <a:pt x="167" y="214"/>
                  </a:lnTo>
                  <a:lnTo>
                    <a:pt x="174" y="219"/>
                  </a:lnTo>
                  <a:lnTo>
                    <a:pt x="176" y="224"/>
                  </a:lnTo>
                  <a:lnTo>
                    <a:pt x="180" y="224"/>
                  </a:lnTo>
                  <a:lnTo>
                    <a:pt x="181" y="224"/>
                  </a:lnTo>
                  <a:lnTo>
                    <a:pt x="180" y="223"/>
                  </a:lnTo>
                  <a:lnTo>
                    <a:pt x="167" y="206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80" y="202"/>
                  </a:lnTo>
                  <a:lnTo>
                    <a:pt x="181" y="203"/>
                  </a:lnTo>
                  <a:lnTo>
                    <a:pt x="184" y="214"/>
                  </a:lnTo>
                  <a:lnTo>
                    <a:pt x="188" y="218"/>
                  </a:lnTo>
                  <a:lnTo>
                    <a:pt x="187" y="194"/>
                  </a:lnTo>
                  <a:lnTo>
                    <a:pt x="202" y="205"/>
                  </a:lnTo>
                  <a:lnTo>
                    <a:pt x="208" y="205"/>
                  </a:lnTo>
                  <a:lnTo>
                    <a:pt x="210" y="206"/>
                  </a:lnTo>
                  <a:lnTo>
                    <a:pt x="206" y="218"/>
                  </a:lnTo>
                  <a:close/>
                  <a:moveTo>
                    <a:pt x="307" y="173"/>
                  </a:moveTo>
                  <a:lnTo>
                    <a:pt x="303" y="178"/>
                  </a:lnTo>
                  <a:lnTo>
                    <a:pt x="301" y="167"/>
                  </a:lnTo>
                  <a:lnTo>
                    <a:pt x="301" y="164"/>
                  </a:lnTo>
                  <a:lnTo>
                    <a:pt x="302" y="163"/>
                  </a:lnTo>
                  <a:lnTo>
                    <a:pt x="311" y="155"/>
                  </a:lnTo>
                  <a:lnTo>
                    <a:pt x="311" y="160"/>
                  </a:lnTo>
                  <a:lnTo>
                    <a:pt x="310" y="164"/>
                  </a:lnTo>
                  <a:lnTo>
                    <a:pt x="307" y="173"/>
                  </a:lnTo>
                  <a:close/>
                  <a:moveTo>
                    <a:pt x="297" y="159"/>
                  </a:moveTo>
                  <a:lnTo>
                    <a:pt x="289" y="169"/>
                  </a:lnTo>
                  <a:lnTo>
                    <a:pt x="285" y="177"/>
                  </a:lnTo>
                  <a:lnTo>
                    <a:pt x="291" y="184"/>
                  </a:lnTo>
                  <a:lnTo>
                    <a:pt x="291" y="185"/>
                  </a:lnTo>
                  <a:lnTo>
                    <a:pt x="289" y="192"/>
                  </a:lnTo>
                  <a:lnTo>
                    <a:pt x="288" y="193"/>
                  </a:lnTo>
                  <a:lnTo>
                    <a:pt x="286" y="196"/>
                  </a:lnTo>
                  <a:lnTo>
                    <a:pt x="265" y="202"/>
                  </a:lnTo>
                  <a:lnTo>
                    <a:pt x="253" y="206"/>
                  </a:lnTo>
                  <a:lnTo>
                    <a:pt x="244" y="209"/>
                  </a:lnTo>
                  <a:lnTo>
                    <a:pt x="234" y="213"/>
                  </a:lnTo>
                  <a:lnTo>
                    <a:pt x="230" y="203"/>
                  </a:lnTo>
                  <a:lnTo>
                    <a:pt x="226" y="202"/>
                  </a:lnTo>
                  <a:lnTo>
                    <a:pt x="221" y="199"/>
                  </a:lnTo>
                  <a:lnTo>
                    <a:pt x="219" y="189"/>
                  </a:lnTo>
                  <a:lnTo>
                    <a:pt x="221" y="188"/>
                  </a:lnTo>
                  <a:lnTo>
                    <a:pt x="223" y="185"/>
                  </a:lnTo>
                  <a:lnTo>
                    <a:pt x="229" y="185"/>
                  </a:lnTo>
                  <a:lnTo>
                    <a:pt x="231" y="184"/>
                  </a:lnTo>
                  <a:lnTo>
                    <a:pt x="238" y="188"/>
                  </a:lnTo>
                  <a:lnTo>
                    <a:pt x="243" y="190"/>
                  </a:lnTo>
                  <a:lnTo>
                    <a:pt x="246" y="192"/>
                  </a:lnTo>
                  <a:lnTo>
                    <a:pt x="251" y="182"/>
                  </a:lnTo>
                  <a:lnTo>
                    <a:pt x="248" y="181"/>
                  </a:lnTo>
                  <a:lnTo>
                    <a:pt x="236" y="176"/>
                  </a:lnTo>
                  <a:lnTo>
                    <a:pt x="236" y="165"/>
                  </a:lnTo>
                  <a:lnTo>
                    <a:pt x="268" y="164"/>
                  </a:lnTo>
                  <a:lnTo>
                    <a:pt x="268" y="158"/>
                  </a:lnTo>
                  <a:lnTo>
                    <a:pt x="268" y="156"/>
                  </a:lnTo>
                  <a:lnTo>
                    <a:pt x="247" y="156"/>
                  </a:lnTo>
                  <a:lnTo>
                    <a:pt x="247" y="142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3" y="138"/>
                  </a:lnTo>
                  <a:lnTo>
                    <a:pt x="273" y="141"/>
                  </a:lnTo>
                  <a:lnTo>
                    <a:pt x="278" y="163"/>
                  </a:lnTo>
                  <a:lnTo>
                    <a:pt x="281" y="143"/>
                  </a:lnTo>
                  <a:lnTo>
                    <a:pt x="282" y="133"/>
                  </a:lnTo>
                  <a:lnTo>
                    <a:pt x="274" y="126"/>
                  </a:lnTo>
                  <a:lnTo>
                    <a:pt x="274" y="118"/>
                  </a:lnTo>
                  <a:lnTo>
                    <a:pt x="286" y="116"/>
                  </a:lnTo>
                  <a:lnTo>
                    <a:pt x="289" y="127"/>
                  </a:lnTo>
                  <a:lnTo>
                    <a:pt x="305" y="131"/>
                  </a:lnTo>
                  <a:lnTo>
                    <a:pt x="307" y="135"/>
                  </a:lnTo>
                  <a:lnTo>
                    <a:pt x="311" y="143"/>
                  </a:lnTo>
                  <a:lnTo>
                    <a:pt x="312" y="143"/>
                  </a:lnTo>
                  <a:lnTo>
                    <a:pt x="297" y="159"/>
                  </a:lnTo>
                  <a:close/>
                  <a:moveTo>
                    <a:pt x="463" y="116"/>
                  </a:moveTo>
                  <a:lnTo>
                    <a:pt x="446" y="124"/>
                  </a:lnTo>
                  <a:lnTo>
                    <a:pt x="445" y="114"/>
                  </a:lnTo>
                  <a:lnTo>
                    <a:pt x="447" y="105"/>
                  </a:lnTo>
                  <a:lnTo>
                    <a:pt x="449" y="96"/>
                  </a:lnTo>
                  <a:lnTo>
                    <a:pt x="460" y="93"/>
                  </a:lnTo>
                  <a:lnTo>
                    <a:pt x="463" y="96"/>
                  </a:lnTo>
                  <a:lnTo>
                    <a:pt x="458" y="104"/>
                  </a:lnTo>
                  <a:lnTo>
                    <a:pt x="462" y="113"/>
                  </a:lnTo>
                  <a:lnTo>
                    <a:pt x="463" y="116"/>
                  </a:lnTo>
                  <a:close/>
                  <a:moveTo>
                    <a:pt x="371" y="113"/>
                  </a:moveTo>
                  <a:lnTo>
                    <a:pt x="348" y="122"/>
                  </a:lnTo>
                  <a:lnTo>
                    <a:pt x="348" y="118"/>
                  </a:lnTo>
                  <a:lnTo>
                    <a:pt x="350" y="110"/>
                  </a:lnTo>
                  <a:lnTo>
                    <a:pt x="353" y="104"/>
                  </a:lnTo>
                  <a:lnTo>
                    <a:pt x="356" y="99"/>
                  </a:lnTo>
                  <a:lnTo>
                    <a:pt x="362" y="96"/>
                  </a:lnTo>
                  <a:lnTo>
                    <a:pt x="374" y="76"/>
                  </a:lnTo>
                  <a:lnTo>
                    <a:pt x="380" y="83"/>
                  </a:lnTo>
                  <a:lnTo>
                    <a:pt x="373" y="99"/>
                  </a:lnTo>
                  <a:lnTo>
                    <a:pt x="371" y="100"/>
                  </a:lnTo>
                  <a:lnTo>
                    <a:pt x="371" y="106"/>
                  </a:lnTo>
                  <a:lnTo>
                    <a:pt x="371" y="113"/>
                  </a:lnTo>
                  <a:close/>
                  <a:moveTo>
                    <a:pt x="387" y="71"/>
                  </a:moveTo>
                  <a:lnTo>
                    <a:pt x="391" y="72"/>
                  </a:lnTo>
                  <a:lnTo>
                    <a:pt x="392" y="71"/>
                  </a:lnTo>
                  <a:lnTo>
                    <a:pt x="394" y="72"/>
                  </a:lnTo>
                  <a:lnTo>
                    <a:pt x="392" y="75"/>
                  </a:lnTo>
                  <a:lnTo>
                    <a:pt x="390" y="75"/>
                  </a:lnTo>
                  <a:lnTo>
                    <a:pt x="388" y="76"/>
                  </a:lnTo>
                  <a:lnTo>
                    <a:pt x="382" y="72"/>
                  </a:lnTo>
                  <a:lnTo>
                    <a:pt x="382" y="70"/>
                  </a:lnTo>
                  <a:lnTo>
                    <a:pt x="384" y="69"/>
                  </a:lnTo>
                  <a:lnTo>
                    <a:pt x="387" y="70"/>
                  </a:lnTo>
                  <a:lnTo>
                    <a:pt x="387" y="71"/>
                  </a:lnTo>
                  <a:close/>
                  <a:moveTo>
                    <a:pt x="335" y="76"/>
                  </a:moveTo>
                  <a:lnTo>
                    <a:pt x="339" y="79"/>
                  </a:lnTo>
                  <a:lnTo>
                    <a:pt x="342" y="67"/>
                  </a:lnTo>
                  <a:lnTo>
                    <a:pt x="350" y="66"/>
                  </a:lnTo>
                  <a:lnTo>
                    <a:pt x="352" y="72"/>
                  </a:lnTo>
                  <a:lnTo>
                    <a:pt x="358" y="71"/>
                  </a:lnTo>
                  <a:lnTo>
                    <a:pt x="362" y="72"/>
                  </a:lnTo>
                  <a:lnTo>
                    <a:pt x="365" y="76"/>
                  </a:lnTo>
                  <a:lnTo>
                    <a:pt x="366" y="84"/>
                  </a:lnTo>
                  <a:lnTo>
                    <a:pt x="361" y="88"/>
                  </a:lnTo>
                  <a:lnTo>
                    <a:pt x="350" y="92"/>
                  </a:lnTo>
                  <a:lnTo>
                    <a:pt x="342" y="105"/>
                  </a:lnTo>
                  <a:lnTo>
                    <a:pt x="337" y="120"/>
                  </a:lnTo>
                  <a:lnTo>
                    <a:pt x="335" y="125"/>
                  </a:lnTo>
                  <a:lnTo>
                    <a:pt x="333" y="129"/>
                  </a:lnTo>
                  <a:lnTo>
                    <a:pt x="316" y="131"/>
                  </a:lnTo>
                  <a:lnTo>
                    <a:pt x="306" y="121"/>
                  </a:lnTo>
                  <a:lnTo>
                    <a:pt x="290" y="106"/>
                  </a:lnTo>
                  <a:lnTo>
                    <a:pt x="277" y="104"/>
                  </a:lnTo>
                  <a:lnTo>
                    <a:pt x="280" y="95"/>
                  </a:lnTo>
                  <a:lnTo>
                    <a:pt x="290" y="97"/>
                  </a:lnTo>
                  <a:lnTo>
                    <a:pt x="295" y="89"/>
                  </a:lnTo>
                  <a:lnTo>
                    <a:pt x="288" y="86"/>
                  </a:lnTo>
                  <a:lnTo>
                    <a:pt x="289" y="83"/>
                  </a:lnTo>
                  <a:lnTo>
                    <a:pt x="294" y="75"/>
                  </a:lnTo>
                  <a:lnTo>
                    <a:pt x="308" y="75"/>
                  </a:lnTo>
                  <a:lnTo>
                    <a:pt x="312" y="75"/>
                  </a:lnTo>
                  <a:lnTo>
                    <a:pt x="308" y="66"/>
                  </a:lnTo>
                  <a:lnTo>
                    <a:pt x="307" y="63"/>
                  </a:lnTo>
                  <a:lnTo>
                    <a:pt x="310" y="62"/>
                  </a:lnTo>
                  <a:lnTo>
                    <a:pt x="316" y="55"/>
                  </a:lnTo>
                  <a:lnTo>
                    <a:pt x="327" y="59"/>
                  </a:lnTo>
                  <a:lnTo>
                    <a:pt x="327" y="71"/>
                  </a:lnTo>
                  <a:lnTo>
                    <a:pt x="335" y="76"/>
                  </a:lnTo>
                  <a:close/>
                  <a:moveTo>
                    <a:pt x="299" y="65"/>
                  </a:moveTo>
                  <a:lnTo>
                    <a:pt x="286" y="74"/>
                  </a:lnTo>
                  <a:lnTo>
                    <a:pt x="281" y="78"/>
                  </a:lnTo>
                  <a:lnTo>
                    <a:pt x="276" y="86"/>
                  </a:lnTo>
                  <a:lnTo>
                    <a:pt x="272" y="80"/>
                  </a:lnTo>
                  <a:lnTo>
                    <a:pt x="270" y="79"/>
                  </a:lnTo>
                  <a:lnTo>
                    <a:pt x="269" y="79"/>
                  </a:lnTo>
                  <a:lnTo>
                    <a:pt x="274" y="62"/>
                  </a:lnTo>
                  <a:lnTo>
                    <a:pt x="277" y="54"/>
                  </a:lnTo>
                  <a:lnTo>
                    <a:pt x="281" y="55"/>
                  </a:lnTo>
                  <a:lnTo>
                    <a:pt x="282" y="65"/>
                  </a:lnTo>
                  <a:lnTo>
                    <a:pt x="286" y="65"/>
                  </a:lnTo>
                  <a:lnTo>
                    <a:pt x="293" y="54"/>
                  </a:lnTo>
                  <a:lnTo>
                    <a:pt x="295" y="54"/>
                  </a:lnTo>
                  <a:lnTo>
                    <a:pt x="299" y="65"/>
                  </a:lnTo>
                  <a:close/>
                  <a:moveTo>
                    <a:pt x="481" y="67"/>
                  </a:moveTo>
                  <a:lnTo>
                    <a:pt x="479" y="70"/>
                  </a:lnTo>
                  <a:lnTo>
                    <a:pt x="483" y="69"/>
                  </a:lnTo>
                  <a:lnTo>
                    <a:pt x="485" y="67"/>
                  </a:lnTo>
                  <a:lnTo>
                    <a:pt x="488" y="72"/>
                  </a:lnTo>
                  <a:lnTo>
                    <a:pt x="480" y="78"/>
                  </a:lnTo>
                  <a:lnTo>
                    <a:pt x="481" y="79"/>
                  </a:lnTo>
                  <a:lnTo>
                    <a:pt x="472" y="83"/>
                  </a:lnTo>
                  <a:lnTo>
                    <a:pt x="467" y="87"/>
                  </a:lnTo>
                  <a:lnTo>
                    <a:pt x="462" y="79"/>
                  </a:lnTo>
                  <a:lnTo>
                    <a:pt x="458" y="66"/>
                  </a:lnTo>
                  <a:lnTo>
                    <a:pt x="468" y="58"/>
                  </a:lnTo>
                  <a:lnTo>
                    <a:pt x="475" y="67"/>
                  </a:lnTo>
                  <a:lnTo>
                    <a:pt x="475" y="66"/>
                  </a:lnTo>
                  <a:lnTo>
                    <a:pt x="477" y="61"/>
                  </a:lnTo>
                  <a:lnTo>
                    <a:pt x="484" y="50"/>
                  </a:lnTo>
                  <a:lnTo>
                    <a:pt x="486" y="57"/>
                  </a:lnTo>
                  <a:lnTo>
                    <a:pt x="485" y="59"/>
                  </a:lnTo>
                  <a:lnTo>
                    <a:pt x="481" y="67"/>
                  </a:lnTo>
                  <a:close/>
                  <a:moveTo>
                    <a:pt x="353" y="42"/>
                  </a:moveTo>
                  <a:lnTo>
                    <a:pt x="353" y="52"/>
                  </a:lnTo>
                  <a:lnTo>
                    <a:pt x="333" y="46"/>
                  </a:lnTo>
                  <a:lnTo>
                    <a:pt x="337" y="34"/>
                  </a:lnTo>
                  <a:lnTo>
                    <a:pt x="353" y="42"/>
                  </a:lnTo>
                  <a:close/>
                  <a:moveTo>
                    <a:pt x="325" y="28"/>
                  </a:moveTo>
                  <a:lnTo>
                    <a:pt x="315" y="52"/>
                  </a:lnTo>
                  <a:lnTo>
                    <a:pt x="301" y="38"/>
                  </a:lnTo>
                  <a:lnTo>
                    <a:pt x="310" y="29"/>
                  </a:lnTo>
                  <a:lnTo>
                    <a:pt x="310" y="17"/>
                  </a:lnTo>
                  <a:lnTo>
                    <a:pt x="318" y="11"/>
                  </a:lnTo>
                  <a:lnTo>
                    <a:pt x="319" y="10"/>
                  </a:lnTo>
                  <a:lnTo>
                    <a:pt x="319" y="11"/>
                  </a:lnTo>
                  <a:lnTo>
                    <a:pt x="325" y="28"/>
                  </a:lnTo>
                  <a:close/>
                  <a:moveTo>
                    <a:pt x="455" y="40"/>
                  </a:moveTo>
                  <a:lnTo>
                    <a:pt x="459" y="52"/>
                  </a:lnTo>
                  <a:lnTo>
                    <a:pt x="450" y="58"/>
                  </a:lnTo>
                  <a:lnTo>
                    <a:pt x="445" y="62"/>
                  </a:lnTo>
                  <a:lnTo>
                    <a:pt x="443" y="52"/>
                  </a:lnTo>
                  <a:lnTo>
                    <a:pt x="439" y="48"/>
                  </a:lnTo>
                  <a:lnTo>
                    <a:pt x="434" y="57"/>
                  </a:lnTo>
                  <a:lnTo>
                    <a:pt x="433" y="59"/>
                  </a:lnTo>
                  <a:lnTo>
                    <a:pt x="430" y="57"/>
                  </a:lnTo>
                  <a:lnTo>
                    <a:pt x="428" y="54"/>
                  </a:lnTo>
                  <a:lnTo>
                    <a:pt x="425" y="52"/>
                  </a:lnTo>
                  <a:lnTo>
                    <a:pt x="425" y="38"/>
                  </a:lnTo>
                  <a:lnTo>
                    <a:pt x="425" y="36"/>
                  </a:lnTo>
                  <a:lnTo>
                    <a:pt x="425" y="27"/>
                  </a:lnTo>
                  <a:lnTo>
                    <a:pt x="434" y="17"/>
                  </a:lnTo>
                  <a:lnTo>
                    <a:pt x="435" y="11"/>
                  </a:lnTo>
                  <a:lnTo>
                    <a:pt x="435" y="10"/>
                  </a:lnTo>
                  <a:lnTo>
                    <a:pt x="451" y="8"/>
                  </a:lnTo>
                  <a:lnTo>
                    <a:pt x="455" y="11"/>
                  </a:lnTo>
                  <a:lnTo>
                    <a:pt x="460" y="15"/>
                  </a:lnTo>
                  <a:lnTo>
                    <a:pt x="455" y="40"/>
                  </a:lnTo>
                  <a:close/>
                  <a:moveTo>
                    <a:pt x="515" y="11"/>
                  </a:moveTo>
                  <a:lnTo>
                    <a:pt x="519" y="14"/>
                  </a:lnTo>
                  <a:lnTo>
                    <a:pt x="524" y="12"/>
                  </a:lnTo>
                  <a:lnTo>
                    <a:pt x="528" y="11"/>
                  </a:lnTo>
                  <a:lnTo>
                    <a:pt x="538" y="10"/>
                  </a:lnTo>
                  <a:lnTo>
                    <a:pt x="538" y="11"/>
                  </a:lnTo>
                  <a:lnTo>
                    <a:pt x="538" y="16"/>
                  </a:lnTo>
                  <a:lnTo>
                    <a:pt x="544" y="19"/>
                  </a:lnTo>
                  <a:lnTo>
                    <a:pt x="547" y="21"/>
                  </a:lnTo>
                  <a:lnTo>
                    <a:pt x="548" y="27"/>
                  </a:lnTo>
                  <a:lnTo>
                    <a:pt x="551" y="28"/>
                  </a:lnTo>
                  <a:lnTo>
                    <a:pt x="557" y="31"/>
                  </a:lnTo>
                  <a:lnTo>
                    <a:pt x="561" y="28"/>
                  </a:lnTo>
                  <a:lnTo>
                    <a:pt x="564" y="15"/>
                  </a:lnTo>
                  <a:lnTo>
                    <a:pt x="569" y="16"/>
                  </a:lnTo>
                  <a:lnTo>
                    <a:pt x="582" y="10"/>
                  </a:lnTo>
                  <a:lnTo>
                    <a:pt x="582" y="15"/>
                  </a:lnTo>
                  <a:lnTo>
                    <a:pt x="582" y="21"/>
                  </a:lnTo>
                  <a:lnTo>
                    <a:pt x="593" y="38"/>
                  </a:lnTo>
                  <a:lnTo>
                    <a:pt x="595" y="44"/>
                  </a:lnTo>
                  <a:lnTo>
                    <a:pt x="594" y="44"/>
                  </a:lnTo>
                  <a:lnTo>
                    <a:pt x="593" y="49"/>
                  </a:lnTo>
                  <a:lnTo>
                    <a:pt x="593" y="50"/>
                  </a:lnTo>
                  <a:lnTo>
                    <a:pt x="599" y="63"/>
                  </a:lnTo>
                  <a:lnTo>
                    <a:pt x="615" y="71"/>
                  </a:lnTo>
                  <a:lnTo>
                    <a:pt x="624" y="71"/>
                  </a:lnTo>
                  <a:lnTo>
                    <a:pt x="627" y="76"/>
                  </a:lnTo>
                  <a:lnTo>
                    <a:pt x="621" y="84"/>
                  </a:lnTo>
                  <a:lnTo>
                    <a:pt x="630" y="91"/>
                  </a:lnTo>
                  <a:lnTo>
                    <a:pt x="624" y="106"/>
                  </a:lnTo>
                  <a:lnTo>
                    <a:pt x="632" y="110"/>
                  </a:lnTo>
                  <a:lnTo>
                    <a:pt x="637" y="129"/>
                  </a:lnTo>
                  <a:lnTo>
                    <a:pt x="655" y="141"/>
                  </a:lnTo>
                  <a:lnTo>
                    <a:pt x="657" y="141"/>
                  </a:lnTo>
                  <a:lnTo>
                    <a:pt x="663" y="134"/>
                  </a:lnTo>
                  <a:lnTo>
                    <a:pt x="668" y="139"/>
                  </a:lnTo>
                  <a:lnTo>
                    <a:pt x="659" y="151"/>
                  </a:lnTo>
                  <a:lnTo>
                    <a:pt x="658" y="167"/>
                  </a:lnTo>
                  <a:lnTo>
                    <a:pt x="655" y="168"/>
                  </a:lnTo>
                  <a:lnTo>
                    <a:pt x="655" y="171"/>
                  </a:lnTo>
                  <a:lnTo>
                    <a:pt x="658" y="177"/>
                  </a:lnTo>
                  <a:lnTo>
                    <a:pt x="655" y="177"/>
                  </a:lnTo>
                  <a:lnTo>
                    <a:pt x="638" y="178"/>
                  </a:lnTo>
                  <a:lnTo>
                    <a:pt x="617" y="189"/>
                  </a:lnTo>
                  <a:lnTo>
                    <a:pt x="625" y="219"/>
                  </a:lnTo>
                  <a:lnTo>
                    <a:pt x="629" y="219"/>
                  </a:lnTo>
                  <a:lnTo>
                    <a:pt x="649" y="250"/>
                  </a:lnTo>
                  <a:lnTo>
                    <a:pt x="650" y="264"/>
                  </a:lnTo>
                  <a:lnTo>
                    <a:pt x="651" y="271"/>
                  </a:lnTo>
                  <a:lnTo>
                    <a:pt x="651" y="273"/>
                  </a:lnTo>
                  <a:lnTo>
                    <a:pt x="649" y="285"/>
                  </a:lnTo>
                  <a:lnTo>
                    <a:pt x="634" y="295"/>
                  </a:lnTo>
                  <a:lnTo>
                    <a:pt x="603" y="300"/>
                  </a:lnTo>
                  <a:lnTo>
                    <a:pt x="602" y="299"/>
                  </a:lnTo>
                  <a:lnTo>
                    <a:pt x="598" y="295"/>
                  </a:lnTo>
                  <a:lnTo>
                    <a:pt x="596" y="292"/>
                  </a:lnTo>
                  <a:lnTo>
                    <a:pt x="594" y="290"/>
                  </a:lnTo>
                  <a:lnTo>
                    <a:pt x="587" y="283"/>
                  </a:lnTo>
                  <a:lnTo>
                    <a:pt x="583" y="278"/>
                  </a:lnTo>
                  <a:lnTo>
                    <a:pt x="582" y="275"/>
                  </a:lnTo>
                  <a:lnTo>
                    <a:pt x="579" y="273"/>
                  </a:lnTo>
                  <a:lnTo>
                    <a:pt x="574" y="266"/>
                  </a:lnTo>
                  <a:lnTo>
                    <a:pt x="570" y="261"/>
                  </a:lnTo>
                  <a:lnTo>
                    <a:pt x="569" y="260"/>
                  </a:lnTo>
                  <a:lnTo>
                    <a:pt x="566" y="256"/>
                  </a:lnTo>
                  <a:lnTo>
                    <a:pt x="564" y="250"/>
                  </a:lnTo>
                  <a:lnTo>
                    <a:pt x="560" y="249"/>
                  </a:lnTo>
                  <a:lnTo>
                    <a:pt x="556" y="249"/>
                  </a:lnTo>
                  <a:lnTo>
                    <a:pt x="552" y="249"/>
                  </a:lnTo>
                  <a:lnTo>
                    <a:pt x="545" y="248"/>
                  </a:lnTo>
                  <a:lnTo>
                    <a:pt x="538" y="247"/>
                  </a:lnTo>
                  <a:lnTo>
                    <a:pt x="530" y="244"/>
                  </a:lnTo>
                  <a:lnTo>
                    <a:pt x="528" y="245"/>
                  </a:lnTo>
                  <a:lnTo>
                    <a:pt x="523" y="250"/>
                  </a:lnTo>
                  <a:lnTo>
                    <a:pt x="514" y="260"/>
                  </a:lnTo>
                  <a:lnTo>
                    <a:pt x="509" y="268"/>
                  </a:lnTo>
                  <a:lnTo>
                    <a:pt x="506" y="270"/>
                  </a:lnTo>
                  <a:lnTo>
                    <a:pt x="506" y="271"/>
                  </a:lnTo>
                  <a:lnTo>
                    <a:pt x="506" y="274"/>
                  </a:lnTo>
                  <a:lnTo>
                    <a:pt x="506" y="279"/>
                  </a:lnTo>
                  <a:lnTo>
                    <a:pt x="509" y="283"/>
                  </a:lnTo>
                  <a:lnTo>
                    <a:pt x="511" y="288"/>
                  </a:lnTo>
                  <a:lnTo>
                    <a:pt x="513" y="292"/>
                  </a:lnTo>
                  <a:lnTo>
                    <a:pt x="514" y="296"/>
                  </a:lnTo>
                  <a:lnTo>
                    <a:pt x="519" y="302"/>
                  </a:lnTo>
                  <a:lnTo>
                    <a:pt x="518" y="311"/>
                  </a:lnTo>
                  <a:lnTo>
                    <a:pt x="517" y="320"/>
                  </a:lnTo>
                  <a:lnTo>
                    <a:pt x="509" y="316"/>
                  </a:lnTo>
                  <a:lnTo>
                    <a:pt x="500" y="311"/>
                  </a:lnTo>
                  <a:lnTo>
                    <a:pt x="498" y="309"/>
                  </a:lnTo>
                  <a:lnTo>
                    <a:pt x="494" y="307"/>
                  </a:lnTo>
                  <a:lnTo>
                    <a:pt x="486" y="303"/>
                  </a:lnTo>
                  <a:lnTo>
                    <a:pt x="485" y="303"/>
                  </a:lnTo>
                  <a:lnTo>
                    <a:pt x="485" y="302"/>
                  </a:lnTo>
                  <a:lnTo>
                    <a:pt x="483" y="300"/>
                  </a:lnTo>
                  <a:lnTo>
                    <a:pt x="481" y="302"/>
                  </a:lnTo>
                  <a:lnTo>
                    <a:pt x="480" y="303"/>
                  </a:lnTo>
                  <a:lnTo>
                    <a:pt x="477" y="305"/>
                  </a:lnTo>
                  <a:lnTo>
                    <a:pt x="476" y="307"/>
                  </a:lnTo>
                  <a:lnTo>
                    <a:pt x="476" y="308"/>
                  </a:lnTo>
                  <a:lnTo>
                    <a:pt x="475" y="309"/>
                  </a:lnTo>
                  <a:lnTo>
                    <a:pt x="473" y="311"/>
                  </a:lnTo>
                  <a:lnTo>
                    <a:pt x="472" y="313"/>
                  </a:lnTo>
                  <a:lnTo>
                    <a:pt x="469" y="316"/>
                  </a:lnTo>
                  <a:lnTo>
                    <a:pt x="468" y="317"/>
                  </a:lnTo>
                  <a:lnTo>
                    <a:pt x="460" y="319"/>
                  </a:lnTo>
                  <a:lnTo>
                    <a:pt x="458" y="320"/>
                  </a:lnTo>
                  <a:lnTo>
                    <a:pt x="454" y="320"/>
                  </a:lnTo>
                  <a:lnTo>
                    <a:pt x="445" y="321"/>
                  </a:lnTo>
                  <a:lnTo>
                    <a:pt x="434" y="324"/>
                  </a:lnTo>
                  <a:lnTo>
                    <a:pt x="429" y="324"/>
                  </a:lnTo>
                  <a:lnTo>
                    <a:pt x="422" y="325"/>
                  </a:lnTo>
                  <a:lnTo>
                    <a:pt x="426" y="332"/>
                  </a:lnTo>
                  <a:lnTo>
                    <a:pt x="429" y="334"/>
                  </a:lnTo>
                  <a:lnTo>
                    <a:pt x="435" y="341"/>
                  </a:lnTo>
                  <a:lnTo>
                    <a:pt x="441" y="347"/>
                  </a:lnTo>
                  <a:lnTo>
                    <a:pt x="443" y="350"/>
                  </a:lnTo>
                  <a:lnTo>
                    <a:pt x="447" y="355"/>
                  </a:lnTo>
                  <a:lnTo>
                    <a:pt x="449" y="359"/>
                  </a:lnTo>
                  <a:lnTo>
                    <a:pt x="450" y="364"/>
                  </a:lnTo>
                  <a:lnTo>
                    <a:pt x="451" y="374"/>
                  </a:lnTo>
                  <a:lnTo>
                    <a:pt x="451" y="375"/>
                  </a:lnTo>
                  <a:lnTo>
                    <a:pt x="452" y="381"/>
                  </a:lnTo>
                  <a:lnTo>
                    <a:pt x="454" y="388"/>
                  </a:lnTo>
                  <a:lnTo>
                    <a:pt x="452" y="393"/>
                  </a:lnTo>
                  <a:lnTo>
                    <a:pt x="451" y="397"/>
                  </a:lnTo>
                  <a:lnTo>
                    <a:pt x="449" y="405"/>
                  </a:lnTo>
                  <a:lnTo>
                    <a:pt x="447" y="413"/>
                  </a:lnTo>
                  <a:lnTo>
                    <a:pt x="445" y="421"/>
                  </a:lnTo>
                  <a:lnTo>
                    <a:pt x="443" y="425"/>
                  </a:lnTo>
                  <a:lnTo>
                    <a:pt x="441" y="431"/>
                  </a:lnTo>
                  <a:lnTo>
                    <a:pt x="434" y="442"/>
                  </a:lnTo>
                  <a:lnTo>
                    <a:pt x="432" y="446"/>
                  </a:lnTo>
                  <a:lnTo>
                    <a:pt x="425" y="451"/>
                  </a:lnTo>
                  <a:lnTo>
                    <a:pt x="421" y="456"/>
                  </a:lnTo>
                  <a:lnTo>
                    <a:pt x="428" y="460"/>
                  </a:lnTo>
                  <a:lnTo>
                    <a:pt x="430" y="463"/>
                  </a:lnTo>
                  <a:lnTo>
                    <a:pt x="434" y="464"/>
                  </a:lnTo>
                  <a:lnTo>
                    <a:pt x="441" y="467"/>
                  </a:lnTo>
                  <a:lnTo>
                    <a:pt x="450" y="470"/>
                  </a:lnTo>
                  <a:lnTo>
                    <a:pt x="443" y="480"/>
                  </a:lnTo>
                  <a:lnTo>
                    <a:pt x="439" y="485"/>
                  </a:lnTo>
                  <a:lnTo>
                    <a:pt x="438" y="486"/>
                  </a:lnTo>
                  <a:lnTo>
                    <a:pt x="437" y="489"/>
                  </a:lnTo>
                  <a:lnTo>
                    <a:pt x="432" y="497"/>
                  </a:lnTo>
                  <a:lnTo>
                    <a:pt x="430" y="497"/>
                  </a:lnTo>
                  <a:lnTo>
                    <a:pt x="428" y="501"/>
                  </a:lnTo>
                  <a:lnTo>
                    <a:pt x="426" y="503"/>
                  </a:lnTo>
                  <a:lnTo>
                    <a:pt x="424" y="508"/>
                  </a:lnTo>
                  <a:lnTo>
                    <a:pt x="413" y="506"/>
                  </a:lnTo>
                  <a:lnTo>
                    <a:pt x="409" y="503"/>
                  </a:lnTo>
                  <a:lnTo>
                    <a:pt x="407" y="503"/>
                  </a:lnTo>
                  <a:lnTo>
                    <a:pt x="401" y="501"/>
                  </a:lnTo>
                  <a:lnTo>
                    <a:pt x="396" y="498"/>
                  </a:lnTo>
                  <a:lnTo>
                    <a:pt x="386" y="495"/>
                  </a:lnTo>
                  <a:lnTo>
                    <a:pt x="380" y="493"/>
                  </a:lnTo>
                  <a:lnTo>
                    <a:pt x="375" y="491"/>
                  </a:lnTo>
                  <a:lnTo>
                    <a:pt x="366" y="487"/>
                  </a:lnTo>
                  <a:lnTo>
                    <a:pt x="365" y="486"/>
                  </a:lnTo>
                  <a:lnTo>
                    <a:pt x="357" y="484"/>
                  </a:lnTo>
                  <a:lnTo>
                    <a:pt x="354" y="482"/>
                  </a:lnTo>
                  <a:lnTo>
                    <a:pt x="345" y="480"/>
                  </a:lnTo>
                  <a:lnTo>
                    <a:pt x="340" y="477"/>
                  </a:lnTo>
                  <a:lnTo>
                    <a:pt x="333" y="474"/>
                  </a:lnTo>
                  <a:lnTo>
                    <a:pt x="329" y="473"/>
                  </a:lnTo>
                  <a:lnTo>
                    <a:pt x="322" y="474"/>
                  </a:lnTo>
                  <a:lnTo>
                    <a:pt x="314" y="476"/>
                  </a:lnTo>
                  <a:lnTo>
                    <a:pt x="306" y="476"/>
                  </a:lnTo>
                  <a:lnTo>
                    <a:pt x="301" y="477"/>
                  </a:lnTo>
                  <a:lnTo>
                    <a:pt x="294" y="478"/>
                  </a:lnTo>
                  <a:lnTo>
                    <a:pt x="286" y="472"/>
                  </a:lnTo>
                  <a:lnTo>
                    <a:pt x="280" y="465"/>
                  </a:lnTo>
                  <a:lnTo>
                    <a:pt x="276" y="461"/>
                  </a:lnTo>
                  <a:lnTo>
                    <a:pt x="272" y="459"/>
                  </a:lnTo>
                  <a:lnTo>
                    <a:pt x="265" y="463"/>
                  </a:lnTo>
                  <a:lnTo>
                    <a:pt x="261" y="464"/>
                  </a:lnTo>
                  <a:lnTo>
                    <a:pt x="255" y="468"/>
                  </a:lnTo>
                  <a:lnTo>
                    <a:pt x="246" y="473"/>
                  </a:lnTo>
                  <a:lnTo>
                    <a:pt x="243" y="468"/>
                  </a:lnTo>
                  <a:lnTo>
                    <a:pt x="240" y="464"/>
                  </a:lnTo>
                  <a:lnTo>
                    <a:pt x="234" y="455"/>
                  </a:lnTo>
                  <a:lnTo>
                    <a:pt x="213" y="457"/>
                  </a:lnTo>
                  <a:lnTo>
                    <a:pt x="201" y="459"/>
                  </a:lnTo>
                  <a:lnTo>
                    <a:pt x="195" y="459"/>
                  </a:lnTo>
                  <a:lnTo>
                    <a:pt x="191" y="459"/>
                  </a:lnTo>
                  <a:lnTo>
                    <a:pt x="188" y="459"/>
                  </a:lnTo>
                  <a:lnTo>
                    <a:pt x="180" y="464"/>
                  </a:lnTo>
                  <a:lnTo>
                    <a:pt x="178" y="464"/>
                  </a:lnTo>
                  <a:lnTo>
                    <a:pt x="168" y="469"/>
                  </a:lnTo>
                  <a:lnTo>
                    <a:pt x="157" y="470"/>
                  </a:lnTo>
                  <a:lnTo>
                    <a:pt x="154" y="470"/>
                  </a:lnTo>
                  <a:lnTo>
                    <a:pt x="123" y="468"/>
                  </a:lnTo>
                  <a:lnTo>
                    <a:pt x="117" y="476"/>
                  </a:lnTo>
                  <a:lnTo>
                    <a:pt x="108" y="485"/>
                  </a:lnTo>
                  <a:lnTo>
                    <a:pt x="107" y="485"/>
                  </a:lnTo>
                  <a:lnTo>
                    <a:pt x="98" y="486"/>
                  </a:lnTo>
                  <a:lnTo>
                    <a:pt x="95" y="487"/>
                  </a:lnTo>
                  <a:lnTo>
                    <a:pt x="95" y="486"/>
                  </a:lnTo>
                  <a:lnTo>
                    <a:pt x="92" y="482"/>
                  </a:lnTo>
                  <a:lnTo>
                    <a:pt x="96" y="477"/>
                  </a:lnTo>
                  <a:lnTo>
                    <a:pt x="96" y="478"/>
                  </a:lnTo>
                  <a:lnTo>
                    <a:pt x="98" y="477"/>
                  </a:lnTo>
                  <a:lnTo>
                    <a:pt x="102" y="470"/>
                  </a:lnTo>
                  <a:lnTo>
                    <a:pt x="100" y="470"/>
                  </a:lnTo>
                  <a:lnTo>
                    <a:pt x="99" y="469"/>
                  </a:lnTo>
                  <a:lnTo>
                    <a:pt x="98" y="469"/>
                  </a:lnTo>
                  <a:lnTo>
                    <a:pt x="94" y="467"/>
                  </a:lnTo>
                  <a:lnTo>
                    <a:pt x="94" y="460"/>
                  </a:lnTo>
                  <a:lnTo>
                    <a:pt x="96" y="455"/>
                  </a:lnTo>
                  <a:lnTo>
                    <a:pt x="98" y="451"/>
                  </a:lnTo>
                  <a:lnTo>
                    <a:pt x="111" y="439"/>
                  </a:lnTo>
                  <a:lnTo>
                    <a:pt x="120" y="438"/>
                  </a:lnTo>
                  <a:lnTo>
                    <a:pt x="124" y="439"/>
                  </a:lnTo>
                  <a:lnTo>
                    <a:pt x="126" y="436"/>
                  </a:lnTo>
                  <a:lnTo>
                    <a:pt x="132" y="430"/>
                  </a:lnTo>
                  <a:lnTo>
                    <a:pt x="133" y="431"/>
                  </a:lnTo>
                  <a:lnTo>
                    <a:pt x="140" y="435"/>
                  </a:lnTo>
                  <a:lnTo>
                    <a:pt x="144" y="443"/>
                  </a:lnTo>
                  <a:lnTo>
                    <a:pt x="149" y="448"/>
                  </a:lnTo>
                  <a:lnTo>
                    <a:pt x="154" y="447"/>
                  </a:lnTo>
                  <a:lnTo>
                    <a:pt x="155" y="447"/>
                  </a:lnTo>
                  <a:lnTo>
                    <a:pt x="146" y="440"/>
                  </a:lnTo>
                  <a:lnTo>
                    <a:pt x="146" y="432"/>
                  </a:lnTo>
                  <a:lnTo>
                    <a:pt x="151" y="427"/>
                  </a:lnTo>
                  <a:lnTo>
                    <a:pt x="153" y="427"/>
                  </a:lnTo>
                  <a:lnTo>
                    <a:pt x="158" y="426"/>
                  </a:lnTo>
                  <a:lnTo>
                    <a:pt x="161" y="425"/>
                  </a:lnTo>
                  <a:lnTo>
                    <a:pt x="167" y="426"/>
                  </a:lnTo>
                  <a:lnTo>
                    <a:pt x="172" y="431"/>
                  </a:lnTo>
                  <a:lnTo>
                    <a:pt x="178" y="436"/>
                  </a:lnTo>
                  <a:lnTo>
                    <a:pt x="180" y="436"/>
                  </a:lnTo>
                  <a:lnTo>
                    <a:pt x="184" y="439"/>
                  </a:lnTo>
                  <a:lnTo>
                    <a:pt x="193" y="439"/>
                  </a:lnTo>
                  <a:lnTo>
                    <a:pt x="200" y="439"/>
                  </a:lnTo>
                  <a:lnTo>
                    <a:pt x="202" y="438"/>
                  </a:lnTo>
                  <a:lnTo>
                    <a:pt x="198" y="434"/>
                  </a:lnTo>
                  <a:lnTo>
                    <a:pt x="197" y="434"/>
                  </a:lnTo>
                  <a:lnTo>
                    <a:pt x="189" y="431"/>
                  </a:lnTo>
                  <a:lnTo>
                    <a:pt x="181" y="427"/>
                  </a:lnTo>
                  <a:lnTo>
                    <a:pt x="180" y="422"/>
                  </a:lnTo>
                  <a:lnTo>
                    <a:pt x="179" y="421"/>
                  </a:lnTo>
                  <a:lnTo>
                    <a:pt x="171" y="419"/>
                  </a:lnTo>
                  <a:lnTo>
                    <a:pt x="164" y="421"/>
                  </a:lnTo>
                  <a:lnTo>
                    <a:pt x="162" y="418"/>
                  </a:lnTo>
                  <a:lnTo>
                    <a:pt x="159" y="415"/>
                  </a:lnTo>
                  <a:lnTo>
                    <a:pt x="162" y="410"/>
                  </a:lnTo>
                  <a:lnTo>
                    <a:pt x="170" y="405"/>
                  </a:lnTo>
                  <a:lnTo>
                    <a:pt x="175" y="401"/>
                  </a:lnTo>
                  <a:lnTo>
                    <a:pt x="176" y="402"/>
                  </a:lnTo>
                  <a:lnTo>
                    <a:pt x="180" y="405"/>
                  </a:lnTo>
                  <a:lnTo>
                    <a:pt x="183" y="406"/>
                  </a:lnTo>
                  <a:lnTo>
                    <a:pt x="195" y="412"/>
                  </a:lnTo>
                  <a:lnTo>
                    <a:pt x="201" y="414"/>
                  </a:lnTo>
                  <a:lnTo>
                    <a:pt x="209" y="417"/>
                  </a:lnTo>
                  <a:lnTo>
                    <a:pt x="210" y="413"/>
                  </a:lnTo>
                  <a:lnTo>
                    <a:pt x="209" y="409"/>
                  </a:lnTo>
                  <a:lnTo>
                    <a:pt x="204" y="405"/>
                  </a:lnTo>
                  <a:lnTo>
                    <a:pt x="196" y="404"/>
                  </a:lnTo>
                  <a:lnTo>
                    <a:pt x="193" y="404"/>
                  </a:lnTo>
                  <a:lnTo>
                    <a:pt x="192" y="402"/>
                  </a:lnTo>
                  <a:lnTo>
                    <a:pt x="189" y="402"/>
                  </a:lnTo>
                  <a:lnTo>
                    <a:pt x="184" y="398"/>
                  </a:lnTo>
                  <a:lnTo>
                    <a:pt x="180" y="395"/>
                  </a:lnTo>
                  <a:lnTo>
                    <a:pt x="185" y="388"/>
                  </a:lnTo>
                  <a:lnTo>
                    <a:pt x="187" y="387"/>
                  </a:lnTo>
                  <a:lnTo>
                    <a:pt x="191" y="383"/>
                  </a:lnTo>
                  <a:lnTo>
                    <a:pt x="196" y="380"/>
                  </a:lnTo>
                  <a:lnTo>
                    <a:pt x="200" y="380"/>
                  </a:lnTo>
                  <a:lnTo>
                    <a:pt x="204" y="384"/>
                  </a:lnTo>
                  <a:lnTo>
                    <a:pt x="209" y="387"/>
                  </a:lnTo>
                  <a:lnTo>
                    <a:pt x="210" y="387"/>
                  </a:lnTo>
                  <a:lnTo>
                    <a:pt x="214" y="387"/>
                  </a:lnTo>
                  <a:lnTo>
                    <a:pt x="216" y="383"/>
                  </a:lnTo>
                  <a:lnTo>
                    <a:pt x="210" y="379"/>
                  </a:lnTo>
                  <a:lnTo>
                    <a:pt x="206" y="375"/>
                  </a:lnTo>
                  <a:lnTo>
                    <a:pt x="205" y="374"/>
                  </a:lnTo>
                  <a:lnTo>
                    <a:pt x="201" y="371"/>
                  </a:lnTo>
                  <a:lnTo>
                    <a:pt x="198" y="371"/>
                  </a:lnTo>
                  <a:lnTo>
                    <a:pt x="193" y="372"/>
                  </a:lnTo>
                  <a:lnTo>
                    <a:pt x="188" y="374"/>
                  </a:lnTo>
                  <a:lnTo>
                    <a:pt x="185" y="375"/>
                  </a:lnTo>
                  <a:lnTo>
                    <a:pt x="184" y="376"/>
                  </a:lnTo>
                  <a:lnTo>
                    <a:pt x="180" y="377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76" y="370"/>
                  </a:lnTo>
                  <a:lnTo>
                    <a:pt x="178" y="364"/>
                  </a:lnTo>
                  <a:lnTo>
                    <a:pt x="180" y="364"/>
                  </a:lnTo>
                  <a:lnTo>
                    <a:pt x="181" y="363"/>
                  </a:lnTo>
                  <a:lnTo>
                    <a:pt x="187" y="362"/>
                  </a:lnTo>
                  <a:lnTo>
                    <a:pt x="183" y="357"/>
                  </a:lnTo>
                  <a:lnTo>
                    <a:pt x="180" y="357"/>
                  </a:lnTo>
                  <a:lnTo>
                    <a:pt x="178" y="358"/>
                  </a:lnTo>
                  <a:lnTo>
                    <a:pt x="179" y="353"/>
                  </a:lnTo>
                  <a:lnTo>
                    <a:pt x="179" y="351"/>
                  </a:lnTo>
                  <a:lnTo>
                    <a:pt x="180" y="350"/>
                  </a:lnTo>
                  <a:lnTo>
                    <a:pt x="183" y="345"/>
                  </a:lnTo>
                  <a:lnTo>
                    <a:pt x="188" y="340"/>
                  </a:lnTo>
                  <a:lnTo>
                    <a:pt x="189" y="340"/>
                  </a:lnTo>
                  <a:lnTo>
                    <a:pt x="192" y="336"/>
                  </a:lnTo>
                  <a:lnTo>
                    <a:pt x="196" y="328"/>
                  </a:lnTo>
                  <a:lnTo>
                    <a:pt x="192" y="328"/>
                  </a:lnTo>
                  <a:lnTo>
                    <a:pt x="189" y="328"/>
                  </a:lnTo>
                  <a:lnTo>
                    <a:pt x="191" y="326"/>
                  </a:lnTo>
                  <a:lnTo>
                    <a:pt x="196" y="321"/>
                  </a:lnTo>
                  <a:lnTo>
                    <a:pt x="197" y="321"/>
                  </a:lnTo>
                  <a:lnTo>
                    <a:pt x="204" y="320"/>
                  </a:lnTo>
                  <a:lnTo>
                    <a:pt x="208" y="319"/>
                  </a:lnTo>
                  <a:lnTo>
                    <a:pt x="214" y="315"/>
                  </a:lnTo>
                  <a:lnTo>
                    <a:pt x="216" y="315"/>
                  </a:lnTo>
                  <a:lnTo>
                    <a:pt x="222" y="311"/>
                  </a:lnTo>
                  <a:lnTo>
                    <a:pt x="223" y="311"/>
                  </a:lnTo>
                  <a:lnTo>
                    <a:pt x="230" y="311"/>
                  </a:lnTo>
                  <a:lnTo>
                    <a:pt x="238" y="311"/>
                  </a:lnTo>
                  <a:lnTo>
                    <a:pt x="238" y="312"/>
                  </a:lnTo>
                  <a:lnTo>
                    <a:pt x="242" y="317"/>
                  </a:lnTo>
                  <a:lnTo>
                    <a:pt x="243" y="317"/>
                  </a:lnTo>
                  <a:lnTo>
                    <a:pt x="243" y="316"/>
                  </a:lnTo>
                  <a:lnTo>
                    <a:pt x="244" y="316"/>
                  </a:lnTo>
                  <a:lnTo>
                    <a:pt x="244" y="315"/>
                  </a:lnTo>
                  <a:lnTo>
                    <a:pt x="239" y="311"/>
                  </a:lnTo>
                  <a:lnTo>
                    <a:pt x="239" y="309"/>
                  </a:lnTo>
                  <a:lnTo>
                    <a:pt x="239" y="308"/>
                  </a:lnTo>
                  <a:lnTo>
                    <a:pt x="230" y="303"/>
                  </a:lnTo>
                  <a:lnTo>
                    <a:pt x="231" y="295"/>
                  </a:lnTo>
                  <a:lnTo>
                    <a:pt x="233" y="288"/>
                  </a:lnTo>
                  <a:lnTo>
                    <a:pt x="225" y="288"/>
                  </a:lnTo>
                  <a:lnTo>
                    <a:pt x="222" y="291"/>
                  </a:lnTo>
                  <a:lnTo>
                    <a:pt x="221" y="288"/>
                  </a:lnTo>
                  <a:lnTo>
                    <a:pt x="221" y="286"/>
                  </a:lnTo>
                  <a:lnTo>
                    <a:pt x="225" y="271"/>
                  </a:lnTo>
                  <a:lnTo>
                    <a:pt x="231" y="257"/>
                  </a:lnTo>
                  <a:lnTo>
                    <a:pt x="235" y="248"/>
                  </a:lnTo>
                  <a:lnTo>
                    <a:pt x="239" y="247"/>
                  </a:lnTo>
                  <a:lnTo>
                    <a:pt x="235" y="239"/>
                  </a:lnTo>
                  <a:lnTo>
                    <a:pt x="234" y="228"/>
                  </a:lnTo>
                  <a:lnTo>
                    <a:pt x="240" y="227"/>
                  </a:lnTo>
                  <a:lnTo>
                    <a:pt x="248" y="222"/>
                  </a:lnTo>
                  <a:lnTo>
                    <a:pt x="255" y="227"/>
                  </a:lnTo>
                  <a:lnTo>
                    <a:pt x="255" y="239"/>
                  </a:lnTo>
                  <a:lnTo>
                    <a:pt x="250" y="245"/>
                  </a:lnTo>
                  <a:lnTo>
                    <a:pt x="247" y="253"/>
                  </a:lnTo>
                  <a:lnTo>
                    <a:pt x="246" y="258"/>
                  </a:lnTo>
                  <a:lnTo>
                    <a:pt x="244" y="268"/>
                  </a:lnTo>
                  <a:lnTo>
                    <a:pt x="247" y="271"/>
                  </a:lnTo>
                  <a:lnTo>
                    <a:pt x="247" y="273"/>
                  </a:lnTo>
                  <a:lnTo>
                    <a:pt x="251" y="264"/>
                  </a:lnTo>
                  <a:lnTo>
                    <a:pt x="253" y="256"/>
                  </a:lnTo>
                  <a:lnTo>
                    <a:pt x="257" y="247"/>
                  </a:lnTo>
                  <a:lnTo>
                    <a:pt x="263" y="248"/>
                  </a:lnTo>
                  <a:lnTo>
                    <a:pt x="265" y="249"/>
                  </a:lnTo>
                  <a:lnTo>
                    <a:pt x="267" y="258"/>
                  </a:lnTo>
                  <a:lnTo>
                    <a:pt x="268" y="264"/>
                  </a:lnTo>
                  <a:lnTo>
                    <a:pt x="268" y="269"/>
                  </a:lnTo>
                  <a:lnTo>
                    <a:pt x="268" y="273"/>
                  </a:lnTo>
                  <a:lnTo>
                    <a:pt x="268" y="275"/>
                  </a:lnTo>
                  <a:lnTo>
                    <a:pt x="268" y="279"/>
                  </a:lnTo>
                  <a:lnTo>
                    <a:pt x="268" y="288"/>
                  </a:lnTo>
                  <a:lnTo>
                    <a:pt x="269" y="287"/>
                  </a:lnTo>
                  <a:lnTo>
                    <a:pt x="272" y="283"/>
                  </a:lnTo>
                  <a:lnTo>
                    <a:pt x="273" y="274"/>
                  </a:lnTo>
                  <a:lnTo>
                    <a:pt x="274" y="265"/>
                  </a:lnTo>
                  <a:lnTo>
                    <a:pt x="274" y="264"/>
                  </a:lnTo>
                  <a:lnTo>
                    <a:pt x="274" y="262"/>
                  </a:lnTo>
                  <a:lnTo>
                    <a:pt x="274" y="257"/>
                  </a:lnTo>
                  <a:lnTo>
                    <a:pt x="278" y="265"/>
                  </a:lnTo>
                  <a:lnTo>
                    <a:pt x="280" y="266"/>
                  </a:lnTo>
                  <a:lnTo>
                    <a:pt x="282" y="273"/>
                  </a:lnTo>
                  <a:lnTo>
                    <a:pt x="286" y="279"/>
                  </a:lnTo>
                  <a:lnTo>
                    <a:pt x="289" y="281"/>
                  </a:lnTo>
                  <a:lnTo>
                    <a:pt x="291" y="278"/>
                  </a:lnTo>
                  <a:lnTo>
                    <a:pt x="291" y="274"/>
                  </a:lnTo>
                  <a:lnTo>
                    <a:pt x="291" y="273"/>
                  </a:lnTo>
                  <a:lnTo>
                    <a:pt x="288" y="268"/>
                  </a:lnTo>
                  <a:lnTo>
                    <a:pt x="285" y="264"/>
                  </a:lnTo>
                  <a:lnTo>
                    <a:pt x="286" y="261"/>
                  </a:lnTo>
                  <a:lnTo>
                    <a:pt x="291" y="261"/>
                  </a:lnTo>
                  <a:lnTo>
                    <a:pt x="302" y="261"/>
                  </a:lnTo>
                  <a:lnTo>
                    <a:pt x="305" y="262"/>
                  </a:lnTo>
                  <a:lnTo>
                    <a:pt x="305" y="265"/>
                  </a:lnTo>
                  <a:lnTo>
                    <a:pt x="307" y="269"/>
                  </a:lnTo>
                  <a:lnTo>
                    <a:pt x="314" y="270"/>
                  </a:lnTo>
                  <a:lnTo>
                    <a:pt x="318" y="269"/>
                  </a:lnTo>
                  <a:lnTo>
                    <a:pt x="315" y="265"/>
                  </a:lnTo>
                  <a:lnTo>
                    <a:pt x="314" y="264"/>
                  </a:lnTo>
                  <a:lnTo>
                    <a:pt x="311" y="258"/>
                  </a:lnTo>
                  <a:lnTo>
                    <a:pt x="307" y="257"/>
                  </a:lnTo>
                  <a:lnTo>
                    <a:pt x="306" y="256"/>
                  </a:lnTo>
                  <a:lnTo>
                    <a:pt x="297" y="256"/>
                  </a:lnTo>
                  <a:lnTo>
                    <a:pt x="281" y="249"/>
                  </a:lnTo>
                  <a:lnTo>
                    <a:pt x="276" y="240"/>
                  </a:lnTo>
                  <a:lnTo>
                    <a:pt x="269" y="231"/>
                  </a:lnTo>
                  <a:lnTo>
                    <a:pt x="265" y="231"/>
                  </a:lnTo>
                  <a:lnTo>
                    <a:pt x="264" y="227"/>
                  </a:lnTo>
                  <a:lnTo>
                    <a:pt x="265" y="220"/>
                  </a:lnTo>
                  <a:lnTo>
                    <a:pt x="263" y="215"/>
                  </a:lnTo>
                  <a:lnTo>
                    <a:pt x="264" y="213"/>
                  </a:lnTo>
                  <a:lnTo>
                    <a:pt x="267" y="211"/>
                  </a:lnTo>
                  <a:lnTo>
                    <a:pt x="273" y="209"/>
                  </a:lnTo>
                  <a:lnTo>
                    <a:pt x="285" y="205"/>
                  </a:lnTo>
                  <a:lnTo>
                    <a:pt x="291" y="202"/>
                  </a:lnTo>
                  <a:lnTo>
                    <a:pt x="294" y="201"/>
                  </a:lnTo>
                  <a:lnTo>
                    <a:pt x="297" y="198"/>
                  </a:lnTo>
                  <a:lnTo>
                    <a:pt x="301" y="209"/>
                  </a:lnTo>
                  <a:lnTo>
                    <a:pt x="299" y="213"/>
                  </a:lnTo>
                  <a:lnTo>
                    <a:pt x="298" y="215"/>
                  </a:lnTo>
                  <a:lnTo>
                    <a:pt x="303" y="216"/>
                  </a:lnTo>
                  <a:lnTo>
                    <a:pt x="305" y="223"/>
                  </a:lnTo>
                  <a:lnTo>
                    <a:pt x="306" y="227"/>
                  </a:lnTo>
                  <a:lnTo>
                    <a:pt x="311" y="233"/>
                  </a:lnTo>
                  <a:lnTo>
                    <a:pt x="314" y="243"/>
                  </a:lnTo>
                  <a:lnTo>
                    <a:pt x="320" y="250"/>
                  </a:lnTo>
                  <a:lnTo>
                    <a:pt x="331" y="254"/>
                  </a:lnTo>
                  <a:lnTo>
                    <a:pt x="340" y="250"/>
                  </a:lnTo>
                  <a:lnTo>
                    <a:pt x="346" y="254"/>
                  </a:lnTo>
                  <a:lnTo>
                    <a:pt x="348" y="260"/>
                  </a:lnTo>
                  <a:lnTo>
                    <a:pt x="345" y="266"/>
                  </a:lnTo>
                  <a:lnTo>
                    <a:pt x="341" y="277"/>
                  </a:lnTo>
                  <a:lnTo>
                    <a:pt x="342" y="282"/>
                  </a:lnTo>
                  <a:lnTo>
                    <a:pt x="348" y="283"/>
                  </a:lnTo>
                  <a:lnTo>
                    <a:pt x="350" y="279"/>
                  </a:lnTo>
                  <a:lnTo>
                    <a:pt x="358" y="282"/>
                  </a:lnTo>
                  <a:lnTo>
                    <a:pt x="362" y="282"/>
                  </a:lnTo>
                  <a:lnTo>
                    <a:pt x="367" y="285"/>
                  </a:lnTo>
                  <a:lnTo>
                    <a:pt x="367" y="282"/>
                  </a:lnTo>
                  <a:lnTo>
                    <a:pt x="367" y="279"/>
                  </a:lnTo>
                  <a:lnTo>
                    <a:pt x="362" y="277"/>
                  </a:lnTo>
                  <a:lnTo>
                    <a:pt x="361" y="275"/>
                  </a:lnTo>
                  <a:lnTo>
                    <a:pt x="356" y="270"/>
                  </a:lnTo>
                  <a:lnTo>
                    <a:pt x="356" y="268"/>
                  </a:lnTo>
                  <a:lnTo>
                    <a:pt x="354" y="261"/>
                  </a:lnTo>
                  <a:lnTo>
                    <a:pt x="353" y="252"/>
                  </a:lnTo>
                  <a:lnTo>
                    <a:pt x="350" y="248"/>
                  </a:lnTo>
                  <a:lnTo>
                    <a:pt x="349" y="245"/>
                  </a:lnTo>
                  <a:lnTo>
                    <a:pt x="344" y="243"/>
                  </a:lnTo>
                  <a:lnTo>
                    <a:pt x="336" y="241"/>
                  </a:lnTo>
                  <a:lnTo>
                    <a:pt x="325" y="244"/>
                  </a:lnTo>
                  <a:lnTo>
                    <a:pt x="320" y="237"/>
                  </a:lnTo>
                  <a:lnTo>
                    <a:pt x="319" y="230"/>
                  </a:lnTo>
                  <a:lnTo>
                    <a:pt x="312" y="224"/>
                  </a:lnTo>
                  <a:lnTo>
                    <a:pt x="312" y="216"/>
                  </a:lnTo>
                  <a:lnTo>
                    <a:pt x="314" y="214"/>
                  </a:lnTo>
                  <a:lnTo>
                    <a:pt x="314" y="209"/>
                  </a:lnTo>
                  <a:lnTo>
                    <a:pt x="316" y="207"/>
                  </a:lnTo>
                  <a:lnTo>
                    <a:pt x="320" y="202"/>
                  </a:lnTo>
                  <a:lnTo>
                    <a:pt x="322" y="201"/>
                  </a:lnTo>
                  <a:lnTo>
                    <a:pt x="327" y="199"/>
                  </a:lnTo>
                  <a:lnTo>
                    <a:pt x="329" y="203"/>
                  </a:lnTo>
                  <a:lnTo>
                    <a:pt x="333" y="210"/>
                  </a:lnTo>
                  <a:lnTo>
                    <a:pt x="335" y="209"/>
                  </a:lnTo>
                  <a:lnTo>
                    <a:pt x="337" y="206"/>
                  </a:lnTo>
                  <a:lnTo>
                    <a:pt x="332" y="199"/>
                  </a:lnTo>
                  <a:lnTo>
                    <a:pt x="328" y="194"/>
                  </a:lnTo>
                  <a:lnTo>
                    <a:pt x="328" y="192"/>
                  </a:lnTo>
                  <a:lnTo>
                    <a:pt x="323" y="194"/>
                  </a:lnTo>
                  <a:lnTo>
                    <a:pt x="320" y="196"/>
                  </a:lnTo>
                  <a:lnTo>
                    <a:pt x="315" y="199"/>
                  </a:lnTo>
                  <a:lnTo>
                    <a:pt x="315" y="201"/>
                  </a:lnTo>
                  <a:lnTo>
                    <a:pt x="315" y="203"/>
                  </a:lnTo>
                  <a:lnTo>
                    <a:pt x="315" y="205"/>
                  </a:lnTo>
                  <a:lnTo>
                    <a:pt x="312" y="206"/>
                  </a:lnTo>
                  <a:lnTo>
                    <a:pt x="310" y="203"/>
                  </a:lnTo>
                  <a:lnTo>
                    <a:pt x="308" y="198"/>
                  </a:lnTo>
                  <a:lnTo>
                    <a:pt x="306" y="192"/>
                  </a:lnTo>
                  <a:lnTo>
                    <a:pt x="306" y="186"/>
                  </a:lnTo>
                  <a:lnTo>
                    <a:pt x="307" y="182"/>
                  </a:lnTo>
                  <a:lnTo>
                    <a:pt x="310" y="176"/>
                  </a:lnTo>
                  <a:lnTo>
                    <a:pt x="314" y="171"/>
                  </a:lnTo>
                  <a:lnTo>
                    <a:pt x="315" y="168"/>
                  </a:lnTo>
                  <a:lnTo>
                    <a:pt x="319" y="160"/>
                  </a:lnTo>
                  <a:lnTo>
                    <a:pt x="319" y="148"/>
                  </a:lnTo>
                  <a:lnTo>
                    <a:pt x="322" y="147"/>
                  </a:lnTo>
                  <a:lnTo>
                    <a:pt x="324" y="146"/>
                  </a:lnTo>
                  <a:lnTo>
                    <a:pt x="333" y="139"/>
                  </a:lnTo>
                  <a:lnTo>
                    <a:pt x="346" y="135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70" y="125"/>
                  </a:lnTo>
                  <a:lnTo>
                    <a:pt x="375" y="131"/>
                  </a:lnTo>
                  <a:lnTo>
                    <a:pt x="373" y="139"/>
                  </a:lnTo>
                  <a:lnTo>
                    <a:pt x="373" y="142"/>
                  </a:lnTo>
                  <a:lnTo>
                    <a:pt x="373" y="144"/>
                  </a:lnTo>
                  <a:lnTo>
                    <a:pt x="371" y="152"/>
                  </a:lnTo>
                  <a:lnTo>
                    <a:pt x="369" y="164"/>
                  </a:lnTo>
                  <a:lnTo>
                    <a:pt x="369" y="165"/>
                  </a:lnTo>
                  <a:lnTo>
                    <a:pt x="374" y="167"/>
                  </a:lnTo>
                  <a:lnTo>
                    <a:pt x="375" y="176"/>
                  </a:lnTo>
                  <a:lnTo>
                    <a:pt x="374" y="184"/>
                  </a:lnTo>
                  <a:lnTo>
                    <a:pt x="374" y="189"/>
                  </a:lnTo>
                  <a:lnTo>
                    <a:pt x="373" y="193"/>
                  </a:lnTo>
                  <a:lnTo>
                    <a:pt x="371" y="201"/>
                  </a:lnTo>
                  <a:lnTo>
                    <a:pt x="373" y="209"/>
                  </a:lnTo>
                  <a:lnTo>
                    <a:pt x="374" y="211"/>
                  </a:lnTo>
                  <a:lnTo>
                    <a:pt x="371" y="218"/>
                  </a:lnTo>
                  <a:lnTo>
                    <a:pt x="366" y="224"/>
                  </a:lnTo>
                  <a:lnTo>
                    <a:pt x="361" y="232"/>
                  </a:lnTo>
                  <a:lnTo>
                    <a:pt x="358" y="239"/>
                  </a:lnTo>
                  <a:lnTo>
                    <a:pt x="365" y="236"/>
                  </a:lnTo>
                  <a:lnTo>
                    <a:pt x="370" y="228"/>
                  </a:lnTo>
                  <a:lnTo>
                    <a:pt x="375" y="230"/>
                  </a:lnTo>
                  <a:lnTo>
                    <a:pt x="378" y="224"/>
                  </a:lnTo>
                  <a:lnTo>
                    <a:pt x="377" y="220"/>
                  </a:lnTo>
                  <a:lnTo>
                    <a:pt x="380" y="211"/>
                  </a:lnTo>
                  <a:lnTo>
                    <a:pt x="379" y="205"/>
                  </a:lnTo>
                  <a:lnTo>
                    <a:pt x="382" y="198"/>
                  </a:lnTo>
                  <a:lnTo>
                    <a:pt x="380" y="189"/>
                  </a:lnTo>
                  <a:lnTo>
                    <a:pt x="380" y="180"/>
                  </a:lnTo>
                  <a:lnTo>
                    <a:pt x="382" y="178"/>
                  </a:lnTo>
                  <a:lnTo>
                    <a:pt x="384" y="180"/>
                  </a:lnTo>
                  <a:lnTo>
                    <a:pt x="391" y="181"/>
                  </a:lnTo>
                  <a:lnTo>
                    <a:pt x="403" y="185"/>
                  </a:lnTo>
                  <a:lnTo>
                    <a:pt x="408" y="185"/>
                  </a:lnTo>
                  <a:lnTo>
                    <a:pt x="416" y="184"/>
                  </a:lnTo>
                  <a:lnTo>
                    <a:pt x="413" y="181"/>
                  </a:lnTo>
                  <a:lnTo>
                    <a:pt x="403" y="181"/>
                  </a:lnTo>
                  <a:lnTo>
                    <a:pt x="395" y="177"/>
                  </a:lnTo>
                  <a:lnTo>
                    <a:pt x="388" y="173"/>
                  </a:lnTo>
                  <a:lnTo>
                    <a:pt x="386" y="167"/>
                  </a:lnTo>
                  <a:lnTo>
                    <a:pt x="384" y="164"/>
                  </a:lnTo>
                  <a:lnTo>
                    <a:pt x="382" y="160"/>
                  </a:lnTo>
                  <a:lnTo>
                    <a:pt x="383" y="151"/>
                  </a:lnTo>
                  <a:lnTo>
                    <a:pt x="387" y="146"/>
                  </a:lnTo>
                  <a:lnTo>
                    <a:pt x="387" y="135"/>
                  </a:lnTo>
                  <a:lnTo>
                    <a:pt x="395" y="117"/>
                  </a:lnTo>
                  <a:lnTo>
                    <a:pt x="397" y="121"/>
                  </a:lnTo>
                  <a:lnTo>
                    <a:pt x="396" y="133"/>
                  </a:lnTo>
                  <a:lnTo>
                    <a:pt x="399" y="131"/>
                  </a:lnTo>
                  <a:lnTo>
                    <a:pt x="400" y="131"/>
                  </a:lnTo>
                  <a:lnTo>
                    <a:pt x="401" y="118"/>
                  </a:lnTo>
                  <a:lnTo>
                    <a:pt x="405" y="105"/>
                  </a:lnTo>
                  <a:lnTo>
                    <a:pt x="407" y="96"/>
                  </a:lnTo>
                  <a:lnTo>
                    <a:pt x="409" y="91"/>
                  </a:lnTo>
                  <a:lnTo>
                    <a:pt x="409" y="89"/>
                  </a:lnTo>
                  <a:lnTo>
                    <a:pt x="411" y="93"/>
                  </a:lnTo>
                  <a:lnTo>
                    <a:pt x="414" y="92"/>
                  </a:lnTo>
                  <a:lnTo>
                    <a:pt x="418" y="82"/>
                  </a:lnTo>
                  <a:lnTo>
                    <a:pt x="421" y="79"/>
                  </a:lnTo>
                  <a:lnTo>
                    <a:pt x="426" y="86"/>
                  </a:lnTo>
                  <a:lnTo>
                    <a:pt x="432" y="95"/>
                  </a:lnTo>
                  <a:lnTo>
                    <a:pt x="434" y="104"/>
                  </a:lnTo>
                  <a:lnTo>
                    <a:pt x="430" y="120"/>
                  </a:lnTo>
                  <a:lnTo>
                    <a:pt x="429" y="134"/>
                  </a:lnTo>
                  <a:lnTo>
                    <a:pt x="429" y="138"/>
                  </a:lnTo>
                  <a:lnTo>
                    <a:pt x="428" y="150"/>
                  </a:lnTo>
                  <a:lnTo>
                    <a:pt x="426" y="158"/>
                  </a:lnTo>
                  <a:lnTo>
                    <a:pt x="432" y="164"/>
                  </a:lnTo>
                  <a:lnTo>
                    <a:pt x="434" y="173"/>
                  </a:lnTo>
                  <a:lnTo>
                    <a:pt x="432" y="181"/>
                  </a:lnTo>
                  <a:lnTo>
                    <a:pt x="426" y="184"/>
                  </a:lnTo>
                  <a:lnTo>
                    <a:pt x="425" y="192"/>
                  </a:lnTo>
                  <a:lnTo>
                    <a:pt x="428" y="201"/>
                  </a:lnTo>
                  <a:lnTo>
                    <a:pt x="429" y="209"/>
                  </a:lnTo>
                  <a:lnTo>
                    <a:pt x="424" y="214"/>
                  </a:lnTo>
                  <a:lnTo>
                    <a:pt x="422" y="224"/>
                  </a:lnTo>
                  <a:lnTo>
                    <a:pt x="421" y="228"/>
                  </a:lnTo>
                  <a:lnTo>
                    <a:pt x="418" y="236"/>
                  </a:lnTo>
                  <a:lnTo>
                    <a:pt x="408" y="243"/>
                  </a:lnTo>
                  <a:lnTo>
                    <a:pt x="407" y="249"/>
                  </a:lnTo>
                  <a:lnTo>
                    <a:pt x="401" y="266"/>
                  </a:lnTo>
                  <a:lnTo>
                    <a:pt x="407" y="261"/>
                  </a:lnTo>
                  <a:lnTo>
                    <a:pt x="409" y="260"/>
                  </a:lnTo>
                  <a:lnTo>
                    <a:pt x="411" y="257"/>
                  </a:lnTo>
                  <a:lnTo>
                    <a:pt x="420" y="240"/>
                  </a:lnTo>
                  <a:lnTo>
                    <a:pt x="428" y="233"/>
                  </a:lnTo>
                  <a:lnTo>
                    <a:pt x="430" y="232"/>
                  </a:lnTo>
                  <a:lnTo>
                    <a:pt x="433" y="231"/>
                  </a:lnTo>
                  <a:lnTo>
                    <a:pt x="433" y="230"/>
                  </a:lnTo>
                  <a:lnTo>
                    <a:pt x="435" y="219"/>
                  </a:lnTo>
                  <a:lnTo>
                    <a:pt x="437" y="214"/>
                  </a:lnTo>
                  <a:lnTo>
                    <a:pt x="442" y="184"/>
                  </a:lnTo>
                  <a:lnTo>
                    <a:pt x="446" y="180"/>
                  </a:lnTo>
                  <a:lnTo>
                    <a:pt x="449" y="184"/>
                  </a:lnTo>
                  <a:lnTo>
                    <a:pt x="450" y="185"/>
                  </a:lnTo>
                  <a:lnTo>
                    <a:pt x="452" y="189"/>
                  </a:lnTo>
                  <a:lnTo>
                    <a:pt x="454" y="190"/>
                  </a:lnTo>
                  <a:lnTo>
                    <a:pt x="458" y="189"/>
                  </a:lnTo>
                  <a:lnTo>
                    <a:pt x="463" y="196"/>
                  </a:lnTo>
                  <a:lnTo>
                    <a:pt x="467" y="198"/>
                  </a:lnTo>
                  <a:lnTo>
                    <a:pt x="472" y="199"/>
                  </a:lnTo>
                  <a:lnTo>
                    <a:pt x="481" y="202"/>
                  </a:lnTo>
                  <a:lnTo>
                    <a:pt x="483" y="199"/>
                  </a:lnTo>
                  <a:lnTo>
                    <a:pt x="479" y="192"/>
                  </a:lnTo>
                  <a:lnTo>
                    <a:pt x="471" y="193"/>
                  </a:lnTo>
                  <a:lnTo>
                    <a:pt x="467" y="190"/>
                  </a:lnTo>
                  <a:lnTo>
                    <a:pt x="463" y="189"/>
                  </a:lnTo>
                  <a:lnTo>
                    <a:pt x="458" y="180"/>
                  </a:lnTo>
                  <a:lnTo>
                    <a:pt x="452" y="176"/>
                  </a:lnTo>
                  <a:lnTo>
                    <a:pt x="451" y="175"/>
                  </a:lnTo>
                  <a:lnTo>
                    <a:pt x="447" y="172"/>
                  </a:lnTo>
                  <a:lnTo>
                    <a:pt x="447" y="161"/>
                  </a:lnTo>
                  <a:lnTo>
                    <a:pt x="447" y="159"/>
                  </a:lnTo>
                  <a:lnTo>
                    <a:pt x="447" y="156"/>
                  </a:lnTo>
                  <a:lnTo>
                    <a:pt x="447" y="154"/>
                  </a:lnTo>
                  <a:lnTo>
                    <a:pt x="449" y="147"/>
                  </a:lnTo>
                  <a:lnTo>
                    <a:pt x="447" y="138"/>
                  </a:lnTo>
                  <a:lnTo>
                    <a:pt x="443" y="134"/>
                  </a:lnTo>
                  <a:lnTo>
                    <a:pt x="443" y="133"/>
                  </a:lnTo>
                  <a:lnTo>
                    <a:pt x="446" y="131"/>
                  </a:lnTo>
                  <a:lnTo>
                    <a:pt x="450" y="130"/>
                  </a:lnTo>
                  <a:lnTo>
                    <a:pt x="460" y="125"/>
                  </a:lnTo>
                  <a:lnTo>
                    <a:pt x="464" y="122"/>
                  </a:lnTo>
                  <a:lnTo>
                    <a:pt x="468" y="118"/>
                  </a:lnTo>
                  <a:lnTo>
                    <a:pt x="471" y="112"/>
                  </a:lnTo>
                  <a:lnTo>
                    <a:pt x="471" y="110"/>
                  </a:lnTo>
                  <a:lnTo>
                    <a:pt x="471" y="101"/>
                  </a:lnTo>
                  <a:lnTo>
                    <a:pt x="472" y="96"/>
                  </a:lnTo>
                  <a:lnTo>
                    <a:pt x="475" y="91"/>
                  </a:lnTo>
                  <a:lnTo>
                    <a:pt x="477" y="89"/>
                  </a:lnTo>
                  <a:lnTo>
                    <a:pt x="481" y="86"/>
                  </a:lnTo>
                  <a:lnTo>
                    <a:pt x="489" y="79"/>
                  </a:lnTo>
                  <a:lnTo>
                    <a:pt x="493" y="78"/>
                  </a:lnTo>
                  <a:lnTo>
                    <a:pt x="492" y="83"/>
                  </a:lnTo>
                  <a:lnTo>
                    <a:pt x="488" y="89"/>
                  </a:lnTo>
                  <a:lnTo>
                    <a:pt x="486" y="91"/>
                  </a:lnTo>
                  <a:lnTo>
                    <a:pt x="483" y="96"/>
                  </a:lnTo>
                  <a:lnTo>
                    <a:pt x="476" y="104"/>
                  </a:lnTo>
                  <a:lnTo>
                    <a:pt x="479" y="106"/>
                  </a:lnTo>
                  <a:lnTo>
                    <a:pt x="485" y="106"/>
                  </a:lnTo>
                  <a:lnTo>
                    <a:pt x="483" y="112"/>
                  </a:lnTo>
                  <a:lnTo>
                    <a:pt x="483" y="113"/>
                  </a:lnTo>
                  <a:lnTo>
                    <a:pt x="485" y="118"/>
                  </a:lnTo>
                  <a:lnTo>
                    <a:pt x="489" y="125"/>
                  </a:lnTo>
                  <a:lnTo>
                    <a:pt x="492" y="122"/>
                  </a:lnTo>
                  <a:lnTo>
                    <a:pt x="496" y="120"/>
                  </a:lnTo>
                  <a:lnTo>
                    <a:pt x="490" y="114"/>
                  </a:lnTo>
                  <a:lnTo>
                    <a:pt x="494" y="108"/>
                  </a:lnTo>
                  <a:lnTo>
                    <a:pt x="493" y="100"/>
                  </a:lnTo>
                  <a:lnTo>
                    <a:pt x="497" y="96"/>
                  </a:lnTo>
                  <a:lnTo>
                    <a:pt x="506" y="99"/>
                  </a:lnTo>
                  <a:lnTo>
                    <a:pt x="502" y="108"/>
                  </a:lnTo>
                  <a:lnTo>
                    <a:pt x="502" y="114"/>
                  </a:lnTo>
                  <a:lnTo>
                    <a:pt x="506" y="112"/>
                  </a:lnTo>
                  <a:lnTo>
                    <a:pt x="507" y="112"/>
                  </a:lnTo>
                  <a:lnTo>
                    <a:pt x="509" y="103"/>
                  </a:lnTo>
                  <a:lnTo>
                    <a:pt x="510" y="97"/>
                  </a:lnTo>
                  <a:lnTo>
                    <a:pt x="506" y="92"/>
                  </a:lnTo>
                  <a:lnTo>
                    <a:pt x="506" y="88"/>
                  </a:lnTo>
                  <a:lnTo>
                    <a:pt x="515" y="89"/>
                  </a:lnTo>
                  <a:lnTo>
                    <a:pt x="517" y="84"/>
                  </a:lnTo>
                  <a:lnTo>
                    <a:pt x="505" y="80"/>
                  </a:lnTo>
                  <a:lnTo>
                    <a:pt x="506" y="69"/>
                  </a:lnTo>
                  <a:lnTo>
                    <a:pt x="507" y="59"/>
                  </a:lnTo>
                  <a:lnTo>
                    <a:pt x="514" y="58"/>
                  </a:lnTo>
                  <a:lnTo>
                    <a:pt x="521" y="57"/>
                  </a:lnTo>
                  <a:lnTo>
                    <a:pt x="526" y="59"/>
                  </a:lnTo>
                  <a:lnTo>
                    <a:pt x="532" y="66"/>
                  </a:lnTo>
                  <a:lnTo>
                    <a:pt x="535" y="71"/>
                  </a:lnTo>
                  <a:lnTo>
                    <a:pt x="535" y="72"/>
                  </a:lnTo>
                  <a:lnTo>
                    <a:pt x="539" y="79"/>
                  </a:lnTo>
                  <a:lnTo>
                    <a:pt x="544" y="87"/>
                  </a:lnTo>
                  <a:lnTo>
                    <a:pt x="551" y="88"/>
                  </a:lnTo>
                  <a:lnTo>
                    <a:pt x="557" y="89"/>
                  </a:lnTo>
                  <a:lnTo>
                    <a:pt x="565" y="99"/>
                  </a:lnTo>
                  <a:lnTo>
                    <a:pt x="566" y="100"/>
                  </a:lnTo>
                  <a:lnTo>
                    <a:pt x="573" y="109"/>
                  </a:lnTo>
                  <a:lnTo>
                    <a:pt x="582" y="121"/>
                  </a:lnTo>
                  <a:lnTo>
                    <a:pt x="586" y="124"/>
                  </a:lnTo>
                  <a:lnTo>
                    <a:pt x="581" y="125"/>
                  </a:lnTo>
                  <a:lnTo>
                    <a:pt x="590" y="126"/>
                  </a:lnTo>
                  <a:lnTo>
                    <a:pt x="594" y="125"/>
                  </a:lnTo>
                  <a:lnTo>
                    <a:pt x="595" y="120"/>
                  </a:lnTo>
                  <a:lnTo>
                    <a:pt x="587" y="116"/>
                  </a:lnTo>
                  <a:lnTo>
                    <a:pt x="591" y="113"/>
                  </a:lnTo>
                  <a:lnTo>
                    <a:pt x="590" y="113"/>
                  </a:lnTo>
                  <a:lnTo>
                    <a:pt x="577" y="103"/>
                  </a:lnTo>
                  <a:lnTo>
                    <a:pt x="572" y="99"/>
                  </a:lnTo>
                  <a:lnTo>
                    <a:pt x="570" y="99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2" y="95"/>
                  </a:lnTo>
                  <a:lnTo>
                    <a:pt x="583" y="95"/>
                  </a:lnTo>
                  <a:lnTo>
                    <a:pt x="572" y="91"/>
                  </a:lnTo>
                  <a:lnTo>
                    <a:pt x="569" y="82"/>
                  </a:lnTo>
                  <a:lnTo>
                    <a:pt x="566" y="70"/>
                  </a:lnTo>
                  <a:lnTo>
                    <a:pt x="568" y="70"/>
                  </a:lnTo>
                  <a:lnTo>
                    <a:pt x="570" y="67"/>
                  </a:lnTo>
                  <a:lnTo>
                    <a:pt x="566" y="61"/>
                  </a:lnTo>
                  <a:lnTo>
                    <a:pt x="573" y="58"/>
                  </a:lnTo>
                  <a:lnTo>
                    <a:pt x="576" y="69"/>
                  </a:lnTo>
                  <a:lnTo>
                    <a:pt x="582" y="72"/>
                  </a:lnTo>
                  <a:lnTo>
                    <a:pt x="581" y="66"/>
                  </a:lnTo>
                  <a:lnTo>
                    <a:pt x="579" y="57"/>
                  </a:lnTo>
                  <a:lnTo>
                    <a:pt x="577" y="52"/>
                  </a:lnTo>
                  <a:lnTo>
                    <a:pt x="578" y="50"/>
                  </a:lnTo>
                  <a:lnTo>
                    <a:pt x="583" y="46"/>
                  </a:lnTo>
                  <a:lnTo>
                    <a:pt x="578" y="48"/>
                  </a:lnTo>
                  <a:lnTo>
                    <a:pt x="572" y="49"/>
                  </a:lnTo>
                  <a:lnTo>
                    <a:pt x="561" y="54"/>
                  </a:lnTo>
                  <a:lnTo>
                    <a:pt x="556" y="46"/>
                  </a:lnTo>
                  <a:lnTo>
                    <a:pt x="565" y="40"/>
                  </a:lnTo>
                  <a:lnTo>
                    <a:pt x="574" y="36"/>
                  </a:lnTo>
                  <a:lnTo>
                    <a:pt x="578" y="28"/>
                  </a:lnTo>
                  <a:lnTo>
                    <a:pt x="578" y="21"/>
                  </a:lnTo>
                  <a:lnTo>
                    <a:pt x="566" y="34"/>
                  </a:lnTo>
                  <a:lnTo>
                    <a:pt x="556" y="34"/>
                  </a:lnTo>
                  <a:lnTo>
                    <a:pt x="548" y="45"/>
                  </a:lnTo>
                  <a:lnTo>
                    <a:pt x="538" y="37"/>
                  </a:lnTo>
                  <a:lnTo>
                    <a:pt x="534" y="31"/>
                  </a:lnTo>
                  <a:lnTo>
                    <a:pt x="531" y="37"/>
                  </a:lnTo>
                  <a:lnTo>
                    <a:pt x="523" y="34"/>
                  </a:lnTo>
                  <a:lnTo>
                    <a:pt x="519" y="23"/>
                  </a:lnTo>
                  <a:lnTo>
                    <a:pt x="524" y="16"/>
                  </a:lnTo>
                  <a:lnTo>
                    <a:pt x="522" y="14"/>
                  </a:lnTo>
                  <a:lnTo>
                    <a:pt x="509" y="19"/>
                  </a:lnTo>
                  <a:lnTo>
                    <a:pt x="502" y="14"/>
                  </a:lnTo>
                  <a:lnTo>
                    <a:pt x="500" y="11"/>
                  </a:lnTo>
                  <a:lnTo>
                    <a:pt x="496" y="6"/>
                  </a:lnTo>
                  <a:lnTo>
                    <a:pt x="497" y="4"/>
                  </a:lnTo>
                  <a:lnTo>
                    <a:pt x="504" y="6"/>
                  </a:lnTo>
                  <a:lnTo>
                    <a:pt x="515" y="11"/>
                  </a:lnTo>
                  <a:close/>
                  <a:moveTo>
                    <a:pt x="367" y="32"/>
                  </a:moveTo>
                  <a:lnTo>
                    <a:pt x="371" y="33"/>
                  </a:lnTo>
                  <a:lnTo>
                    <a:pt x="374" y="23"/>
                  </a:lnTo>
                  <a:lnTo>
                    <a:pt x="380" y="25"/>
                  </a:lnTo>
                  <a:lnTo>
                    <a:pt x="380" y="33"/>
                  </a:lnTo>
                  <a:lnTo>
                    <a:pt x="396" y="48"/>
                  </a:lnTo>
                  <a:lnTo>
                    <a:pt x="386" y="61"/>
                  </a:lnTo>
                  <a:lnTo>
                    <a:pt x="386" y="62"/>
                  </a:lnTo>
                  <a:lnTo>
                    <a:pt x="377" y="61"/>
                  </a:lnTo>
                  <a:lnTo>
                    <a:pt x="369" y="61"/>
                  </a:lnTo>
                  <a:lnTo>
                    <a:pt x="356" y="28"/>
                  </a:lnTo>
                  <a:lnTo>
                    <a:pt x="345" y="20"/>
                  </a:lnTo>
                  <a:lnTo>
                    <a:pt x="346" y="11"/>
                  </a:lnTo>
                  <a:lnTo>
                    <a:pt x="346" y="10"/>
                  </a:lnTo>
                  <a:lnTo>
                    <a:pt x="353" y="0"/>
                  </a:lnTo>
                  <a:lnTo>
                    <a:pt x="358" y="6"/>
                  </a:lnTo>
                  <a:lnTo>
                    <a:pt x="358" y="11"/>
                  </a:lnTo>
                  <a:lnTo>
                    <a:pt x="358" y="14"/>
                  </a:lnTo>
                  <a:lnTo>
                    <a:pt x="366" y="21"/>
                  </a:lnTo>
                  <a:lnTo>
                    <a:pt x="367" y="32"/>
                  </a:lnTo>
                  <a:close/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B050"/>
                </a:solidFill>
              </a:endParaRPr>
            </a:p>
          </p:txBody>
        </p:sp>
        <p:sp>
          <p:nvSpPr>
            <p:cNvPr id="13376" name="Freeform 67"/>
            <p:cNvSpPr>
              <a:spLocks/>
            </p:cNvSpPr>
            <p:nvPr/>
          </p:nvSpPr>
          <p:spPr bwMode="auto">
            <a:xfrm>
              <a:off x="4189413" y="1498600"/>
              <a:ext cx="52387" cy="58738"/>
            </a:xfrm>
            <a:custGeom>
              <a:avLst/>
              <a:gdLst>
                <a:gd name="T0" fmla="*/ 2147483647 w 32"/>
                <a:gd name="T1" fmla="*/ 2147483647 h 34"/>
                <a:gd name="T2" fmla="*/ 0 w 32"/>
                <a:gd name="T3" fmla="*/ 2147483647 h 34"/>
                <a:gd name="T4" fmla="*/ 0 w 32"/>
                <a:gd name="T5" fmla="*/ 2147483647 h 34"/>
                <a:gd name="T6" fmla="*/ 2147483647 w 32"/>
                <a:gd name="T7" fmla="*/ 2147483647 h 34"/>
                <a:gd name="T8" fmla="*/ 2147483647 w 32"/>
                <a:gd name="T9" fmla="*/ 2147483647 h 34"/>
                <a:gd name="T10" fmla="*/ 2147483647 w 32"/>
                <a:gd name="T11" fmla="*/ 0 h 34"/>
                <a:gd name="T12" fmla="*/ 2147483647 w 32"/>
                <a:gd name="T13" fmla="*/ 2147483647 h 34"/>
                <a:gd name="T14" fmla="*/ 2147483647 w 32"/>
                <a:gd name="T15" fmla="*/ 2147483647 h 34"/>
                <a:gd name="T16" fmla="*/ 2147483647 w 32"/>
                <a:gd name="T17" fmla="*/ 2147483647 h 34"/>
                <a:gd name="T18" fmla="*/ 2147483647 w 32"/>
                <a:gd name="T19" fmla="*/ 2147483647 h 34"/>
                <a:gd name="T20" fmla="*/ 2147483647 w 32"/>
                <a:gd name="T21" fmla="*/ 2147483647 h 34"/>
                <a:gd name="T22" fmla="*/ 2147483647 w 32"/>
                <a:gd name="T23" fmla="*/ 214748364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4"/>
                <a:gd name="T38" fmla="*/ 32 w 32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4">
                  <a:moveTo>
                    <a:pt x="1" y="34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5" y="22"/>
                  </a:lnTo>
                  <a:lnTo>
                    <a:pt x="15" y="0"/>
                  </a:lnTo>
                  <a:lnTo>
                    <a:pt x="31" y="18"/>
                  </a:lnTo>
                  <a:lnTo>
                    <a:pt x="32" y="20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11" y="34"/>
                  </a:lnTo>
                  <a:lnTo>
                    <a:pt x="1" y="3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7" name="Freeform 68"/>
            <p:cNvSpPr>
              <a:spLocks/>
            </p:cNvSpPr>
            <p:nvPr/>
          </p:nvSpPr>
          <p:spPr bwMode="auto">
            <a:xfrm>
              <a:off x="3986213" y="1471613"/>
              <a:ext cx="163512" cy="220662"/>
            </a:xfrm>
            <a:custGeom>
              <a:avLst/>
              <a:gdLst>
                <a:gd name="T0" fmla="*/ 2147483647 w 96"/>
                <a:gd name="T1" fmla="*/ 2147483647 h 127"/>
                <a:gd name="T2" fmla="*/ 2147483647 w 96"/>
                <a:gd name="T3" fmla="*/ 2147483647 h 127"/>
                <a:gd name="T4" fmla="*/ 2147483647 w 96"/>
                <a:gd name="T5" fmla="*/ 2147483647 h 127"/>
                <a:gd name="T6" fmla="*/ 2147483647 w 96"/>
                <a:gd name="T7" fmla="*/ 2147483647 h 127"/>
                <a:gd name="T8" fmla="*/ 2147483647 w 96"/>
                <a:gd name="T9" fmla="*/ 2147483647 h 127"/>
                <a:gd name="T10" fmla="*/ 2147483647 w 96"/>
                <a:gd name="T11" fmla="*/ 2147483647 h 127"/>
                <a:gd name="T12" fmla="*/ 2147483647 w 96"/>
                <a:gd name="T13" fmla="*/ 2147483647 h 127"/>
                <a:gd name="T14" fmla="*/ 2147483647 w 96"/>
                <a:gd name="T15" fmla="*/ 2147483647 h 127"/>
                <a:gd name="T16" fmla="*/ 2147483647 w 96"/>
                <a:gd name="T17" fmla="*/ 2147483647 h 127"/>
                <a:gd name="T18" fmla="*/ 2147483647 w 96"/>
                <a:gd name="T19" fmla="*/ 2147483647 h 127"/>
                <a:gd name="T20" fmla="*/ 2147483647 w 96"/>
                <a:gd name="T21" fmla="*/ 2147483647 h 127"/>
                <a:gd name="T22" fmla="*/ 2147483647 w 96"/>
                <a:gd name="T23" fmla="*/ 2147483647 h 127"/>
                <a:gd name="T24" fmla="*/ 2147483647 w 96"/>
                <a:gd name="T25" fmla="*/ 2147483647 h 127"/>
                <a:gd name="T26" fmla="*/ 2147483647 w 96"/>
                <a:gd name="T27" fmla="*/ 2147483647 h 127"/>
                <a:gd name="T28" fmla="*/ 2147483647 w 96"/>
                <a:gd name="T29" fmla="*/ 2147483647 h 127"/>
                <a:gd name="T30" fmla="*/ 2147483647 w 96"/>
                <a:gd name="T31" fmla="*/ 2147483647 h 127"/>
                <a:gd name="T32" fmla="*/ 2147483647 w 96"/>
                <a:gd name="T33" fmla="*/ 2147483647 h 127"/>
                <a:gd name="T34" fmla="*/ 2147483647 w 96"/>
                <a:gd name="T35" fmla="*/ 2147483647 h 127"/>
                <a:gd name="T36" fmla="*/ 2147483647 w 96"/>
                <a:gd name="T37" fmla="*/ 2147483647 h 127"/>
                <a:gd name="T38" fmla="*/ 2147483647 w 96"/>
                <a:gd name="T39" fmla="*/ 2147483647 h 127"/>
                <a:gd name="T40" fmla="*/ 2147483647 w 96"/>
                <a:gd name="T41" fmla="*/ 2147483647 h 127"/>
                <a:gd name="T42" fmla="*/ 2147483647 w 96"/>
                <a:gd name="T43" fmla="*/ 2147483647 h 127"/>
                <a:gd name="T44" fmla="*/ 2147483647 w 96"/>
                <a:gd name="T45" fmla="*/ 2147483647 h 127"/>
                <a:gd name="T46" fmla="*/ 2147483647 w 96"/>
                <a:gd name="T47" fmla="*/ 2147483647 h 127"/>
                <a:gd name="T48" fmla="*/ 2147483647 w 96"/>
                <a:gd name="T49" fmla="*/ 2147483647 h 127"/>
                <a:gd name="T50" fmla="*/ 2147483647 w 96"/>
                <a:gd name="T51" fmla="*/ 2147483647 h 127"/>
                <a:gd name="T52" fmla="*/ 2147483647 w 96"/>
                <a:gd name="T53" fmla="*/ 2147483647 h 127"/>
                <a:gd name="T54" fmla="*/ 2147483647 w 96"/>
                <a:gd name="T55" fmla="*/ 2147483647 h 127"/>
                <a:gd name="T56" fmla="*/ 2147483647 w 96"/>
                <a:gd name="T57" fmla="*/ 2147483647 h 127"/>
                <a:gd name="T58" fmla="*/ 2147483647 w 96"/>
                <a:gd name="T59" fmla="*/ 2147483647 h 127"/>
                <a:gd name="T60" fmla="*/ 2147483647 w 96"/>
                <a:gd name="T61" fmla="*/ 2147483647 h 127"/>
                <a:gd name="T62" fmla="*/ 2147483647 w 96"/>
                <a:gd name="T63" fmla="*/ 2147483647 h 127"/>
                <a:gd name="T64" fmla="*/ 2147483647 w 96"/>
                <a:gd name="T65" fmla="*/ 2147483647 h 127"/>
                <a:gd name="T66" fmla="*/ 2147483647 w 96"/>
                <a:gd name="T67" fmla="*/ 2147483647 h 127"/>
                <a:gd name="T68" fmla="*/ 2147483647 w 96"/>
                <a:gd name="T69" fmla="*/ 2147483647 h 127"/>
                <a:gd name="T70" fmla="*/ 2147483647 w 96"/>
                <a:gd name="T71" fmla="*/ 2147483647 h 127"/>
                <a:gd name="T72" fmla="*/ 2147483647 w 96"/>
                <a:gd name="T73" fmla="*/ 2147483647 h 127"/>
                <a:gd name="T74" fmla="*/ 2147483647 w 96"/>
                <a:gd name="T75" fmla="*/ 2147483647 h 127"/>
                <a:gd name="T76" fmla="*/ 2147483647 w 96"/>
                <a:gd name="T77" fmla="*/ 2147483647 h 127"/>
                <a:gd name="T78" fmla="*/ 2147483647 w 96"/>
                <a:gd name="T79" fmla="*/ 2147483647 h 127"/>
                <a:gd name="T80" fmla="*/ 2147483647 w 96"/>
                <a:gd name="T81" fmla="*/ 2147483647 h 127"/>
                <a:gd name="T82" fmla="*/ 2147483647 w 96"/>
                <a:gd name="T83" fmla="*/ 2147483647 h 127"/>
                <a:gd name="T84" fmla="*/ 2147483647 w 96"/>
                <a:gd name="T85" fmla="*/ 2147483647 h 127"/>
                <a:gd name="T86" fmla="*/ 2147483647 w 96"/>
                <a:gd name="T87" fmla="*/ 2147483647 h 127"/>
                <a:gd name="T88" fmla="*/ 2147483647 w 96"/>
                <a:gd name="T89" fmla="*/ 2147483647 h 127"/>
                <a:gd name="T90" fmla="*/ 2147483647 w 96"/>
                <a:gd name="T91" fmla="*/ 2147483647 h 127"/>
                <a:gd name="T92" fmla="*/ 2147483647 w 96"/>
                <a:gd name="T93" fmla="*/ 2147483647 h 127"/>
                <a:gd name="T94" fmla="*/ 2147483647 w 96"/>
                <a:gd name="T95" fmla="*/ 2147483647 h 127"/>
                <a:gd name="T96" fmla="*/ 2147483647 w 96"/>
                <a:gd name="T97" fmla="*/ 2147483647 h 127"/>
                <a:gd name="T98" fmla="*/ 2147483647 w 96"/>
                <a:gd name="T99" fmla="*/ 2147483647 h 127"/>
                <a:gd name="T100" fmla="*/ 2147483647 w 96"/>
                <a:gd name="T101" fmla="*/ 2147483647 h 127"/>
                <a:gd name="T102" fmla="*/ 2147483647 w 96"/>
                <a:gd name="T103" fmla="*/ 0 h 127"/>
                <a:gd name="T104" fmla="*/ 2147483647 w 96"/>
                <a:gd name="T105" fmla="*/ 2147483647 h 127"/>
                <a:gd name="T106" fmla="*/ 2147483647 w 96"/>
                <a:gd name="T107" fmla="*/ 2147483647 h 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6"/>
                <a:gd name="T163" fmla="*/ 0 h 127"/>
                <a:gd name="T164" fmla="*/ 96 w 96"/>
                <a:gd name="T165" fmla="*/ 127 h 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6" h="127">
                  <a:moveTo>
                    <a:pt x="75" y="15"/>
                  </a:moveTo>
                  <a:lnTo>
                    <a:pt x="78" y="18"/>
                  </a:lnTo>
                  <a:lnTo>
                    <a:pt x="82" y="16"/>
                  </a:lnTo>
                  <a:lnTo>
                    <a:pt x="85" y="18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0" y="24"/>
                  </a:lnTo>
                  <a:lnTo>
                    <a:pt x="91" y="21"/>
                  </a:lnTo>
                  <a:lnTo>
                    <a:pt x="94" y="24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4" y="46"/>
                  </a:lnTo>
                  <a:lnTo>
                    <a:pt x="95" y="50"/>
                  </a:lnTo>
                  <a:lnTo>
                    <a:pt x="96" y="66"/>
                  </a:lnTo>
                  <a:lnTo>
                    <a:pt x="95" y="70"/>
                  </a:lnTo>
                  <a:lnTo>
                    <a:pt x="92" y="75"/>
                  </a:lnTo>
                  <a:lnTo>
                    <a:pt x="90" y="82"/>
                  </a:lnTo>
                  <a:lnTo>
                    <a:pt x="87" y="83"/>
                  </a:lnTo>
                  <a:lnTo>
                    <a:pt x="89" y="93"/>
                  </a:lnTo>
                  <a:lnTo>
                    <a:pt x="83" y="96"/>
                  </a:lnTo>
                  <a:lnTo>
                    <a:pt x="82" y="96"/>
                  </a:lnTo>
                  <a:lnTo>
                    <a:pt x="82" y="93"/>
                  </a:lnTo>
                  <a:lnTo>
                    <a:pt x="81" y="90"/>
                  </a:lnTo>
                  <a:lnTo>
                    <a:pt x="69" y="84"/>
                  </a:lnTo>
                  <a:lnTo>
                    <a:pt x="68" y="83"/>
                  </a:lnTo>
                  <a:lnTo>
                    <a:pt x="65" y="76"/>
                  </a:lnTo>
                  <a:lnTo>
                    <a:pt x="45" y="86"/>
                  </a:lnTo>
                  <a:lnTo>
                    <a:pt x="41" y="92"/>
                  </a:lnTo>
                  <a:lnTo>
                    <a:pt x="35" y="82"/>
                  </a:lnTo>
                  <a:lnTo>
                    <a:pt x="32" y="92"/>
                  </a:lnTo>
                  <a:lnTo>
                    <a:pt x="28" y="104"/>
                  </a:lnTo>
                  <a:lnTo>
                    <a:pt x="22" y="104"/>
                  </a:lnTo>
                  <a:lnTo>
                    <a:pt x="20" y="105"/>
                  </a:lnTo>
                  <a:lnTo>
                    <a:pt x="18" y="109"/>
                  </a:lnTo>
                  <a:lnTo>
                    <a:pt x="13" y="116"/>
                  </a:lnTo>
                  <a:lnTo>
                    <a:pt x="11" y="118"/>
                  </a:lnTo>
                  <a:lnTo>
                    <a:pt x="5" y="127"/>
                  </a:lnTo>
                  <a:lnTo>
                    <a:pt x="2" y="125"/>
                  </a:lnTo>
                  <a:lnTo>
                    <a:pt x="7" y="117"/>
                  </a:lnTo>
                  <a:lnTo>
                    <a:pt x="6" y="113"/>
                  </a:lnTo>
                  <a:lnTo>
                    <a:pt x="5" y="109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6" y="87"/>
                  </a:lnTo>
                  <a:lnTo>
                    <a:pt x="7" y="87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15" y="74"/>
                  </a:lnTo>
                  <a:lnTo>
                    <a:pt x="17" y="72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9" y="6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7" y="57"/>
                  </a:lnTo>
                  <a:lnTo>
                    <a:pt x="27" y="52"/>
                  </a:lnTo>
                  <a:lnTo>
                    <a:pt x="37" y="46"/>
                  </a:lnTo>
                  <a:lnTo>
                    <a:pt x="37" y="49"/>
                  </a:lnTo>
                  <a:lnTo>
                    <a:pt x="36" y="59"/>
                  </a:lnTo>
                  <a:lnTo>
                    <a:pt x="31" y="66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5" y="80"/>
                  </a:lnTo>
                  <a:lnTo>
                    <a:pt x="18" y="93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7" y="105"/>
                  </a:lnTo>
                  <a:lnTo>
                    <a:pt x="20" y="99"/>
                  </a:lnTo>
                  <a:lnTo>
                    <a:pt x="23" y="95"/>
                  </a:lnTo>
                  <a:lnTo>
                    <a:pt x="22" y="82"/>
                  </a:lnTo>
                  <a:lnTo>
                    <a:pt x="40" y="66"/>
                  </a:lnTo>
                  <a:lnTo>
                    <a:pt x="43" y="70"/>
                  </a:lnTo>
                  <a:lnTo>
                    <a:pt x="47" y="74"/>
                  </a:lnTo>
                  <a:lnTo>
                    <a:pt x="47" y="75"/>
                  </a:lnTo>
                  <a:lnTo>
                    <a:pt x="45" y="69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48"/>
                  </a:lnTo>
                  <a:lnTo>
                    <a:pt x="51" y="49"/>
                  </a:lnTo>
                  <a:lnTo>
                    <a:pt x="61" y="50"/>
                  </a:lnTo>
                  <a:lnTo>
                    <a:pt x="65" y="55"/>
                  </a:lnTo>
                  <a:lnTo>
                    <a:pt x="66" y="57"/>
                  </a:lnTo>
                  <a:lnTo>
                    <a:pt x="68" y="52"/>
                  </a:lnTo>
                  <a:lnTo>
                    <a:pt x="65" y="48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53" y="40"/>
                  </a:lnTo>
                  <a:lnTo>
                    <a:pt x="51" y="37"/>
                  </a:lnTo>
                  <a:lnTo>
                    <a:pt x="48" y="32"/>
                  </a:lnTo>
                  <a:lnTo>
                    <a:pt x="48" y="29"/>
                  </a:lnTo>
                  <a:lnTo>
                    <a:pt x="47" y="27"/>
                  </a:lnTo>
                  <a:lnTo>
                    <a:pt x="57" y="15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9" y="25"/>
                  </a:lnTo>
                  <a:lnTo>
                    <a:pt x="70" y="23"/>
                  </a:lnTo>
                  <a:lnTo>
                    <a:pt x="66" y="12"/>
                  </a:lnTo>
                  <a:lnTo>
                    <a:pt x="61" y="8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5" y="15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8" name="Freeform 69"/>
            <p:cNvSpPr>
              <a:spLocks/>
            </p:cNvSpPr>
            <p:nvPr/>
          </p:nvSpPr>
          <p:spPr bwMode="auto">
            <a:xfrm>
              <a:off x="4227513" y="1468438"/>
              <a:ext cx="60325" cy="60325"/>
            </a:xfrm>
            <a:custGeom>
              <a:avLst/>
              <a:gdLst>
                <a:gd name="T0" fmla="*/ 2147483647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0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0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0 h 35"/>
                <a:gd name="T32" fmla="*/ 2147483647 w 36"/>
                <a:gd name="T33" fmla="*/ 0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35"/>
                <a:gd name="T59" fmla="*/ 36 w 36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35">
                  <a:moveTo>
                    <a:pt x="36" y="12"/>
                  </a:moveTo>
                  <a:lnTo>
                    <a:pt x="21" y="27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5" y="1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0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3" y="8"/>
                  </a:lnTo>
                  <a:lnTo>
                    <a:pt x="36" y="12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79" name="Freeform 70"/>
            <p:cNvSpPr>
              <a:spLocks/>
            </p:cNvSpPr>
            <p:nvPr/>
          </p:nvSpPr>
          <p:spPr bwMode="auto">
            <a:xfrm>
              <a:off x="4152900" y="1447800"/>
              <a:ext cx="19050" cy="20638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0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0" y="7"/>
                  </a:move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7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0" name="Freeform 71"/>
            <p:cNvSpPr>
              <a:spLocks/>
            </p:cNvSpPr>
            <p:nvPr/>
          </p:nvSpPr>
          <p:spPr bwMode="auto">
            <a:xfrm>
              <a:off x="4090988" y="1439863"/>
              <a:ext cx="61912" cy="50800"/>
            </a:xfrm>
            <a:custGeom>
              <a:avLst/>
              <a:gdLst>
                <a:gd name="T0" fmla="*/ 2147483647 w 37"/>
                <a:gd name="T1" fmla="*/ 2147483647 h 30"/>
                <a:gd name="T2" fmla="*/ 2147483647 w 37"/>
                <a:gd name="T3" fmla="*/ 2147483647 h 30"/>
                <a:gd name="T4" fmla="*/ 2147483647 w 37"/>
                <a:gd name="T5" fmla="*/ 2147483647 h 30"/>
                <a:gd name="T6" fmla="*/ 2147483647 w 37"/>
                <a:gd name="T7" fmla="*/ 2147483647 h 30"/>
                <a:gd name="T8" fmla="*/ 2147483647 w 37"/>
                <a:gd name="T9" fmla="*/ 2147483647 h 30"/>
                <a:gd name="T10" fmla="*/ 2147483647 w 37"/>
                <a:gd name="T11" fmla="*/ 2147483647 h 30"/>
                <a:gd name="T12" fmla="*/ 2147483647 w 37"/>
                <a:gd name="T13" fmla="*/ 2147483647 h 30"/>
                <a:gd name="T14" fmla="*/ 2147483647 w 37"/>
                <a:gd name="T15" fmla="*/ 2147483647 h 30"/>
                <a:gd name="T16" fmla="*/ 2147483647 w 37"/>
                <a:gd name="T17" fmla="*/ 2147483647 h 30"/>
                <a:gd name="T18" fmla="*/ 2147483647 w 37"/>
                <a:gd name="T19" fmla="*/ 2147483647 h 30"/>
                <a:gd name="T20" fmla="*/ 2147483647 w 37"/>
                <a:gd name="T21" fmla="*/ 2147483647 h 30"/>
                <a:gd name="T22" fmla="*/ 2147483647 w 37"/>
                <a:gd name="T23" fmla="*/ 2147483647 h 30"/>
                <a:gd name="T24" fmla="*/ 2147483647 w 37"/>
                <a:gd name="T25" fmla="*/ 2147483647 h 30"/>
                <a:gd name="T26" fmla="*/ 2147483647 w 37"/>
                <a:gd name="T27" fmla="*/ 2147483647 h 30"/>
                <a:gd name="T28" fmla="*/ 2147483647 w 37"/>
                <a:gd name="T29" fmla="*/ 2147483647 h 30"/>
                <a:gd name="T30" fmla="*/ 2147483647 w 37"/>
                <a:gd name="T31" fmla="*/ 2147483647 h 30"/>
                <a:gd name="T32" fmla="*/ 2147483647 w 37"/>
                <a:gd name="T33" fmla="*/ 2147483647 h 30"/>
                <a:gd name="T34" fmla="*/ 0 w 37"/>
                <a:gd name="T35" fmla="*/ 2147483647 h 30"/>
                <a:gd name="T36" fmla="*/ 2147483647 w 37"/>
                <a:gd name="T37" fmla="*/ 0 h 30"/>
                <a:gd name="T38" fmla="*/ 2147483647 w 37"/>
                <a:gd name="T39" fmla="*/ 2147483647 h 30"/>
                <a:gd name="T40" fmla="*/ 2147483647 w 37"/>
                <a:gd name="T41" fmla="*/ 2147483647 h 30"/>
                <a:gd name="T42" fmla="*/ 2147483647 w 37"/>
                <a:gd name="T43" fmla="*/ 2147483647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30"/>
                <a:gd name="T68" fmla="*/ 37 w 37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30">
                  <a:moveTo>
                    <a:pt x="16" y="6"/>
                  </a:moveTo>
                  <a:lnTo>
                    <a:pt x="28" y="10"/>
                  </a:lnTo>
                  <a:lnTo>
                    <a:pt x="33" y="6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21"/>
                  </a:lnTo>
                  <a:lnTo>
                    <a:pt x="37" y="25"/>
                  </a:lnTo>
                  <a:lnTo>
                    <a:pt x="29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0" y="9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2"/>
                  </a:lnTo>
                  <a:lnTo>
                    <a:pt x="16" y="6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1" name="Freeform 72"/>
            <p:cNvSpPr>
              <a:spLocks/>
            </p:cNvSpPr>
            <p:nvPr/>
          </p:nvSpPr>
          <p:spPr bwMode="auto">
            <a:xfrm>
              <a:off x="4117975" y="1416050"/>
              <a:ext cx="25400" cy="25400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0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4"/>
                <a:gd name="T38" fmla="*/ 14 w 14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4">
                  <a:moveTo>
                    <a:pt x="14" y="14"/>
                  </a:moveTo>
                  <a:lnTo>
                    <a:pt x="13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4" y="14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2" name="Freeform 73"/>
            <p:cNvSpPr>
              <a:spLocks/>
            </p:cNvSpPr>
            <p:nvPr/>
          </p:nvSpPr>
          <p:spPr bwMode="auto">
            <a:xfrm>
              <a:off x="4265613" y="1387475"/>
              <a:ext cx="33337" cy="50800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0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0 h 29"/>
                <a:gd name="T12" fmla="*/ 2147483647 w 20"/>
                <a:gd name="T13" fmla="*/ 2147483647 h 29"/>
                <a:gd name="T14" fmla="*/ 2147483647 w 20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16" y="10"/>
                  </a:moveTo>
                  <a:lnTo>
                    <a:pt x="6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2" y="6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6" y="10"/>
                  </a:lnTo>
                </a:path>
              </a:pathLst>
            </a:custGeom>
            <a:solidFill>
              <a:srgbClr val="EBF282"/>
            </a:solidFill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3" name="Freeform 74"/>
            <p:cNvSpPr>
              <a:spLocks/>
            </p:cNvSpPr>
            <p:nvPr/>
          </p:nvSpPr>
          <p:spPr bwMode="auto">
            <a:xfrm>
              <a:off x="4175125" y="1154113"/>
              <a:ext cx="201613" cy="276225"/>
            </a:xfrm>
            <a:custGeom>
              <a:avLst/>
              <a:gdLst>
                <a:gd name="T0" fmla="*/ 2147483647 w 119"/>
                <a:gd name="T1" fmla="*/ 2147483647 h 159"/>
                <a:gd name="T2" fmla="*/ 2147483647 w 119"/>
                <a:gd name="T3" fmla="*/ 2147483647 h 159"/>
                <a:gd name="T4" fmla="*/ 2147483647 w 119"/>
                <a:gd name="T5" fmla="*/ 2147483647 h 159"/>
                <a:gd name="T6" fmla="*/ 2147483647 w 119"/>
                <a:gd name="T7" fmla="*/ 2147483647 h 159"/>
                <a:gd name="T8" fmla="*/ 2147483647 w 119"/>
                <a:gd name="T9" fmla="*/ 2147483647 h 159"/>
                <a:gd name="T10" fmla="*/ 2147483647 w 119"/>
                <a:gd name="T11" fmla="*/ 2147483647 h 159"/>
                <a:gd name="T12" fmla="*/ 2147483647 w 119"/>
                <a:gd name="T13" fmla="*/ 2147483647 h 159"/>
                <a:gd name="T14" fmla="*/ 2147483647 w 119"/>
                <a:gd name="T15" fmla="*/ 2147483647 h 159"/>
                <a:gd name="T16" fmla="*/ 2147483647 w 119"/>
                <a:gd name="T17" fmla="*/ 2147483647 h 159"/>
                <a:gd name="T18" fmla="*/ 2147483647 w 119"/>
                <a:gd name="T19" fmla="*/ 2147483647 h 159"/>
                <a:gd name="T20" fmla="*/ 2147483647 w 119"/>
                <a:gd name="T21" fmla="*/ 2147483647 h 159"/>
                <a:gd name="T22" fmla="*/ 2147483647 w 119"/>
                <a:gd name="T23" fmla="*/ 2147483647 h 159"/>
                <a:gd name="T24" fmla="*/ 2147483647 w 119"/>
                <a:gd name="T25" fmla="*/ 2147483647 h 159"/>
                <a:gd name="T26" fmla="*/ 2147483647 w 119"/>
                <a:gd name="T27" fmla="*/ 2147483647 h 159"/>
                <a:gd name="T28" fmla="*/ 2147483647 w 119"/>
                <a:gd name="T29" fmla="*/ 2147483647 h 159"/>
                <a:gd name="T30" fmla="*/ 2147483647 w 119"/>
                <a:gd name="T31" fmla="*/ 2147483647 h 159"/>
                <a:gd name="T32" fmla="*/ 2147483647 w 119"/>
                <a:gd name="T33" fmla="*/ 2147483647 h 159"/>
                <a:gd name="T34" fmla="*/ 2147483647 w 119"/>
                <a:gd name="T35" fmla="*/ 2147483647 h 159"/>
                <a:gd name="T36" fmla="*/ 2147483647 w 119"/>
                <a:gd name="T37" fmla="*/ 2147483647 h 159"/>
                <a:gd name="T38" fmla="*/ 2147483647 w 119"/>
                <a:gd name="T39" fmla="*/ 2147483647 h 159"/>
                <a:gd name="T40" fmla="*/ 2147483647 w 119"/>
                <a:gd name="T41" fmla="*/ 2147483647 h 159"/>
                <a:gd name="T42" fmla="*/ 2147483647 w 119"/>
                <a:gd name="T43" fmla="*/ 2147483647 h 159"/>
                <a:gd name="T44" fmla="*/ 2147483647 w 119"/>
                <a:gd name="T45" fmla="*/ 2147483647 h 159"/>
                <a:gd name="T46" fmla="*/ 2147483647 w 119"/>
                <a:gd name="T47" fmla="*/ 2147483647 h 159"/>
                <a:gd name="T48" fmla="*/ 2147483647 w 119"/>
                <a:gd name="T49" fmla="*/ 2147483647 h 159"/>
                <a:gd name="T50" fmla="*/ 2147483647 w 119"/>
                <a:gd name="T51" fmla="*/ 2147483647 h 159"/>
                <a:gd name="T52" fmla="*/ 2147483647 w 119"/>
                <a:gd name="T53" fmla="*/ 2147483647 h 159"/>
                <a:gd name="T54" fmla="*/ 2147483647 w 119"/>
                <a:gd name="T55" fmla="*/ 2147483647 h 159"/>
                <a:gd name="T56" fmla="*/ 2147483647 w 119"/>
                <a:gd name="T57" fmla="*/ 2147483647 h 159"/>
                <a:gd name="T58" fmla="*/ 2147483647 w 119"/>
                <a:gd name="T59" fmla="*/ 2147483647 h 159"/>
                <a:gd name="T60" fmla="*/ 2147483647 w 119"/>
                <a:gd name="T61" fmla="*/ 2147483647 h 159"/>
                <a:gd name="T62" fmla="*/ 2147483647 w 119"/>
                <a:gd name="T63" fmla="*/ 2147483647 h 159"/>
                <a:gd name="T64" fmla="*/ 2147483647 w 119"/>
                <a:gd name="T65" fmla="*/ 2147483647 h 159"/>
                <a:gd name="T66" fmla="*/ 2147483647 w 119"/>
                <a:gd name="T67" fmla="*/ 2147483647 h 159"/>
                <a:gd name="T68" fmla="*/ 2147483647 w 119"/>
                <a:gd name="T69" fmla="*/ 2147483647 h 159"/>
                <a:gd name="T70" fmla="*/ 2147483647 w 119"/>
                <a:gd name="T71" fmla="*/ 2147483647 h 159"/>
                <a:gd name="T72" fmla="*/ 2147483647 w 119"/>
                <a:gd name="T73" fmla="*/ 2147483647 h 159"/>
                <a:gd name="T74" fmla="*/ 2147483647 w 119"/>
                <a:gd name="T75" fmla="*/ 2147483647 h 159"/>
                <a:gd name="T76" fmla="*/ 2147483647 w 119"/>
                <a:gd name="T77" fmla="*/ 2147483647 h 159"/>
                <a:gd name="T78" fmla="*/ 2147483647 w 119"/>
                <a:gd name="T79" fmla="*/ 2147483647 h 159"/>
                <a:gd name="T80" fmla="*/ 2147483647 w 119"/>
                <a:gd name="T81" fmla="*/ 2147483647 h 159"/>
                <a:gd name="T82" fmla="*/ 2147483647 w 119"/>
                <a:gd name="T83" fmla="*/ 2147483647 h 159"/>
                <a:gd name="T84" fmla="*/ 2147483647 w 119"/>
                <a:gd name="T85" fmla="*/ 2147483647 h 159"/>
                <a:gd name="T86" fmla="*/ 2147483647 w 119"/>
                <a:gd name="T87" fmla="*/ 2147483647 h 159"/>
                <a:gd name="T88" fmla="*/ 2147483647 w 119"/>
                <a:gd name="T89" fmla="*/ 2147483647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159"/>
                <a:gd name="T137" fmla="*/ 119 w 119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159">
                  <a:moveTo>
                    <a:pt x="95" y="24"/>
                  </a:moveTo>
                  <a:lnTo>
                    <a:pt x="91" y="36"/>
                  </a:lnTo>
                  <a:lnTo>
                    <a:pt x="97" y="37"/>
                  </a:lnTo>
                  <a:lnTo>
                    <a:pt x="106" y="24"/>
                  </a:lnTo>
                  <a:lnTo>
                    <a:pt x="112" y="29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3" y="45"/>
                  </a:lnTo>
                  <a:lnTo>
                    <a:pt x="107" y="47"/>
                  </a:lnTo>
                  <a:lnTo>
                    <a:pt x="112" y="39"/>
                  </a:lnTo>
                  <a:lnTo>
                    <a:pt x="115" y="43"/>
                  </a:lnTo>
                  <a:lnTo>
                    <a:pt x="116" y="56"/>
                  </a:lnTo>
                  <a:lnTo>
                    <a:pt x="118" y="59"/>
                  </a:lnTo>
                  <a:lnTo>
                    <a:pt x="119" y="60"/>
                  </a:lnTo>
                  <a:lnTo>
                    <a:pt x="118" y="62"/>
                  </a:lnTo>
                  <a:lnTo>
                    <a:pt x="114" y="64"/>
                  </a:lnTo>
                  <a:lnTo>
                    <a:pt x="106" y="67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6" y="85"/>
                  </a:lnTo>
                  <a:lnTo>
                    <a:pt x="107" y="92"/>
                  </a:lnTo>
                  <a:lnTo>
                    <a:pt x="101" y="98"/>
                  </a:lnTo>
                  <a:lnTo>
                    <a:pt x="112" y="106"/>
                  </a:lnTo>
                  <a:lnTo>
                    <a:pt x="99" y="115"/>
                  </a:lnTo>
                  <a:lnTo>
                    <a:pt x="95" y="117"/>
                  </a:lnTo>
                  <a:lnTo>
                    <a:pt x="87" y="114"/>
                  </a:lnTo>
                  <a:lnTo>
                    <a:pt x="69" y="118"/>
                  </a:lnTo>
                  <a:lnTo>
                    <a:pt x="65" y="119"/>
                  </a:lnTo>
                  <a:lnTo>
                    <a:pt x="69" y="108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9" y="108"/>
                  </a:lnTo>
                  <a:lnTo>
                    <a:pt x="59" y="111"/>
                  </a:lnTo>
                  <a:lnTo>
                    <a:pt x="57" y="117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2"/>
                  </a:lnTo>
                  <a:lnTo>
                    <a:pt x="35" y="155"/>
                  </a:lnTo>
                  <a:lnTo>
                    <a:pt x="25" y="159"/>
                  </a:lnTo>
                  <a:lnTo>
                    <a:pt x="25" y="139"/>
                  </a:lnTo>
                  <a:lnTo>
                    <a:pt x="14" y="142"/>
                  </a:lnTo>
                  <a:lnTo>
                    <a:pt x="1" y="144"/>
                  </a:lnTo>
                  <a:lnTo>
                    <a:pt x="0" y="128"/>
                  </a:lnTo>
                  <a:lnTo>
                    <a:pt x="19" y="123"/>
                  </a:lnTo>
                  <a:lnTo>
                    <a:pt x="25" y="121"/>
                  </a:lnTo>
                  <a:lnTo>
                    <a:pt x="25" y="114"/>
                  </a:lnTo>
                  <a:lnTo>
                    <a:pt x="25" y="110"/>
                  </a:lnTo>
                  <a:lnTo>
                    <a:pt x="14" y="108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9" y="100"/>
                  </a:lnTo>
                  <a:lnTo>
                    <a:pt x="19" y="97"/>
                  </a:lnTo>
                  <a:lnTo>
                    <a:pt x="27" y="101"/>
                  </a:lnTo>
                  <a:lnTo>
                    <a:pt x="29" y="100"/>
                  </a:lnTo>
                  <a:lnTo>
                    <a:pt x="31" y="98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0" y="9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9" y="84"/>
                  </a:lnTo>
                  <a:lnTo>
                    <a:pt x="27" y="85"/>
                  </a:lnTo>
                  <a:lnTo>
                    <a:pt x="25" y="91"/>
                  </a:lnTo>
                  <a:lnTo>
                    <a:pt x="22" y="89"/>
                  </a:lnTo>
                  <a:lnTo>
                    <a:pt x="18" y="88"/>
                  </a:lnTo>
                  <a:lnTo>
                    <a:pt x="15" y="87"/>
                  </a:lnTo>
                  <a:lnTo>
                    <a:pt x="9" y="77"/>
                  </a:lnTo>
                  <a:lnTo>
                    <a:pt x="19" y="74"/>
                  </a:lnTo>
                  <a:lnTo>
                    <a:pt x="23" y="74"/>
                  </a:lnTo>
                  <a:lnTo>
                    <a:pt x="30" y="77"/>
                  </a:lnTo>
                  <a:lnTo>
                    <a:pt x="30" y="74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0" y="66"/>
                  </a:lnTo>
                  <a:lnTo>
                    <a:pt x="31" y="63"/>
                  </a:lnTo>
                  <a:lnTo>
                    <a:pt x="26" y="62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5" y="66"/>
                  </a:lnTo>
                  <a:lnTo>
                    <a:pt x="12" y="54"/>
                  </a:lnTo>
                  <a:lnTo>
                    <a:pt x="17" y="55"/>
                  </a:lnTo>
                  <a:lnTo>
                    <a:pt x="26" y="56"/>
                  </a:lnTo>
                  <a:lnTo>
                    <a:pt x="29" y="54"/>
                  </a:lnTo>
                  <a:lnTo>
                    <a:pt x="31" y="50"/>
                  </a:lnTo>
                  <a:lnTo>
                    <a:pt x="38" y="49"/>
                  </a:lnTo>
                  <a:lnTo>
                    <a:pt x="43" y="50"/>
                  </a:lnTo>
                  <a:lnTo>
                    <a:pt x="43" y="51"/>
                  </a:lnTo>
                  <a:lnTo>
                    <a:pt x="43" y="54"/>
                  </a:lnTo>
                  <a:lnTo>
                    <a:pt x="46" y="55"/>
                  </a:lnTo>
                  <a:lnTo>
                    <a:pt x="47" y="56"/>
                  </a:lnTo>
                  <a:lnTo>
                    <a:pt x="55" y="63"/>
                  </a:lnTo>
                  <a:lnTo>
                    <a:pt x="56" y="55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50" y="49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4" y="47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53" y="43"/>
                  </a:lnTo>
                  <a:lnTo>
                    <a:pt x="50" y="43"/>
                  </a:lnTo>
                  <a:lnTo>
                    <a:pt x="43" y="42"/>
                  </a:lnTo>
                  <a:lnTo>
                    <a:pt x="40" y="39"/>
                  </a:lnTo>
                  <a:lnTo>
                    <a:pt x="38" y="33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47" y="20"/>
                  </a:lnTo>
                  <a:lnTo>
                    <a:pt x="48" y="16"/>
                  </a:lnTo>
                  <a:lnTo>
                    <a:pt x="56" y="20"/>
                  </a:lnTo>
                  <a:lnTo>
                    <a:pt x="63" y="25"/>
                  </a:lnTo>
                  <a:lnTo>
                    <a:pt x="65" y="30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56" y="12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9" y="8"/>
                  </a:lnTo>
                  <a:lnTo>
                    <a:pt x="70" y="9"/>
                  </a:lnTo>
                  <a:lnTo>
                    <a:pt x="73" y="20"/>
                  </a:lnTo>
                  <a:lnTo>
                    <a:pt x="77" y="24"/>
                  </a:lnTo>
                  <a:lnTo>
                    <a:pt x="76" y="0"/>
                  </a:lnTo>
                  <a:lnTo>
                    <a:pt x="91" y="11"/>
                  </a:lnTo>
                  <a:lnTo>
                    <a:pt x="97" y="11"/>
                  </a:lnTo>
                  <a:lnTo>
                    <a:pt x="99" y="12"/>
                  </a:lnTo>
                  <a:lnTo>
                    <a:pt x="95" y="24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4" name="Freeform 75"/>
            <p:cNvSpPr>
              <a:spLocks/>
            </p:cNvSpPr>
            <p:nvPr/>
          </p:nvSpPr>
          <p:spPr bwMode="auto">
            <a:xfrm>
              <a:off x="4497388" y="1085850"/>
              <a:ext cx="17462" cy="41275"/>
            </a:xfrm>
            <a:custGeom>
              <a:avLst/>
              <a:gdLst>
                <a:gd name="T0" fmla="*/ 2147483647 w 10"/>
                <a:gd name="T1" fmla="*/ 2147483647 h 23"/>
                <a:gd name="T2" fmla="*/ 2147483647 w 10"/>
                <a:gd name="T3" fmla="*/ 2147483647 h 23"/>
                <a:gd name="T4" fmla="*/ 0 w 10"/>
                <a:gd name="T5" fmla="*/ 2147483647 h 23"/>
                <a:gd name="T6" fmla="*/ 0 w 10"/>
                <a:gd name="T7" fmla="*/ 2147483647 h 23"/>
                <a:gd name="T8" fmla="*/ 2147483647 w 10"/>
                <a:gd name="T9" fmla="*/ 2147483647 h 23"/>
                <a:gd name="T10" fmla="*/ 2147483647 w 10"/>
                <a:gd name="T11" fmla="*/ 0 h 23"/>
                <a:gd name="T12" fmla="*/ 2147483647 w 10"/>
                <a:gd name="T13" fmla="*/ 2147483647 h 23"/>
                <a:gd name="T14" fmla="*/ 2147483647 w 10"/>
                <a:gd name="T15" fmla="*/ 2147483647 h 23"/>
                <a:gd name="T16" fmla="*/ 2147483647 w 10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3"/>
                <a:gd name="T29" fmla="*/ 10 w 1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3">
                  <a:moveTo>
                    <a:pt x="6" y="18"/>
                  </a:moveTo>
                  <a:lnTo>
                    <a:pt x="2" y="2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9" y="9"/>
                  </a:lnTo>
                  <a:lnTo>
                    <a:pt x="6" y="18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5" name="Freeform 76"/>
            <p:cNvSpPr>
              <a:spLocks/>
            </p:cNvSpPr>
            <p:nvPr/>
          </p:nvSpPr>
          <p:spPr bwMode="auto">
            <a:xfrm>
              <a:off x="4357688" y="1020763"/>
              <a:ext cx="158750" cy="168275"/>
            </a:xfrm>
            <a:custGeom>
              <a:avLst/>
              <a:gdLst>
                <a:gd name="T0" fmla="*/ 2147483647 w 93"/>
                <a:gd name="T1" fmla="*/ 2147483647 h 97"/>
                <a:gd name="T2" fmla="*/ 2147483647 w 93"/>
                <a:gd name="T3" fmla="*/ 2147483647 h 97"/>
                <a:gd name="T4" fmla="*/ 2147483647 w 93"/>
                <a:gd name="T5" fmla="*/ 2147483647 h 97"/>
                <a:gd name="T6" fmla="*/ 2147483647 w 93"/>
                <a:gd name="T7" fmla="*/ 2147483647 h 97"/>
                <a:gd name="T8" fmla="*/ 2147483647 w 93"/>
                <a:gd name="T9" fmla="*/ 2147483647 h 97"/>
                <a:gd name="T10" fmla="*/ 2147483647 w 93"/>
                <a:gd name="T11" fmla="*/ 2147483647 h 97"/>
                <a:gd name="T12" fmla="*/ 2147483647 w 93"/>
                <a:gd name="T13" fmla="*/ 2147483647 h 97"/>
                <a:gd name="T14" fmla="*/ 2147483647 w 93"/>
                <a:gd name="T15" fmla="*/ 2147483647 h 97"/>
                <a:gd name="T16" fmla="*/ 2147483647 w 93"/>
                <a:gd name="T17" fmla="*/ 2147483647 h 97"/>
                <a:gd name="T18" fmla="*/ 2147483647 w 93"/>
                <a:gd name="T19" fmla="*/ 2147483647 h 97"/>
                <a:gd name="T20" fmla="*/ 2147483647 w 93"/>
                <a:gd name="T21" fmla="*/ 2147483647 h 97"/>
                <a:gd name="T22" fmla="*/ 2147483647 w 93"/>
                <a:gd name="T23" fmla="*/ 2147483647 h 97"/>
                <a:gd name="T24" fmla="*/ 2147483647 w 93"/>
                <a:gd name="T25" fmla="*/ 2147483647 h 97"/>
                <a:gd name="T26" fmla="*/ 2147483647 w 93"/>
                <a:gd name="T27" fmla="*/ 2147483647 h 97"/>
                <a:gd name="T28" fmla="*/ 2147483647 w 93"/>
                <a:gd name="T29" fmla="*/ 2147483647 h 97"/>
                <a:gd name="T30" fmla="*/ 0 w 93"/>
                <a:gd name="T31" fmla="*/ 2147483647 h 97"/>
                <a:gd name="T32" fmla="*/ 2147483647 w 93"/>
                <a:gd name="T33" fmla="*/ 2147483647 h 97"/>
                <a:gd name="T34" fmla="*/ 2147483647 w 93"/>
                <a:gd name="T35" fmla="*/ 2147483647 h 97"/>
                <a:gd name="T36" fmla="*/ 2147483647 w 93"/>
                <a:gd name="T37" fmla="*/ 2147483647 h 97"/>
                <a:gd name="T38" fmla="*/ 2147483647 w 93"/>
                <a:gd name="T39" fmla="*/ 2147483647 h 97"/>
                <a:gd name="T40" fmla="*/ 2147483647 w 93"/>
                <a:gd name="T41" fmla="*/ 2147483647 h 97"/>
                <a:gd name="T42" fmla="*/ 2147483647 w 93"/>
                <a:gd name="T43" fmla="*/ 2147483647 h 97"/>
                <a:gd name="T44" fmla="*/ 2147483647 w 93"/>
                <a:gd name="T45" fmla="*/ 2147483647 h 97"/>
                <a:gd name="T46" fmla="*/ 2147483647 w 93"/>
                <a:gd name="T47" fmla="*/ 2147483647 h 97"/>
                <a:gd name="T48" fmla="*/ 2147483647 w 93"/>
                <a:gd name="T49" fmla="*/ 2147483647 h 97"/>
                <a:gd name="T50" fmla="*/ 2147483647 w 93"/>
                <a:gd name="T51" fmla="*/ 2147483647 h 97"/>
                <a:gd name="T52" fmla="*/ 2147483647 w 93"/>
                <a:gd name="T53" fmla="*/ 2147483647 h 97"/>
                <a:gd name="T54" fmla="*/ 2147483647 w 93"/>
                <a:gd name="T55" fmla="*/ 2147483647 h 97"/>
                <a:gd name="T56" fmla="*/ 2147483647 w 93"/>
                <a:gd name="T57" fmla="*/ 2147483647 h 97"/>
                <a:gd name="T58" fmla="*/ 2147483647 w 93"/>
                <a:gd name="T59" fmla="*/ 2147483647 h 97"/>
                <a:gd name="T60" fmla="*/ 2147483647 w 93"/>
                <a:gd name="T61" fmla="*/ 2147483647 h 97"/>
                <a:gd name="T62" fmla="*/ 2147483647 w 93"/>
                <a:gd name="T63" fmla="*/ 2147483647 h 97"/>
                <a:gd name="T64" fmla="*/ 2147483647 w 93"/>
                <a:gd name="T65" fmla="*/ 2147483647 h 97"/>
                <a:gd name="T66" fmla="*/ 2147483647 w 93"/>
                <a:gd name="T67" fmla="*/ 2147483647 h 97"/>
                <a:gd name="T68" fmla="*/ 2147483647 w 93"/>
                <a:gd name="T69" fmla="*/ 2147483647 h 97"/>
                <a:gd name="T70" fmla="*/ 2147483647 w 93"/>
                <a:gd name="T71" fmla="*/ 2147483647 h 97"/>
                <a:gd name="T72" fmla="*/ 2147483647 w 93"/>
                <a:gd name="T73" fmla="*/ 2147483647 h 97"/>
                <a:gd name="T74" fmla="*/ 2147483647 w 93"/>
                <a:gd name="T75" fmla="*/ 2147483647 h 97"/>
                <a:gd name="T76" fmla="*/ 2147483647 w 93"/>
                <a:gd name="T77" fmla="*/ 2147483647 h 97"/>
                <a:gd name="T78" fmla="*/ 2147483647 w 93"/>
                <a:gd name="T79" fmla="*/ 2147483647 h 97"/>
                <a:gd name="T80" fmla="*/ 2147483647 w 93"/>
                <a:gd name="T81" fmla="*/ 2147483647 h 97"/>
                <a:gd name="T82" fmla="*/ 2147483647 w 93"/>
                <a:gd name="T83" fmla="*/ 0 h 97"/>
                <a:gd name="T84" fmla="*/ 2147483647 w 93"/>
                <a:gd name="T85" fmla="*/ 2147483647 h 97"/>
                <a:gd name="T86" fmla="*/ 2147483647 w 93"/>
                <a:gd name="T87" fmla="*/ 2147483647 h 97"/>
                <a:gd name="T88" fmla="*/ 2147483647 w 93"/>
                <a:gd name="T89" fmla="*/ 2147483647 h 97"/>
                <a:gd name="T90" fmla="*/ 2147483647 w 93"/>
                <a:gd name="T91" fmla="*/ 2147483647 h 97"/>
                <a:gd name="T92" fmla="*/ 2147483647 w 93"/>
                <a:gd name="T93" fmla="*/ 2147483647 h 97"/>
                <a:gd name="T94" fmla="*/ 2147483647 w 93"/>
                <a:gd name="T95" fmla="*/ 2147483647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97"/>
                <a:gd name="T146" fmla="*/ 93 w 93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97">
                  <a:moveTo>
                    <a:pt x="78" y="43"/>
                  </a:moveTo>
                  <a:lnTo>
                    <a:pt x="70" y="53"/>
                  </a:lnTo>
                  <a:lnTo>
                    <a:pt x="66" y="61"/>
                  </a:lnTo>
                  <a:lnTo>
                    <a:pt x="72" y="68"/>
                  </a:lnTo>
                  <a:lnTo>
                    <a:pt x="72" y="69"/>
                  </a:lnTo>
                  <a:lnTo>
                    <a:pt x="70" y="76"/>
                  </a:lnTo>
                  <a:lnTo>
                    <a:pt x="69" y="77"/>
                  </a:lnTo>
                  <a:lnTo>
                    <a:pt x="67" y="80"/>
                  </a:lnTo>
                  <a:lnTo>
                    <a:pt x="46" y="86"/>
                  </a:lnTo>
                  <a:lnTo>
                    <a:pt x="34" y="90"/>
                  </a:lnTo>
                  <a:lnTo>
                    <a:pt x="25" y="93"/>
                  </a:lnTo>
                  <a:lnTo>
                    <a:pt x="15" y="97"/>
                  </a:lnTo>
                  <a:lnTo>
                    <a:pt x="11" y="87"/>
                  </a:lnTo>
                  <a:lnTo>
                    <a:pt x="7" y="86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9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4" y="74"/>
                  </a:lnTo>
                  <a:lnTo>
                    <a:pt x="27" y="76"/>
                  </a:lnTo>
                  <a:lnTo>
                    <a:pt x="32" y="66"/>
                  </a:lnTo>
                  <a:lnTo>
                    <a:pt x="29" y="65"/>
                  </a:lnTo>
                  <a:lnTo>
                    <a:pt x="17" y="60"/>
                  </a:lnTo>
                  <a:lnTo>
                    <a:pt x="17" y="49"/>
                  </a:lnTo>
                  <a:lnTo>
                    <a:pt x="49" y="48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28" y="40"/>
                  </a:lnTo>
                  <a:lnTo>
                    <a:pt x="28" y="26"/>
                  </a:lnTo>
                  <a:lnTo>
                    <a:pt x="44" y="27"/>
                  </a:lnTo>
                  <a:lnTo>
                    <a:pt x="48" y="22"/>
                  </a:lnTo>
                  <a:lnTo>
                    <a:pt x="54" y="22"/>
                  </a:lnTo>
                  <a:lnTo>
                    <a:pt x="54" y="25"/>
                  </a:lnTo>
                  <a:lnTo>
                    <a:pt x="59" y="47"/>
                  </a:lnTo>
                  <a:lnTo>
                    <a:pt x="62" y="27"/>
                  </a:lnTo>
                  <a:lnTo>
                    <a:pt x="63" y="17"/>
                  </a:lnTo>
                  <a:lnTo>
                    <a:pt x="55" y="10"/>
                  </a:lnTo>
                  <a:lnTo>
                    <a:pt x="55" y="2"/>
                  </a:lnTo>
                  <a:lnTo>
                    <a:pt x="67" y="0"/>
                  </a:lnTo>
                  <a:lnTo>
                    <a:pt x="70" y="11"/>
                  </a:lnTo>
                  <a:lnTo>
                    <a:pt x="86" y="15"/>
                  </a:lnTo>
                  <a:lnTo>
                    <a:pt x="88" y="19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78" y="4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6" name="Freeform 77"/>
            <p:cNvSpPr>
              <a:spLocks/>
            </p:cNvSpPr>
            <p:nvPr/>
          </p:nvSpPr>
          <p:spPr bwMode="auto">
            <a:xfrm>
              <a:off x="4741863" y="979488"/>
              <a:ext cx="30162" cy="53975"/>
            </a:xfrm>
            <a:custGeom>
              <a:avLst/>
              <a:gdLst>
                <a:gd name="T0" fmla="*/ 2147483647 w 18"/>
                <a:gd name="T1" fmla="*/ 2147483647 h 31"/>
                <a:gd name="T2" fmla="*/ 2147483647 w 18"/>
                <a:gd name="T3" fmla="*/ 2147483647 h 31"/>
                <a:gd name="T4" fmla="*/ 0 w 18"/>
                <a:gd name="T5" fmla="*/ 2147483647 h 31"/>
                <a:gd name="T6" fmla="*/ 2147483647 w 18"/>
                <a:gd name="T7" fmla="*/ 2147483647 h 31"/>
                <a:gd name="T8" fmla="*/ 2147483647 w 18"/>
                <a:gd name="T9" fmla="*/ 2147483647 h 31"/>
                <a:gd name="T10" fmla="*/ 2147483647 w 18"/>
                <a:gd name="T11" fmla="*/ 0 h 31"/>
                <a:gd name="T12" fmla="*/ 2147483647 w 18"/>
                <a:gd name="T13" fmla="*/ 2147483647 h 31"/>
                <a:gd name="T14" fmla="*/ 2147483647 w 18"/>
                <a:gd name="T15" fmla="*/ 2147483647 h 31"/>
                <a:gd name="T16" fmla="*/ 2147483647 w 18"/>
                <a:gd name="T17" fmla="*/ 2147483647 h 31"/>
                <a:gd name="T18" fmla="*/ 2147483647 w 18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1"/>
                <a:gd name="T32" fmla="*/ 18 w 18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1">
                  <a:moveTo>
                    <a:pt x="18" y="23"/>
                  </a:moveTo>
                  <a:lnTo>
                    <a:pt x="1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4" y="3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17" y="20"/>
                  </a:lnTo>
                  <a:lnTo>
                    <a:pt x="18" y="2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7" name="Freeform 78"/>
            <p:cNvSpPr>
              <a:spLocks/>
            </p:cNvSpPr>
            <p:nvPr/>
          </p:nvSpPr>
          <p:spPr bwMode="auto">
            <a:xfrm>
              <a:off x="4576763" y="950913"/>
              <a:ext cx="55562" cy="79375"/>
            </a:xfrm>
            <a:custGeom>
              <a:avLst/>
              <a:gdLst>
                <a:gd name="T0" fmla="*/ 2147483647 w 32"/>
                <a:gd name="T1" fmla="*/ 2147483647 h 46"/>
                <a:gd name="T2" fmla="*/ 0 w 32"/>
                <a:gd name="T3" fmla="*/ 2147483647 h 46"/>
                <a:gd name="T4" fmla="*/ 0 w 32"/>
                <a:gd name="T5" fmla="*/ 2147483647 h 46"/>
                <a:gd name="T6" fmla="*/ 2147483647 w 32"/>
                <a:gd name="T7" fmla="*/ 2147483647 h 46"/>
                <a:gd name="T8" fmla="*/ 2147483647 w 32"/>
                <a:gd name="T9" fmla="*/ 2147483647 h 46"/>
                <a:gd name="T10" fmla="*/ 2147483647 w 32"/>
                <a:gd name="T11" fmla="*/ 2147483647 h 46"/>
                <a:gd name="T12" fmla="*/ 2147483647 w 32"/>
                <a:gd name="T13" fmla="*/ 2147483647 h 46"/>
                <a:gd name="T14" fmla="*/ 2147483647 w 32"/>
                <a:gd name="T15" fmla="*/ 0 h 46"/>
                <a:gd name="T16" fmla="*/ 2147483647 w 32"/>
                <a:gd name="T17" fmla="*/ 2147483647 h 46"/>
                <a:gd name="T18" fmla="*/ 2147483647 w 32"/>
                <a:gd name="T19" fmla="*/ 2147483647 h 46"/>
                <a:gd name="T20" fmla="*/ 2147483647 w 32"/>
                <a:gd name="T21" fmla="*/ 2147483647 h 46"/>
                <a:gd name="T22" fmla="*/ 2147483647 w 32"/>
                <a:gd name="T23" fmla="*/ 2147483647 h 46"/>
                <a:gd name="T24" fmla="*/ 2147483647 w 32"/>
                <a:gd name="T25" fmla="*/ 214748364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6"/>
                <a:gd name="T41" fmla="*/ 32 w 32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6">
                  <a:moveTo>
                    <a:pt x="23" y="37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14" y="20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3" y="37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8" name="Freeform 79"/>
            <p:cNvSpPr>
              <a:spLocks/>
            </p:cNvSpPr>
            <p:nvPr/>
          </p:nvSpPr>
          <p:spPr bwMode="auto">
            <a:xfrm>
              <a:off x="4635500" y="938213"/>
              <a:ext cx="19050" cy="12700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0 w 12"/>
                <a:gd name="T15" fmla="*/ 2147483647 h 7"/>
                <a:gd name="T16" fmla="*/ 0 w 12"/>
                <a:gd name="T17" fmla="*/ 2147483647 h 7"/>
                <a:gd name="T18" fmla="*/ 2147483647 w 12"/>
                <a:gd name="T19" fmla="*/ 0 h 7"/>
                <a:gd name="T20" fmla="*/ 2147483647 w 12"/>
                <a:gd name="T21" fmla="*/ 2147483647 h 7"/>
                <a:gd name="T22" fmla="*/ 2147483647 w 12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7"/>
                <a:gd name="T38" fmla="*/ 12 w 12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7">
                  <a:moveTo>
                    <a:pt x="5" y="2"/>
                  </a:moveTo>
                  <a:lnTo>
                    <a:pt x="9" y="3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89" name="Freeform 80"/>
            <p:cNvSpPr>
              <a:spLocks/>
            </p:cNvSpPr>
            <p:nvPr/>
          </p:nvSpPr>
          <p:spPr bwMode="auto">
            <a:xfrm>
              <a:off x="4456113" y="914400"/>
              <a:ext cx="150812" cy="130175"/>
            </a:xfrm>
            <a:custGeom>
              <a:avLst/>
              <a:gdLst>
                <a:gd name="T0" fmla="*/ 2147483647 w 89"/>
                <a:gd name="T1" fmla="*/ 2147483647 h 76"/>
                <a:gd name="T2" fmla="*/ 2147483647 w 89"/>
                <a:gd name="T3" fmla="*/ 2147483647 h 76"/>
                <a:gd name="T4" fmla="*/ 2147483647 w 89"/>
                <a:gd name="T5" fmla="*/ 2147483647 h 76"/>
                <a:gd name="T6" fmla="*/ 2147483647 w 89"/>
                <a:gd name="T7" fmla="*/ 2147483647 h 76"/>
                <a:gd name="T8" fmla="*/ 2147483647 w 89"/>
                <a:gd name="T9" fmla="*/ 2147483647 h 76"/>
                <a:gd name="T10" fmla="*/ 2147483647 w 89"/>
                <a:gd name="T11" fmla="*/ 2147483647 h 76"/>
                <a:gd name="T12" fmla="*/ 2147483647 w 89"/>
                <a:gd name="T13" fmla="*/ 2147483647 h 76"/>
                <a:gd name="T14" fmla="*/ 2147483647 w 89"/>
                <a:gd name="T15" fmla="*/ 2147483647 h 76"/>
                <a:gd name="T16" fmla="*/ 2147483647 w 89"/>
                <a:gd name="T17" fmla="*/ 2147483647 h 76"/>
                <a:gd name="T18" fmla="*/ 2147483647 w 89"/>
                <a:gd name="T19" fmla="*/ 2147483647 h 76"/>
                <a:gd name="T20" fmla="*/ 2147483647 w 89"/>
                <a:gd name="T21" fmla="*/ 2147483647 h 76"/>
                <a:gd name="T22" fmla="*/ 2147483647 w 89"/>
                <a:gd name="T23" fmla="*/ 2147483647 h 76"/>
                <a:gd name="T24" fmla="*/ 2147483647 w 89"/>
                <a:gd name="T25" fmla="*/ 2147483647 h 76"/>
                <a:gd name="T26" fmla="*/ 2147483647 w 89"/>
                <a:gd name="T27" fmla="*/ 2147483647 h 76"/>
                <a:gd name="T28" fmla="*/ 2147483647 w 89"/>
                <a:gd name="T29" fmla="*/ 2147483647 h 76"/>
                <a:gd name="T30" fmla="*/ 2147483647 w 89"/>
                <a:gd name="T31" fmla="*/ 2147483647 h 76"/>
                <a:gd name="T32" fmla="*/ 2147483647 w 89"/>
                <a:gd name="T33" fmla="*/ 2147483647 h 76"/>
                <a:gd name="T34" fmla="*/ 2147483647 w 89"/>
                <a:gd name="T35" fmla="*/ 2147483647 h 76"/>
                <a:gd name="T36" fmla="*/ 0 w 89"/>
                <a:gd name="T37" fmla="*/ 2147483647 h 76"/>
                <a:gd name="T38" fmla="*/ 2147483647 w 89"/>
                <a:gd name="T39" fmla="*/ 2147483647 h 76"/>
                <a:gd name="T40" fmla="*/ 2147483647 w 89"/>
                <a:gd name="T41" fmla="*/ 2147483647 h 76"/>
                <a:gd name="T42" fmla="*/ 2147483647 w 89"/>
                <a:gd name="T43" fmla="*/ 2147483647 h 76"/>
                <a:gd name="T44" fmla="*/ 2147483647 w 89"/>
                <a:gd name="T45" fmla="*/ 2147483647 h 76"/>
                <a:gd name="T46" fmla="*/ 2147483647 w 89"/>
                <a:gd name="T47" fmla="*/ 2147483647 h 76"/>
                <a:gd name="T48" fmla="*/ 2147483647 w 89"/>
                <a:gd name="T49" fmla="*/ 2147483647 h 76"/>
                <a:gd name="T50" fmla="*/ 2147483647 w 89"/>
                <a:gd name="T51" fmla="*/ 2147483647 h 76"/>
                <a:gd name="T52" fmla="*/ 2147483647 w 89"/>
                <a:gd name="T53" fmla="*/ 2147483647 h 76"/>
                <a:gd name="T54" fmla="*/ 2147483647 w 89"/>
                <a:gd name="T55" fmla="*/ 2147483647 h 76"/>
                <a:gd name="T56" fmla="*/ 2147483647 w 89"/>
                <a:gd name="T57" fmla="*/ 2147483647 h 76"/>
                <a:gd name="T58" fmla="*/ 2147483647 w 89"/>
                <a:gd name="T59" fmla="*/ 2147483647 h 76"/>
                <a:gd name="T60" fmla="*/ 2147483647 w 89"/>
                <a:gd name="T61" fmla="*/ 0 h 76"/>
                <a:gd name="T62" fmla="*/ 2147483647 w 89"/>
                <a:gd name="T63" fmla="*/ 2147483647 h 76"/>
                <a:gd name="T64" fmla="*/ 2147483647 w 89"/>
                <a:gd name="T65" fmla="*/ 2147483647 h 76"/>
                <a:gd name="T66" fmla="*/ 2147483647 w 89"/>
                <a:gd name="T67" fmla="*/ 2147483647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76"/>
                <a:gd name="T104" fmla="*/ 89 w 89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76">
                  <a:moveTo>
                    <a:pt x="58" y="21"/>
                  </a:moveTo>
                  <a:lnTo>
                    <a:pt x="62" y="24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5" y="17"/>
                  </a:lnTo>
                  <a:lnTo>
                    <a:pt x="81" y="16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9" y="29"/>
                  </a:lnTo>
                  <a:lnTo>
                    <a:pt x="84" y="33"/>
                  </a:lnTo>
                  <a:lnTo>
                    <a:pt x="73" y="37"/>
                  </a:lnTo>
                  <a:lnTo>
                    <a:pt x="65" y="50"/>
                  </a:lnTo>
                  <a:lnTo>
                    <a:pt x="60" y="65"/>
                  </a:lnTo>
                  <a:lnTo>
                    <a:pt x="58" y="70"/>
                  </a:lnTo>
                  <a:lnTo>
                    <a:pt x="56" y="74"/>
                  </a:lnTo>
                  <a:lnTo>
                    <a:pt x="39" y="76"/>
                  </a:lnTo>
                  <a:lnTo>
                    <a:pt x="29" y="66"/>
                  </a:lnTo>
                  <a:lnTo>
                    <a:pt x="13" y="51"/>
                  </a:lnTo>
                  <a:lnTo>
                    <a:pt x="0" y="49"/>
                  </a:lnTo>
                  <a:lnTo>
                    <a:pt x="3" y="40"/>
                  </a:lnTo>
                  <a:lnTo>
                    <a:pt x="13" y="42"/>
                  </a:lnTo>
                  <a:lnTo>
                    <a:pt x="18" y="34"/>
                  </a:lnTo>
                  <a:lnTo>
                    <a:pt x="11" y="31"/>
                  </a:lnTo>
                  <a:lnTo>
                    <a:pt x="12" y="28"/>
                  </a:lnTo>
                  <a:lnTo>
                    <a:pt x="17" y="20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33" y="7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50" y="16"/>
                  </a:lnTo>
                  <a:lnTo>
                    <a:pt x="58" y="21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0" name="Freeform 81"/>
            <p:cNvSpPr>
              <a:spLocks/>
            </p:cNvSpPr>
            <p:nvPr/>
          </p:nvSpPr>
          <p:spPr bwMode="auto">
            <a:xfrm>
              <a:off x="4441825" y="912813"/>
              <a:ext cx="52388" cy="55562"/>
            </a:xfrm>
            <a:custGeom>
              <a:avLst/>
              <a:gdLst>
                <a:gd name="T0" fmla="*/ 2147483647 w 30"/>
                <a:gd name="T1" fmla="*/ 2147483647 h 32"/>
                <a:gd name="T2" fmla="*/ 2147483647 w 30"/>
                <a:gd name="T3" fmla="*/ 2147483647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0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0 h 32"/>
                <a:gd name="T18" fmla="*/ 2147483647 w 30"/>
                <a:gd name="T19" fmla="*/ 2147483647 h 32"/>
                <a:gd name="T20" fmla="*/ 2147483647 w 30"/>
                <a:gd name="T21" fmla="*/ 2147483647 h 32"/>
                <a:gd name="T22" fmla="*/ 2147483647 w 30"/>
                <a:gd name="T23" fmla="*/ 2147483647 h 32"/>
                <a:gd name="T24" fmla="*/ 2147483647 w 30"/>
                <a:gd name="T25" fmla="*/ 0 h 32"/>
                <a:gd name="T26" fmla="*/ 2147483647 w 30"/>
                <a:gd name="T27" fmla="*/ 0 h 32"/>
                <a:gd name="T28" fmla="*/ 2147483647 w 30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2"/>
                <a:gd name="T47" fmla="*/ 30 w 30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2">
                  <a:moveTo>
                    <a:pt x="30" y="11"/>
                  </a:moveTo>
                  <a:lnTo>
                    <a:pt x="17" y="20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5" y="8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11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1" name="Freeform 82"/>
            <p:cNvSpPr>
              <a:spLocks/>
            </p:cNvSpPr>
            <p:nvPr/>
          </p:nvSpPr>
          <p:spPr bwMode="auto">
            <a:xfrm>
              <a:off x="4764088" y="904875"/>
              <a:ext cx="50800" cy="65088"/>
            </a:xfrm>
            <a:custGeom>
              <a:avLst/>
              <a:gdLst>
                <a:gd name="T0" fmla="*/ 2147483647 w 30"/>
                <a:gd name="T1" fmla="*/ 2147483647 h 37"/>
                <a:gd name="T2" fmla="*/ 2147483647 w 30"/>
                <a:gd name="T3" fmla="*/ 2147483647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2147483647 w 30"/>
                <a:gd name="T9" fmla="*/ 2147483647 h 37"/>
                <a:gd name="T10" fmla="*/ 2147483647 w 30"/>
                <a:gd name="T11" fmla="*/ 2147483647 h 37"/>
                <a:gd name="T12" fmla="*/ 2147483647 w 30"/>
                <a:gd name="T13" fmla="*/ 2147483647 h 37"/>
                <a:gd name="T14" fmla="*/ 2147483647 w 30"/>
                <a:gd name="T15" fmla="*/ 2147483647 h 37"/>
                <a:gd name="T16" fmla="*/ 2147483647 w 30"/>
                <a:gd name="T17" fmla="*/ 2147483647 h 37"/>
                <a:gd name="T18" fmla="*/ 2147483647 w 30"/>
                <a:gd name="T19" fmla="*/ 2147483647 h 37"/>
                <a:gd name="T20" fmla="*/ 0 w 30"/>
                <a:gd name="T21" fmla="*/ 2147483647 h 37"/>
                <a:gd name="T22" fmla="*/ 2147483647 w 30"/>
                <a:gd name="T23" fmla="*/ 2147483647 h 37"/>
                <a:gd name="T24" fmla="*/ 2147483647 w 30"/>
                <a:gd name="T25" fmla="*/ 2147483647 h 37"/>
                <a:gd name="T26" fmla="*/ 2147483647 w 30"/>
                <a:gd name="T27" fmla="*/ 2147483647 h 37"/>
                <a:gd name="T28" fmla="*/ 2147483647 w 30"/>
                <a:gd name="T29" fmla="*/ 2147483647 h 37"/>
                <a:gd name="T30" fmla="*/ 2147483647 w 30"/>
                <a:gd name="T31" fmla="*/ 0 h 37"/>
                <a:gd name="T32" fmla="*/ 2147483647 w 30"/>
                <a:gd name="T33" fmla="*/ 2147483647 h 37"/>
                <a:gd name="T34" fmla="*/ 2147483647 w 30"/>
                <a:gd name="T35" fmla="*/ 2147483647 h 37"/>
                <a:gd name="T36" fmla="*/ 2147483647 w 30"/>
                <a:gd name="T37" fmla="*/ 2147483647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7"/>
                <a:gd name="T59" fmla="*/ 30 w 30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7">
                  <a:moveTo>
                    <a:pt x="23" y="17"/>
                  </a:moveTo>
                  <a:lnTo>
                    <a:pt x="21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30" y="22"/>
                  </a:lnTo>
                  <a:lnTo>
                    <a:pt x="22" y="28"/>
                  </a:lnTo>
                  <a:lnTo>
                    <a:pt x="23" y="29"/>
                  </a:lnTo>
                  <a:lnTo>
                    <a:pt x="14" y="33"/>
                  </a:lnTo>
                  <a:lnTo>
                    <a:pt x="9" y="37"/>
                  </a:lnTo>
                  <a:lnTo>
                    <a:pt x="4" y="29"/>
                  </a:lnTo>
                  <a:lnTo>
                    <a:pt x="0" y="16"/>
                  </a:lnTo>
                  <a:lnTo>
                    <a:pt x="10" y="8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1"/>
                  </a:lnTo>
                  <a:lnTo>
                    <a:pt x="26" y="0"/>
                  </a:lnTo>
                  <a:lnTo>
                    <a:pt x="28" y="7"/>
                  </a:lnTo>
                  <a:lnTo>
                    <a:pt x="27" y="9"/>
                  </a:lnTo>
                  <a:lnTo>
                    <a:pt x="23" y="17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2" name="Freeform 83"/>
            <p:cNvSpPr>
              <a:spLocks/>
            </p:cNvSpPr>
            <p:nvPr/>
          </p:nvSpPr>
          <p:spPr bwMode="auto">
            <a:xfrm>
              <a:off x="4552950" y="876300"/>
              <a:ext cx="33338" cy="33338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0 w 20"/>
                <a:gd name="T5" fmla="*/ 2147483647 h 18"/>
                <a:gd name="T6" fmla="*/ 2147483647 w 20"/>
                <a:gd name="T7" fmla="*/ 0 h 18"/>
                <a:gd name="T8" fmla="*/ 2147483647 w 20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20" y="8"/>
                  </a:moveTo>
                  <a:lnTo>
                    <a:pt x="20" y="18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0" y="8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3" name="Freeform 84"/>
            <p:cNvSpPr>
              <a:spLocks/>
            </p:cNvSpPr>
            <p:nvPr/>
          </p:nvSpPr>
          <p:spPr bwMode="auto">
            <a:xfrm>
              <a:off x="4497388" y="835025"/>
              <a:ext cx="41275" cy="74613"/>
            </a:xfrm>
            <a:custGeom>
              <a:avLst/>
              <a:gdLst>
                <a:gd name="T0" fmla="*/ 2147483647 w 24"/>
                <a:gd name="T1" fmla="*/ 2147483647 h 42"/>
                <a:gd name="T2" fmla="*/ 2147483647 w 24"/>
                <a:gd name="T3" fmla="*/ 2147483647 h 42"/>
                <a:gd name="T4" fmla="*/ 0 w 24"/>
                <a:gd name="T5" fmla="*/ 2147483647 h 42"/>
                <a:gd name="T6" fmla="*/ 2147483647 w 24"/>
                <a:gd name="T7" fmla="*/ 2147483647 h 42"/>
                <a:gd name="T8" fmla="*/ 2147483647 w 24"/>
                <a:gd name="T9" fmla="*/ 2147483647 h 42"/>
                <a:gd name="T10" fmla="*/ 2147483647 w 24"/>
                <a:gd name="T11" fmla="*/ 2147483647 h 42"/>
                <a:gd name="T12" fmla="*/ 2147483647 w 24"/>
                <a:gd name="T13" fmla="*/ 0 h 42"/>
                <a:gd name="T14" fmla="*/ 2147483647 w 24"/>
                <a:gd name="T15" fmla="*/ 2147483647 h 42"/>
                <a:gd name="T16" fmla="*/ 2147483647 w 24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2"/>
                <a:gd name="T29" fmla="*/ 24 w 2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2">
                  <a:moveTo>
                    <a:pt x="24" y="18"/>
                  </a:moveTo>
                  <a:lnTo>
                    <a:pt x="14" y="42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9" y="7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24" y="18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4" name="Freeform 85"/>
            <p:cNvSpPr>
              <a:spLocks/>
            </p:cNvSpPr>
            <p:nvPr/>
          </p:nvSpPr>
          <p:spPr bwMode="auto">
            <a:xfrm>
              <a:off x="4708525" y="831850"/>
              <a:ext cx="58738" cy="93663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2147483647 w 35"/>
                <a:gd name="T5" fmla="*/ 2147483647 h 54"/>
                <a:gd name="T6" fmla="*/ 2147483647 w 35"/>
                <a:gd name="T7" fmla="*/ 2147483647 h 54"/>
                <a:gd name="T8" fmla="*/ 2147483647 w 35"/>
                <a:gd name="T9" fmla="*/ 2147483647 h 54"/>
                <a:gd name="T10" fmla="*/ 2147483647 w 35"/>
                <a:gd name="T11" fmla="*/ 2147483647 h 54"/>
                <a:gd name="T12" fmla="*/ 2147483647 w 35"/>
                <a:gd name="T13" fmla="*/ 2147483647 h 54"/>
                <a:gd name="T14" fmla="*/ 2147483647 w 35"/>
                <a:gd name="T15" fmla="*/ 2147483647 h 54"/>
                <a:gd name="T16" fmla="*/ 2147483647 w 35"/>
                <a:gd name="T17" fmla="*/ 2147483647 h 54"/>
                <a:gd name="T18" fmla="*/ 2147483647 w 35"/>
                <a:gd name="T19" fmla="*/ 2147483647 h 54"/>
                <a:gd name="T20" fmla="*/ 0 w 35"/>
                <a:gd name="T21" fmla="*/ 2147483647 h 54"/>
                <a:gd name="T22" fmla="*/ 0 w 35"/>
                <a:gd name="T23" fmla="*/ 2147483647 h 54"/>
                <a:gd name="T24" fmla="*/ 0 w 35"/>
                <a:gd name="T25" fmla="*/ 2147483647 h 54"/>
                <a:gd name="T26" fmla="*/ 0 w 35"/>
                <a:gd name="T27" fmla="*/ 2147483647 h 54"/>
                <a:gd name="T28" fmla="*/ 2147483647 w 35"/>
                <a:gd name="T29" fmla="*/ 2147483647 h 54"/>
                <a:gd name="T30" fmla="*/ 2147483647 w 35"/>
                <a:gd name="T31" fmla="*/ 2147483647 h 54"/>
                <a:gd name="T32" fmla="*/ 2147483647 w 35"/>
                <a:gd name="T33" fmla="*/ 2147483647 h 54"/>
                <a:gd name="T34" fmla="*/ 2147483647 w 35"/>
                <a:gd name="T35" fmla="*/ 0 h 54"/>
                <a:gd name="T36" fmla="*/ 2147483647 w 35"/>
                <a:gd name="T37" fmla="*/ 2147483647 h 54"/>
                <a:gd name="T38" fmla="*/ 2147483647 w 35"/>
                <a:gd name="T39" fmla="*/ 2147483647 h 54"/>
                <a:gd name="T40" fmla="*/ 2147483647 w 35"/>
                <a:gd name="T41" fmla="*/ 2147483647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54"/>
                <a:gd name="T65" fmla="*/ 35 w 35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54">
                  <a:moveTo>
                    <a:pt x="30" y="32"/>
                  </a:moveTo>
                  <a:lnTo>
                    <a:pt x="34" y="44"/>
                  </a:lnTo>
                  <a:lnTo>
                    <a:pt x="25" y="50"/>
                  </a:lnTo>
                  <a:lnTo>
                    <a:pt x="20" y="54"/>
                  </a:lnTo>
                  <a:lnTo>
                    <a:pt x="18" y="44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8" y="51"/>
                  </a:lnTo>
                  <a:lnTo>
                    <a:pt x="5" y="49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9" y="9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0" y="3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5" name="Freeform 86"/>
            <p:cNvSpPr>
              <a:spLocks/>
            </p:cNvSpPr>
            <p:nvPr/>
          </p:nvSpPr>
          <p:spPr bwMode="auto">
            <a:xfrm>
              <a:off x="4143375" y="825500"/>
              <a:ext cx="977900" cy="873125"/>
            </a:xfrm>
            <a:custGeom>
              <a:avLst/>
              <a:gdLst>
                <a:gd name="T0" fmla="*/ 2147483647 w 576"/>
                <a:gd name="T1" fmla="*/ 2147483647 h 504"/>
                <a:gd name="T2" fmla="*/ 2147483647 w 576"/>
                <a:gd name="T3" fmla="*/ 2147483647 h 504"/>
                <a:gd name="T4" fmla="*/ 2147483647 w 576"/>
                <a:gd name="T5" fmla="*/ 2147483647 h 504"/>
                <a:gd name="T6" fmla="*/ 2147483647 w 576"/>
                <a:gd name="T7" fmla="*/ 2147483647 h 504"/>
                <a:gd name="T8" fmla="*/ 2147483647 w 576"/>
                <a:gd name="T9" fmla="*/ 2147483647 h 504"/>
                <a:gd name="T10" fmla="*/ 2147483647 w 576"/>
                <a:gd name="T11" fmla="*/ 2147483647 h 504"/>
                <a:gd name="T12" fmla="*/ 2147483647 w 576"/>
                <a:gd name="T13" fmla="*/ 2147483647 h 504"/>
                <a:gd name="T14" fmla="*/ 2147483647 w 576"/>
                <a:gd name="T15" fmla="*/ 2147483647 h 504"/>
                <a:gd name="T16" fmla="*/ 2147483647 w 576"/>
                <a:gd name="T17" fmla="*/ 2147483647 h 504"/>
                <a:gd name="T18" fmla="*/ 2147483647 w 576"/>
                <a:gd name="T19" fmla="*/ 2147483647 h 504"/>
                <a:gd name="T20" fmla="*/ 2147483647 w 576"/>
                <a:gd name="T21" fmla="*/ 2147483647 h 504"/>
                <a:gd name="T22" fmla="*/ 2147483647 w 576"/>
                <a:gd name="T23" fmla="*/ 2147483647 h 504"/>
                <a:gd name="T24" fmla="*/ 2147483647 w 576"/>
                <a:gd name="T25" fmla="*/ 2147483647 h 504"/>
                <a:gd name="T26" fmla="*/ 2147483647 w 576"/>
                <a:gd name="T27" fmla="*/ 2147483647 h 504"/>
                <a:gd name="T28" fmla="*/ 2147483647 w 576"/>
                <a:gd name="T29" fmla="*/ 2147483647 h 504"/>
                <a:gd name="T30" fmla="*/ 2147483647 w 576"/>
                <a:gd name="T31" fmla="*/ 2147483647 h 504"/>
                <a:gd name="T32" fmla="*/ 2147483647 w 576"/>
                <a:gd name="T33" fmla="*/ 2147483647 h 504"/>
                <a:gd name="T34" fmla="*/ 2147483647 w 576"/>
                <a:gd name="T35" fmla="*/ 2147483647 h 504"/>
                <a:gd name="T36" fmla="*/ 2147483647 w 576"/>
                <a:gd name="T37" fmla="*/ 2147483647 h 504"/>
                <a:gd name="T38" fmla="*/ 2147483647 w 576"/>
                <a:gd name="T39" fmla="*/ 2147483647 h 504"/>
                <a:gd name="T40" fmla="*/ 2147483647 w 576"/>
                <a:gd name="T41" fmla="*/ 2147483647 h 504"/>
                <a:gd name="T42" fmla="*/ 2147483647 w 576"/>
                <a:gd name="T43" fmla="*/ 2147483647 h 504"/>
                <a:gd name="T44" fmla="*/ 2147483647 w 576"/>
                <a:gd name="T45" fmla="*/ 2147483647 h 504"/>
                <a:gd name="T46" fmla="*/ 2147483647 w 576"/>
                <a:gd name="T47" fmla="*/ 2147483647 h 504"/>
                <a:gd name="T48" fmla="*/ 2147483647 w 576"/>
                <a:gd name="T49" fmla="*/ 2147483647 h 504"/>
                <a:gd name="T50" fmla="*/ 2147483647 w 576"/>
                <a:gd name="T51" fmla="*/ 2147483647 h 504"/>
                <a:gd name="T52" fmla="*/ 2147483647 w 576"/>
                <a:gd name="T53" fmla="*/ 2147483647 h 504"/>
                <a:gd name="T54" fmla="*/ 2147483647 w 576"/>
                <a:gd name="T55" fmla="*/ 2147483647 h 504"/>
                <a:gd name="T56" fmla="*/ 2147483647 w 576"/>
                <a:gd name="T57" fmla="*/ 2147483647 h 504"/>
                <a:gd name="T58" fmla="*/ 2147483647 w 576"/>
                <a:gd name="T59" fmla="*/ 2147483647 h 504"/>
                <a:gd name="T60" fmla="*/ 2147483647 w 576"/>
                <a:gd name="T61" fmla="*/ 2147483647 h 504"/>
                <a:gd name="T62" fmla="*/ 2147483647 w 576"/>
                <a:gd name="T63" fmla="*/ 2147483647 h 504"/>
                <a:gd name="T64" fmla="*/ 2147483647 w 576"/>
                <a:gd name="T65" fmla="*/ 2147483647 h 504"/>
                <a:gd name="T66" fmla="*/ 2147483647 w 576"/>
                <a:gd name="T67" fmla="*/ 2147483647 h 504"/>
                <a:gd name="T68" fmla="*/ 2147483647 w 576"/>
                <a:gd name="T69" fmla="*/ 2147483647 h 504"/>
                <a:gd name="T70" fmla="*/ 2147483647 w 576"/>
                <a:gd name="T71" fmla="*/ 2147483647 h 504"/>
                <a:gd name="T72" fmla="*/ 2147483647 w 576"/>
                <a:gd name="T73" fmla="*/ 2147483647 h 504"/>
                <a:gd name="T74" fmla="*/ 2147483647 w 576"/>
                <a:gd name="T75" fmla="*/ 2147483647 h 504"/>
                <a:gd name="T76" fmla="*/ 2147483647 w 576"/>
                <a:gd name="T77" fmla="*/ 2147483647 h 504"/>
                <a:gd name="T78" fmla="*/ 2147483647 w 576"/>
                <a:gd name="T79" fmla="*/ 2147483647 h 504"/>
                <a:gd name="T80" fmla="*/ 2147483647 w 576"/>
                <a:gd name="T81" fmla="*/ 2147483647 h 504"/>
                <a:gd name="T82" fmla="*/ 2147483647 w 576"/>
                <a:gd name="T83" fmla="*/ 2147483647 h 504"/>
                <a:gd name="T84" fmla="*/ 2147483647 w 576"/>
                <a:gd name="T85" fmla="*/ 2147483647 h 504"/>
                <a:gd name="T86" fmla="*/ 2147483647 w 576"/>
                <a:gd name="T87" fmla="*/ 2147483647 h 504"/>
                <a:gd name="T88" fmla="*/ 2147483647 w 576"/>
                <a:gd name="T89" fmla="*/ 2147483647 h 504"/>
                <a:gd name="T90" fmla="*/ 2147483647 w 576"/>
                <a:gd name="T91" fmla="*/ 2147483647 h 504"/>
                <a:gd name="T92" fmla="*/ 2147483647 w 576"/>
                <a:gd name="T93" fmla="*/ 2147483647 h 504"/>
                <a:gd name="T94" fmla="*/ 2147483647 w 576"/>
                <a:gd name="T95" fmla="*/ 2147483647 h 504"/>
                <a:gd name="T96" fmla="*/ 2147483647 w 576"/>
                <a:gd name="T97" fmla="*/ 2147483647 h 504"/>
                <a:gd name="T98" fmla="*/ 2147483647 w 576"/>
                <a:gd name="T99" fmla="*/ 2147483647 h 504"/>
                <a:gd name="T100" fmla="*/ 2147483647 w 576"/>
                <a:gd name="T101" fmla="*/ 2147483647 h 504"/>
                <a:gd name="T102" fmla="*/ 2147483647 w 576"/>
                <a:gd name="T103" fmla="*/ 2147483647 h 504"/>
                <a:gd name="T104" fmla="*/ 2147483647 w 576"/>
                <a:gd name="T105" fmla="*/ 2147483647 h 504"/>
                <a:gd name="T106" fmla="*/ 2147483647 w 576"/>
                <a:gd name="T107" fmla="*/ 2147483647 h 504"/>
                <a:gd name="T108" fmla="*/ 2147483647 w 576"/>
                <a:gd name="T109" fmla="*/ 2147483647 h 504"/>
                <a:gd name="T110" fmla="*/ 2147483647 w 576"/>
                <a:gd name="T111" fmla="*/ 2147483647 h 504"/>
                <a:gd name="T112" fmla="*/ 2147483647 w 576"/>
                <a:gd name="T113" fmla="*/ 2147483647 h 504"/>
                <a:gd name="T114" fmla="*/ 2147483647 w 576"/>
                <a:gd name="T115" fmla="*/ 2147483647 h 504"/>
                <a:gd name="T116" fmla="*/ 2147483647 w 576"/>
                <a:gd name="T117" fmla="*/ 2147483647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6"/>
                <a:gd name="T178" fmla="*/ 0 h 504"/>
                <a:gd name="T179" fmla="*/ 576 w 576"/>
                <a:gd name="T180" fmla="*/ 504 h 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6" h="504">
                  <a:moveTo>
                    <a:pt x="423" y="7"/>
                  </a:moveTo>
                  <a:lnTo>
                    <a:pt x="427" y="10"/>
                  </a:lnTo>
                  <a:lnTo>
                    <a:pt x="432" y="8"/>
                  </a:lnTo>
                  <a:lnTo>
                    <a:pt x="436" y="7"/>
                  </a:lnTo>
                  <a:lnTo>
                    <a:pt x="446" y="6"/>
                  </a:lnTo>
                  <a:lnTo>
                    <a:pt x="446" y="7"/>
                  </a:lnTo>
                  <a:lnTo>
                    <a:pt x="446" y="12"/>
                  </a:lnTo>
                  <a:lnTo>
                    <a:pt x="452" y="15"/>
                  </a:lnTo>
                  <a:lnTo>
                    <a:pt x="455" y="17"/>
                  </a:lnTo>
                  <a:lnTo>
                    <a:pt x="456" y="23"/>
                  </a:lnTo>
                  <a:lnTo>
                    <a:pt x="459" y="24"/>
                  </a:lnTo>
                  <a:lnTo>
                    <a:pt x="465" y="27"/>
                  </a:lnTo>
                  <a:lnTo>
                    <a:pt x="469" y="24"/>
                  </a:lnTo>
                  <a:lnTo>
                    <a:pt x="472" y="11"/>
                  </a:lnTo>
                  <a:lnTo>
                    <a:pt x="477" y="12"/>
                  </a:lnTo>
                  <a:lnTo>
                    <a:pt x="490" y="6"/>
                  </a:lnTo>
                  <a:lnTo>
                    <a:pt x="490" y="11"/>
                  </a:lnTo>
                  <a:lnTo>
                    <a:pt x="490" y="17"/>
                  </a:lnTo>
                  <a:lnTo>
                    <a:pt x="501" y="34"/>
                  </a:lnTo>
                  <a:lnTo>
                    <a:pt x="503" y="40"/>
                  </a:lnTo>
                  <a:lnTo>
                    <a:pt x="502" y="40"/>
                  </a:lnTo>
                  <a:lnTo>
                    <a:pt x="501" y="45"/>
                  </a:lnTo>
                  <a:lnTo>
                    <a:pt x="501" y="46"/>
                  </a:lnTo>
                  <a:lnTo>
                    <a:pt x="507" y="59"/>
                  </a:lnTo>
                  <a:lnTo>
                    <a:pt x="523" y="67"/>
                  </a:lnTo>
                  <a:lnTo>
                    <a:pt x="532" y="67"/>
                  </a:lnTo>
                  <a:lnTo>
                    <a:pt x="535" y="72"/>
                  </a:lnTo>
                  <a:lnTo>
                    <a:pt x="529" y="80"/>
                  </a:lnTo>
                  <a:lnTo>
                    <a:pt x="538" y="87"/>
                  </a:lnTo>
                  <a:lnTo>
                    <a:pt x="532" y="102"/>
                  </a:lnTo>
                  <a:lnTo>
                    <a:pt x="540" y="106"/>
                  </a:lnTo>
                  <a:lnTo>
                    <a:pt x="545" y="125"/>
                  </a:lnTo>
                  <a:lnTo>
                    <a:pt x="563" y="137"/>
                  </a:lnTo>
                  <a:lnTo>
                    <a:pt x="565" y="137"/>
                  </a:lnTo>
                  <a:lnTo>
                    <a:pt x="571" y="130"/>
                  </a:lnTo>
                  <a:lnTo>
                    <a:pt x="576" y="135"/>
                  </a:lnTo>
                  <a:lnTo>
                    <a:pt x="567" y="147"/>
                  </a:lnTo>
                  <a:lnTo>
                    <a:pt x="566" y="163"/>
                  </a:lnTo>
                  <a:lnTo>
                    <a:pt x="563" y="164"/>
                  </a:lnTo>
                  <a:lnTo>
                    <a:pt x="563" y="167"/>
                  </a:lnTo>
                  <a:lnTo>
                    <a:pt x="566" y="173"/>
                  </a:lnTo>
                  <a:lnTo>
                    <a:pt x="563" y="173"/>
                  </a:lnTo>
                  <a:lnTo>
                    <a:pt x="546" y="174"/>
                  </a:lnTo>
                  <a:lnTo>
                    <a:pt x="525" y="185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57" y="246"/>
                  </a:lnTo>
                  <a:lnTo>
                    <a:pt x="558" y="260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7" y="281"/>
                  </a:lnTo>
                  <a:lnTo>
                    <a:pt x="542" y="291"/>
                  </a:lnTo>
                  <a:lnTo>
                    <a:pt x="511" y="296"/>
                  </a:lnTo>
                  <a:lnTo>
                    <a:pt x="510" y="295"/>
                  </a:lnTo>
                  <a:lnTo>
                    <a:pt x="506" y="291"/>
                  </a:lnTo>
                  <a:lnTo>
                    <a:pt x="504" y="288"/>
                  </a:lnTo>
                  <a:lnTo>
                    <a:pt x="502" y="286"/>
                  </a:lnTo>
                  <a:lnTo>
                    <a:pt x="495" y="279"/>
                  </a:lnTo>
                  <a:lnTo>
                    <a:pt x="491" y="274"/>
                  </a:lnTo>
                  <a:lnTo>
                    <a:pt x="490" y="271"/>
                  </a:lnTo>
                  <a:lnTo>
                    <a:pt x="487" y="269"/>
                  </a:lnTo>
                  <a:lnTo>
                    <a:pt x="482" y="262"/>
                  </a:lnTo>
                  <a:lnTo>
                    <a:pt x="478" y="257"/>
                  </a:lnTo>
                  <a:lnTo>
                    <a:pt x="477" y="256"/>
                  </a:lnTo>
                  <a:lnTo>
                    <a:pt x="474" y="252"/>
                  </a:lnTo>
                  <a:lnTo>
                    <a:pt x="472" y="246"/>
                  </a:lnTo>
                  <a:lnTo>
                    <a:pt x="468" y="245"/>
                  </a:lnTo>
                  <a:lnTo>
                    <a:pt x="464" y="245"/>
                  </a:lnTo>
                  <a:lnTo>
                    <a:pt x="460" y="245"/>
                  </a:lnTo>
                  <a:lnTo>
                    <a:pt x="453" y="244"/>
                  </a:lnTo>
                  <a:lnTo>
                    <a:pt x="446" y="243"/>
                  </a:lnTo>
                  <a:lnTo>
                    <a:pt x="438" y="240"/>
                  </a:lnTo>
                  <a:lnTo>
                    <a:pt x="436" y="241"/>
                  </a:lnTo>
                  <a:lnTo>
                    <a:pt x="431" y="246"/>
                  </a:lnTo>
                  <a:lnTo>
                    <a:pt x="422" y="256"/>
                  </a:lnTo>
                  <a:lnTo>
                    <a:pt x="417" y="264"/>
                  </a:lnTo>
                  <a:lnTo>
                    <a:pt x="414" y="266"/>
                  </a:lnTo>
                  <a:lnTo>
                    <a:pt x="414" y="267"/>
                  </a:lnTo>
                  <a:lnTo>
                    <a:pt x="414" y="270"/>
                  </a:lnTo>
                  <a:lnTo>
                    <a:pt x="414" y="275"/>
                  </a:lnTo>
                  <a:lnTo>
                    <a:pt x="417" y="279"/>
                  </a:lnTo>
                  <a:lnTo>
                    <a:pt x="419" y="284"/>
                  </a:lnTo>
                  <a:lnTo>
                    <a:pt x="421" y="288"/>
                  </a:lnTo>
                  <a:lnTo>
                    <a:pt x="422" y="292"/>
                  </a:lnTo>
                  <a:lnTo>
                    <a:pt x="427" y="298"/>
                  </a:lnTo>
                  <a:lnTo>
                    <a:pt x="426" y="307"/>
                  </a:lnTo>
                  <a:lnTo>
                    <a:pt x="425" y="316"/>
                  </a:lnTo>
                  <a:lnTo>
                    <a:pt x="417" y="312"/>
                  </a:lnTo>
                  <a:lnTo>
                    <a:pt x="408" y="307"/>
                  </a:lnTo>
                  <a:lnTo>
                    <a:pt x="406" y="305"/>
                  </a:lnTo>
                  <a:lnTo>
                    <a:pt x="402" y="303"/>
                  </a:lnTo>
                  <a:lnTo>
                    <a:pt x="394" y="299"/>
                  </a:lnTo>
                  <a:lnTo>
                    <a:pt x="393" y="299"/>
                  </a:lnTo>
                  <a:lnTo>
                    <a:pt x="393" y="298"/>
                  </a:lnTo>
                  <a:lnTo>
                    <a:pt x="391" y="296"/>
                  </a:lnTo>
                  <a:lnTo>
                    <a:pt x="389" y="298"/>
                  </a:lnTo>
                  <a:lnTo>
                    <a:pt x="388" y="299"/>
                  </a:lnTo>
                  <a:lnTo>
                    <a:pt x="385" y="301"/>
                  </a:lnTo>
                  <a:lnTo>
                    <a:pt x="384" y="303"/>
                  </a:lnTo>
                  <a:lnTo>
                    <a:pt x="384" y="304"/>
                  </a:lnTo>
                  <a:lnTo>
                    <a:pt x="383" y="305"/>
                  </a:lnTo>
                  <a:lnTo>
                    <a:pt x="381" y="307"/>
                  </a:lnTo>
                  <a:lnTo>
                    <a:pt x="380" y="309"/>
                  </a:lnTo>
                  <a:lnTo>
                    <a:pt x="377" y="312"/>
                  </a:lnTo>
                  <a:lnTo>
                    <a:pt x="376" y="313"/>
                  </a:lnTo>
                  <a:lnTo>
                    <a:pt x="368" y="315"/>
                  </a:lnTo>
                  <a:lnTo>
                    <a:pt x="366" y="316"/>
                  </a:lnTo>
                  <a:lnTo>
                    <a:pt x="362" y="316"/>
                  </a:lnTo>
                  <a:lnTo>
                    <a:pt x="353" y="317"/>
                  </a:lnTo>
                  <a:lnTo>
                    <a:pt x="342" y="320"/>
                  </a:lnTo>
                  <a:lnTo>
                    <a:pt x="337" y="320"/>
                  </a:lnTo>
                  <a:lnTo>
                    <a:pt x="330" y="321"/>
                  </a:lnTo>
                  <a:lnTo>
                    <a:pt x="334" y="328"/>
                  </a:lnTo>
                  <a:lnTo>
                    <a:pt x="337" y="330"/>
                  </a:lnTo>
                  <a:lnTo>
                    <a:pt x="343" y="337"/>
                  </a:lnTo>
                  <a:lnTo>
                    <a:pt x="349" y="343"/>
                  </a:lnTo>
                  <a:lnTo>
                    <a:pt x="351" y="346"/>
                  </a:lnTo>
                  <a:lnTo>
                    <a:pt x="355" y="351"/>
                  </a:lnTo>
                  <a:lnTo>
                    <a:pt x="357" y="355"/>
                  </a:lnTo>
                  <a:lnTo>
                    <a:pt x="358" y="360"/>
                  </a:lnTo>
                  <a:lnTo>
                    <a:pt x="359" y="370"/>
                  </a:lnTo>
                  <a:lnTo>
                    <a:pt x="359" y="371"/>
                  </a:lnTo>
                  <a:lnTo>
                    <a:pt x="360" y="377"/>
                  </a:lnTo>
                  <a:lnTo>
                    <a:pt x="362" y="384"/>
                  </a:lnTo>
                  <a:lnTo>
                    <a:pt x="360" y="389"/>
                  </a:lnTo>
                  <a:lnTo>
                    <a:pt x="359" y="393"/>
                  </a:lnTo>
                  <a:lnTo>
                    <a:pt x="357" y="401"/>
                  </a:lnTo>
                  <a:lnTo>
                    <a:pt x="355" y="409"/>
                  </a:lnTo>
                  <a:lnTo>
                    <a:pt x="353" y="417"/>
                  </a:lnTo>
                  <a:lnTo>
                    <a:pt x="351" y="421"/>
                  </a:lnTo>
                  <a:lnTo>
                    <a:pt x="349" y="427"/>
                  </a:lnTo>
                  <a:lnTo>
                    <a:pt x="342" y="438"/>
                  </a:lnTo>
                  <a:lnTo>
                    <a:pt x="340" y="442"/>
                  </a:lnTo>
                  <a:lnTo>
                    <a:pt x="333" y="447"/>
                  </a:lnTo>
                  <a:lnTo>
                    <a:pt x="329" y="452"/>
                  </a:lnTo>
                  <a:lnTo>
                    <a:pt x="336" y="456"/>
                  </a:lnTo>
                  <a:lnTo>
                    <a:pt x="338" y="459"/>
                  </a:lnTo>
                  <a:lnTo>
                    <a:pt x="342" y="460"/>
                  </a:lnTo>
                  <a:lnTo>
                    <a:pt x="349" y="463"/>
                  </a:lnTo>
                  <a:lnTo>
                    <a:pt x="358" y="466"/>
                  </a:lnTo>
                  <a:lnTo>
                    <a:pt x="351" y="476"/>
                  </a:lnTo>
                  <a:lnTo>
                    <a:pt x="347" y="481"/>
                  </a:lnTo>
                  <a:lnTo>
                    <a:pt x="346" y="482"/>
                  </a:lnTo>
                  <a:lnTo>
                    <a:pt x="345" y="485"/>
                  </a:lnTo>
                  <a:lnTo>
                    <a:pt x="340" y="493"/>
                  </a:lnTo>
                  <a:lnTo>
                    <a:pt x="338" y="493"/>
                  </a:lnTo>
                  <a:lnTo>
                    <a:pt x="336" y="497"/>
                  </a:lnTo>
                  <a:lnTo>
                    <a:pt x="334" y="499"/>
                  </a:lnTo>
                  <a:lnTo>
                    <a:pt x="332" y="504"/>
                  </a:lnTo>
                  <a:lnTo>
                    <a:pt x="321" y="502"/>
                  </a:lnTo>
                  <a:lnTo>
                    <a:pt x="317" y="499"/>
                  </a:lnTo>
                  <a:lnTo>
                    <a:pt x="315" y="499"/>
                  </a:lnTo>
                  <a:lnTo>
                    <a:pt x="309" y="497"/>
                  </a:lnTo>
                  <a:lnTo>
                    <a:pt x="304" y="494"/>
                  </a:lnTo>
                  <a:lnTo>
                    <a:pt x="294" y="491"/>
                  </a:lnTo>
                  <a:lnTo>
                    <a:pt x="288" y="489"/>
                  </a:lnTo>
                  <a:lnTo>
                    <a:pt x="283" y="487"/>
                  </a:lnTo>
                  <a:lnTo>
                    <a:pt x="274" y="483"/>
                  </a:lnTo>
                  <a:lnTo>
                    <a:pt x="273" y="482"/>
                  </a:lnTo>
                  <a:lnTo>
                    <a:pt x="265" y="480"/>
                  </a:lnTo>
                  <a:lnTo>
                    <a:pt x="262" y="478"/>
                  </a:lnTo>
                  <a:lnTo>
                    <a:pt x="253" y="476"/>
                  </a:lnTo>
                  <a:lnTo>
                    <a:pt x="248" y="473"/>
                  </a:lnTo>
                  <a:lnTo>
                    <a:pt x="241" y="470"/>
                  </a:lnTo>
                  <a:lnTo>
                    <a:pt x="237" y="469"/>
                  </a:lnTo>
                  <a:lnTo>
                    <a:pt x="230" y="470"/>
                  </a:lnTo>
                  <a:lnTo>
                    <a:pt x="222" y="472"/>
                  </a:lnTo>
                  <a:lnTo>
                    <a:pt x="214" y="472"/>
                  </a:lnTo>
                  <a:lnTo>
                    <a:pt x="209" y="473"/>
                  </a:lnTo>
                  <a:lnTo>
                    <a:pt x="202" y="474"/>
                  </a:lnTo>
                  <a:lnTo>
                    <a:pt x="194" y="468"/>
                  </a:lnTo>
                  <a:lnTo>
                    <a:pt x="188" y="461"/>
                  </a:lnTo>
                  <a:lnTo>
                    <a:pt x="184" y="457"/>
                  </a:lnTo>
                  <a:lnTo>
                    <a:pt x="180" y="455"/>
                  </a:lnTo>
                  <a:lnTo>
                    <a:pt x="173" y="459"/>
                  </a:lnTo>
                  <a:lnTo>
                    <a:pt x="169" y="460"/>
                  </a:lnTo>
                  <a:lnTo>
                    <a:pt x="163" y="464"/>
                  </a:lnTo>
                  <a:lnTo>
                    <a:pt x="154" y="469"/>
                  </a:lnTo>
                  <a:lnTo>
                    <a:pt x="151" y="464"/>
                  </a:lnTo>
                  <a:lnTo>
                    <a:pt x="148" y="460"/>
                  </a:lnTo>
                  <a:lnTo>
                    <a:pt x="142" y="451"/>
                  </a:lnTo>
                  <a:lnTo>
                    <a:pt x="121" y="453"/>
                  </a:lnTo>
                  <a:lnTo>
                    <a:pt x="109" y="455"/>
                  </a:lnTo>
                  <a:lnTo>
                    <a:pt x="103" y="455"/>
                  </a:lnTo>
                  <a:lnTo>
                    <a:pt x="99" y="455"/>
                  </a:lnTo>
                  <a:lnTo>
                    <a:pt x="96" y="455"/>
                  </a:lnTo>
                  <a:lnTo>
                    <a:pt x="88" y="460"/>
                  </a:lnTo>
                  <a:lnTo>
                    <a:pt x="86" y="460"/>
                  </a:lnTo>
                  <a:lnTo>
                    <a:pt x="76" y="465"/>
                  </a:lnTo>
                  <a:lnTo>
                    <a:pt x="65" y="466"/>
                  </a:lnTo>
                  <a:lnTo>
                    <a:pt x="62" y="466"/>
                  </a:lnTo>
                  <a:lnTo>
                    <a:pt x="31" y="464"/>
                  </a:lnTo>
                  <a:lnTo>
                    <a:pt x="25" y="472"/>
                  </a:lnTo>
                  <a:lnTo>
                    <a:pt x="16" y="481"/>
                  </a:lnTo>
                  <a:lnTo>
                    <a:pt x="15" y="481"/>
                  </a:lnTo>
                  <a:lnTo>
                    <a:pt x="6" y="482"/>
                  </a:lnTo>
                  <a:lnTo>
                    <a:pt x="3" y="483"/>
                  </a:lnTo>
                  <a:lnTo>
                    <a:pt x="3" y="482"/>
                  </a:lnTo>
                  <a:lnTo>
                    <a:pt x="0" y="478"/>
                  </a:lnTo>
                  <a:lnTo>
                    <a:pt x="4" y="473"/>
                  </a:lnTo>
                  <a:lnTo>
                    <a:pt x="4" y="474"/>
                  </a:lnTo>
                  <a:lnTo>
                    <a:pt x="6" y="473"/>
                  </a:lnTo>
                  <a:lnTo>
                    <a:pt x="10" y="466"/>
                  </a:lnTo>
                  <a:lnTo>
                    <a:pt x="8" y="466"/>
                  </a:lnTo>
                  <a:lnTo>
                    <a:pt x="7" y="465"/>
                  </a:lnTo>
                  <a:lnTo>
                    <a:pt x="6" y="465"/>
                  </a:lnTo>
                  <a:lnTo>
                    <a:pt x="2" y="463"/>
                  </a:lnTo>
                  <a:lnTo>
                    <a:pt x="2" y="456"/>
                  </a:lnTo>
                  <a:lnTo>
                    <a:pt x="4" y="451"/>
                  </a:lnTo>
                  <a:lnTo>
                    <a:pt x="6" y="447"/>
                  </a:lnTo>
                  <a:lnTo>
                    <a:pt x="19" y="435"/>
                  </a:lnTo>
                  <a:lnTo>
                    <a:pt x="28" y="434"/>
                  </a:lnTo>
                  <a:lnTo>
                    <a:pt x="32" y="435"/>
                  </a:lnTo>
                  <a:lnTo>
                    <a:pt x="34" y="432"/>
                  </a:lnTo>
                  <a:lnTo>
                    <a:pt x="40" y="426"/>
                  </a:lnTo>
                  <a:lnTo>
                    <a:pt x="41" y="427"/>
                  </a:lnTo>
                  <a:lnTo>
                    <a:pt x="48" y="431"/>
                  </a:lnTo>
                  <a:lnTo>
                    <a:pt x="52" y="439"/>
                  </a:lnTo>
                  <a:lnTo>
                    <a:pt x="57" y="444"/>
                  </a:lnTo>
                  <a:lnTo>
                    <a:pt x="62" y="443"/>
                  </a:lnTo>
                  <a:lnTo>
                    <a:pt x="63" y="443"/>
                  </a:lnTo>
                  <a:lnTo>
                    <a:pt x="54" y="436"/>
                  </a:lnTo>
                  <a:lnTo>
                    <a:pt x="54" y="428"/>
                  </a:lnTo>
                  <a:lnTo>
                    <a:pt x="59" y="423"/>
                  </a:lnTo>
                  <a:lnTo>
                    <a:pt x="61" y="423"/>
                  </a:lnTo>
                  <a:lnTo>
                    <a:pt x="66" y="422"/>
                  </a:lnTo>
                  <a:lnTo>
                    <a:pt x="69" y="421"/>
                  </a:lnTo>
                  <a:lnTo>
                    <a:pt x="75" y="422"/>
                  </a:lnTo>
                  <a:lnTo>
                    <a:pt x="80" y="427"/>
                  </a:lnTo>
                  <a:lnTo>
                    <a:pt x="86" y="432"/>
                  </a:lnTo>
                  <a:lnTo>
                    <a:pt x="88" y="432"/>
                  </a:lnTo>
                  <a:lnTo>
                    <a:pt x="92" y="435"/>
                  </a:lnTo>
                  <a:lnTo>
                    <a:pt x="101" y="435"/>
                  </a:lnTo>
                  <a:lnTo>
                    <a:pt x="108" y="435"/>
                  </a:lnTo>
                  <a:lnTo>
                    <a:pt x="110" y="434"/>
                  </a:lnTo>
                  <a:lnTo>
                    <a:pt x="106" y="430"/>
                  </a:lnTo>
                  <a:lnTo>
                    <a:pt x="105" y="430"/>
                  </a:lnTo>
                  <a:lnTo>
                    <a:pt x="97" y="427"/>
                  </a:lnTo>
                  <a:lnTo>
                    <a:pt x="89" y="423"/>
                  </a:lnTo>
                  <a:lnTo>
                    <a:pt x="88" y="418"/>
                  </a:lnTo>
                  <a:lnTo>
                    <a:pt x="87" y="417"/>
                  </a:lnTo>
                  <a:lnTo>
                    <a:pt x="79" y="415"/>
                  </a:lnTo>
                  <a:lnTo>
                    <a:pt x="72" y="417"/>
                  </a:lnTo>
                  <a:lnTo>
                    <a:pt x="70" y="414"/>
                  </a:lnTo>
                  <a:lnTo>
                    <a:pt x="67" y="411"/>
                  </a:lnTo>
                  <a:lnTo>
                    <a:pt x="70" y="406"/>
                  </a:lnTo>
                  <a:lnTo>
                    <a:pt x="78" y="401"/>
                  </a:lnTo>
                  <a:lnTo>
                    <a:pt x="83" y="397"/>
                  </a:lnTo>
                  <a:lnTo>
                    <a:pt x="84" y="398"/>
                  </a:lnTo>
                  <a:lnTo>
                    <a:pt x="88" y="401"/>
                  </a:lnTo>
                  <a:lnTo>
                    <a:pt x="91" y="402"/>
                  </a:lnTo>
                  <a:lnTo>
                    <a:pt x="103" y="408"/>
                  </a:lnTo>
                  <a:lnTo>
                    <a:pt x="109" y="410"/>
                  </a:lnTo>
                  <a:lnTo>
                    <a:pt x="117" y="413"/>
                  </a:lnTo>
                  <a:lnTo>
                    <a:pt x="118" y="409"/>
                  </a:lnTo>
                  <a:lnTo>
                    <a:pt x="117" y="405"/>
                  </a:lnTo>
                  <a:lnTo>
                    <a:pt x="112" y="401"/>
                  </a:lnTo>
                  <a:lnTo>
                    <a:pt x="104" y="400"/>
                  </a:lnTo>
                  <a:lnTo>
                    <a:pt x="101" y="400"/>
                  </a:lnTo>
                  <a:lnTo>
                    <a:pt x="100" y="398"/>
                  </a:lnTo>
                  <a:lnTo>
                    <a:pt x="97" y="398"/>
                  </a:lnTo>
                  <a:lnTo>
                    <a:pt x="92" y="394"/>
                  </a:lnTo>
                  <a:lnTo>
                    <a:pt x="88" y="391"/>
                  </a:lnTo>
                  <a:lnTo>
                    <a:pt x="93" y="384"/>
                  </a:lnTo>
                  <a:lnTo>
                    <a:pt x="95" y="383"/>
                  </a:lnTo>
                  <a:lnTo>
                    <a:pt x="99" y="379"/>
                  </a:lnTo>
                  <a:lnTo>
                    <a:pt x="104" y="376"/>
                  </a:lnTo>
                  <a:lnTo>
                    <a:pt x="108" y="376"/>
                  </a:lnTo>
                  <a:lnTo>
                    <a:pt x="112" y="380"/>
                  </a:lnTo>
                  <a:lnTo>
                    <a:pt x="117" y="383"/>
                  </a:lnTo>
                  <a:lnTo>
                    <a:pt x="118" y="383"/>
                  </a:lnTo>
                  <a:lnTo>
                    <a:pt x="122" y="383"/>
                  </a:lnTo>
                  <a:lnTo>
                    <a:pt x="124" y="379"/>
                  </a:lnTo>
                  <a:lnTo>
                    <a:pt x="118" y="375"/>
                  </a:lnTo>
                  <a:lnTo>
                    <a:pt x="114" y="371"/>
                  </a:lnTo>
                  <a:lnTo>
                    <a:pt x="113" y="370"/>
                  </a:lnTo>
                  <a:lnTo>
                    <a:pt x="109" y="367"/>
                  </a:lnTo>
                  <a:lnTo>
                    <a:pt x="106" y="367"/>
                  </a:lnTo>
                  <a:lnTo>
                    <a:pt x="101" y="368"/>
                  </a:lnTo>
                  <a:lnTo>
                    <a:pt x="96" y="370"/>
                  </a:lnTo>
                  <a:lnTo>
                    <a:pt x="93" y="371"/>
                  </a:lnTo>
                  <a:lnTo>
                    <a:pt x="92" y="372"/>
                  </a:lnTo>
                  <a:lnTo>
                    <a:pt x="88" y="373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4" y="372"/>
                  </a:lnTo>
                  <a:lnTo>
                    <a:pt x="86" y="368"/>
                  </a:lnTo>
                  <a:lnTo>
                    <a:pt x="84" y="366"/>
                  </a:lnTo>
                  <a:lnTo>
                    <a:pt x="86" y="360"/>
                  </a:lnTo>
                  <a:lnTo>
                    <a:pt x="88" y="360"/>
                  </a:lnTo>
                  <a:lnTo>
                    <a:pt x="89" y="359"/>
                  </a:lnTo>
                  <a:lnTo>
                    <a:pt x="95" y="358"/>
                  </a:lnTo>
                  <a:lnTo>
                    <a:pt x="91" y="353"/>
                  </a:lnTo>
                  <a:lnTo>
                    <a:pt x="88" y="353"/>
                  </a:lnTo>
                  <a:lnTo>
                    <a:pt x="86" y="354"/>
                  </a:lnTo>
                  <a:lnTo>
                    <a:pt x="87" y="349"/>
                  </a:lnTo>
                  <a:lnTo>
                    <a:pt x="87" y="347"/>
                  </a:lnTo>
                  <a:lnTo>
                    <a:pt x="88" y="346"/>
                  </a:lnTo>
                  <a:lnTo>
                    <a:pt x="91" y="341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100" y="332"/>
                  </a:lnTo>
                  <a:lnTo>
                    <a:pt x="104" y="324"/>
                  </a:lnTo>
                  <a:lnTo>
                    <a:pt x="100" y="324"/>
                  </a:lnTo>
                  <a:lnTo>
                    <a:pt x="97" y="324"/>
                  </a:lnTo>
                  <a:lnTo>
                    <a:pt x="99" y="322"/>
                  </a:lnTo>
                  <a:lnTo>
                    <a:pt x="104" y="317"/>
                  </a:lnTo>
                  <a:lnTo>
                    <a:pt x="105" y="317"/>
                  </a:lnTo>
                  <a:lnTo>
                    <a:pt x="112" y="316"/>
                  </a:lnTo>
                  <a:lnTo>
                    <a:pt x="116" y="315"/>
                  </a:lnTo>
                  <a:lnTo>
                    <a:pt x="122" y="311"/>
                  </a:lnTo>
                  <a:lnTo>
                    <a:pt x="124" y="311"/>
                  </a:lnTo>
                  <a:lnTo>
                    <a:pt x="130" y="307"/>
                  </a:lnTo>
                  <a:lnTo>
                    <a:pt x="131" y="307"/>
                  </a:lnTo>
                  <a:lnTo>
                    <a:pt x="138" y="307"/>
                  </a:lnTo>
                  <a:lnTo>
                    <a:pt x="146" y="307"/>
                  </a:lnTo>
                  <a:lnTo>
                    <a:pt x="146" y="308"/>
                  </a:lnTo>
                  <a:lnTo>
                    <a:pt x="150" y="313"/>
                  </a:lnTo>
                  <a:lnTo>
                    <a:pt x="151" y="313"/>
                  </a:lnTo>
                  <a:lnTo>
                    <a:pt x="151" y="312"/>
                  </a:lnTo>
                  <a:lnTo>
                    <a:pt x="152" y="312"/>
                  </a:lnTo>
                  <a:lnTo>
                    <a:pt x="152" y="311"/>
                  </a:lnTo>
                  <a:lnTo>
                    <a:pt x="147" y="307"/>
                  </a:lnTo>
                  <a:lnTo>
                    <a:pt x="147" y="305"/>
                  </a:lnTo>
                  <a:lnTo>
                    <a:pt x="147" y="304"/>
                  </a:lnTo>
                  <a:lnTo>
                    <a:pt x="138" y="299"/>
                  </a:lnTo>
                  <a:lnTo>
                    <a:pt x="139" y="291"/>
                  </a:lnTo>
                  <a:lnTo>
                    <a:pt x="141" y="284"/>
                  </a:lnTo>
                  <a:lnTo>
                    <a:pt x="133" y="284"/>
                  </a:lnTo>
                  <a:lnTo>
                    <a:pt x="130" y="287"/>
                  </a:lnTo>
                  <a:lnTo>
                    <a:pt x="129" y="284"/>
                  </a:lnTo>
                  <a:lnTo>
                    <a:pt x="129" y="282"/>
                  </a:lnTo>
                  <a:lnTo>
                    <a:pt x="133" y="267"/>
                  </a:lnTo>
                  <a:lnTo>
                    <a:pt x="139" y="253"/>
                  </a:lnTo>
                  <a:lnTo>
                    <a:pt x="143" y="244"/>
                  </a:lnTo>
                  <a:lnTo>
                    <a:pt x="147" y="243"/>
                  </a:lnTo>
                  <a:lnTo>
                    <a:pt x="143" y="235"/>
                  </a:lnTo>
                  <a:lnTo>
                    <a:pt x="142" y="224"/>
                  </a:lnTo>
                  <a:lnTo>
                    <a:pt x="148" y="223"/>
                  </a:lnTo>
                  <a:lnTo>
                    <a:pt x="156" y="218"/>
                  </a:lnTo>
                  <a:lnTo>
                    <a:pt x="163" y="223"/>
                  </a:lnTo>
                  <a:lnTo>
                    <a:pt x="163" y="235"/>
                  </a:lnTo>
                  <a:lnTo>
                    <a:pt x="158" y="241"/>
                  </a:lnTo>
                  <a:lnTo>
                    <a:pt x="155" y="249"/>
                  </a:lnTo>
                  <a:lnTo>
                    <a:pt x="154" y="254"/>
                  </a:lnTo>
                  <a:lnTo>
                    <a:pt x="152" y="264"/>
                  </a:lnTo>
                  <a:lnTo>
                    <a:pt x="155" y="267"/>
                  </a:lnTo>
                  <a:lnTo>
                    <a:pt x="155" y="269"/>
                  </a:lnTo>
                  <a:lnTo>
                    <a:pt x="159" y="260"/>
                  </a:lnTo>
                  <a:lnTo>
                    <a:pt x="161" y="252"/>
                  </a:lnTo>
                  <a:lnTo>
                    <a:pt x="165" y="243"/>
                  </a:lnTo>
                  <a:lnTo>
                    <a:pt x="171" y="244"/>
                  </a:lnTo>
                  <a:lnTo>
                    <a:pt x="173" y="245"/>
                  </a:lnTo>
                  <a:lnTo>
                    <a:pt x="175" y="254"/>
                  </a:lnTo>
                  <a:lnTo>
                    <a:pt x="176" y="260"/>
                  </a:lnTo>
                  <a:lnTo>
                    <a:pt x="176" y="265"/>
                  </a:lnTo>
                  <a:lnTo>
                    <a:pt x="176" y="269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76" y="284"/>
                  </a:lnTo>
                  <a:lnTo>
                    <a:pt x="177" y="283"/>
                  </a:lnTo>
                  <a:lnTo>
                    <a:pt x="180" y="279"/>
                  </a:lnTo>
                  <a:lnTo>
                    <a:pt x="181" y="270"/>
                  </a:lnTo>
                  <a:lnTo>
                    <a:pt x="182" y="261"/>
                  </a:lnTo>
                  <a:lnTo>
                    <a:pt x="182" y="260"/>
                  </a:lnTo>
                  <a:lnTo>
                    <a:pt x="182" y="258"/>
                  </a:lnTo>
                  <a:lnTo>
                    <a:pt x="182" y="253"/>
                  </a:lnTo>
                  <a:lnTo>
                    <a:pt x="186" y="261"/>
                  </a:lnTo>
                  <a:lnTo>
                    <a:pt x="188" y="262"/>
                  </a:lnTo>
                  <a:lnTo>
                    <a:pt x="190" y="269"/>
                  </a:lnTo>
                  <a:lnTo>
                    <a:pt x="194" y="275"/>
                  </a:lnTo>
                  <a:lnTo>
                    <a:pt x="197" y="277"/>
                  </a:lnTo>
                  <a:lnTo>
                    <a:pt x="199" y="274"/>
                  </a:lnTo>
                  <a:lnTo>
                    <a:pt x="199" y="270"/>
                  </a:lnTo>
                  <a:lnTo>
                    <a:pt x="199" y="269"/>
                  </a:lnTo>
                  <a:lnTo>
                    <a:pt x="196" y="264"/>
                  </a:lnTo>
                  <a:lnTo>
                    <a:pt x="193" y="260"/>
                  </a:lnTo>
                  <a:lnTo>
                    <a:pt x="194" y="257"/>
                  </a:lnTo>
                  <a:lnTo>
                    <a:pt x="199" y="257"/>
                  </a:lnTo>
                  <a:lnTo>
                    <a:pt x="210" y="257"/>
                  </a:lnTo>
                  <a:lnTo>
                    <a:pt x="213" y="258"/>
                  </a:lnTo>
                  <a:lnTo>
                    <a:pt x="213" y="261"/>
                  </a:lnTo>
                  <a:lnTo>
                    <a:pt x="215" y="265"/>
                  </a:lnTo>
                  <a:lnTo>
                    <a:pt x="222" y="266"/>
                  </a:lnTo>
                  <a:lnTo>
                    <a:pt x="226" y="265"/>
                  </a:lnTo>
                  <a:lnTo>
                    <a:pt x="223" y="261"/>
                  </a:lnTo>
                  <a:lnTo>
                    <a:pt x="222" y="260"/>
                  </a:lnTo>
                  <a:lnTo>
                    <a:pt x="219" y="254"/>
                  </a:lnTo>
                  <a:lnTo>
                    <a:pt x="215" y="253"/>
                  </a:lnTo>
                  <a:lnTo>
                    <a:pt x="214" y="252"/>
                  </a:lnTo>
                  <a:lnTo>
                    <a:pt x="205" y="252"/>
                  </a:lnTo>
                  <a:lnTo>
                    <a:pt x="189" y="245"/>
                  </a:lnTo>
                  <a:lnTo>
                    <a:pt x="184" y="236"/>
                  </a:lnTo>
                  <a:lnTo>
                    <a:pt x="177" y="227"/>
                  </a:lnTo>
                  <a:lnTo>
                    <a:pt x="173" y="227"/>
                  </a:lnTo>
                  <a:lnTo>
                    <a:pt x="172" y="223"/>
                  </a:lnTo>
                  <a:lnTo>
                    <a:pt x="173" y="216"/>
                  </a:lnTo>
                  <a:lnTo>
                    <a:pt x="171" y="211"/>
                  </a:lnTo>
                  <a:lnTo>
                    <a:pt x="172" y="209"/>
                  </a:lnTo>
                  <a:lnTo>
                    <a:pt x="175" y="207"/>
                  </a:lnTo>
                  <a:lnTo>
                    <a:pt x="181" y="205"/>
                  </a:lnTo>
                  <a:lnTo>
                    <a:pt x="193" y="201"/>
                  </a:lnTo>
                  <a:lnTo>
                    <a:pt x="199" y="198"/>
                  </a:lnTo>
                  <a:lnTo>
                    <a:pt x="202" y="197"/>
                  </a:lnTo>
                  <a:lnTo>
                    <a:pt x="205" y="194"/>
                  </a:lnTo>
                  <a:lnTo>
                    <a:pt x="209" y="205"/>
                  </a:lnTo>
                  <a:lnTo>
                    <a:pt x="207" y="209"/>
                  </a:lnTo>
                  <a:lnTo>
                    <a:pt x="206" y="211"/>
                  </a:lnTo>
                  <a:lnTo>
                    <a:pt x="211" y="212"/>
                  </a:lnTo>
                  <a:lnTo>
                    <a:pt x="213" y="219"/>
                  </a:lnTo>
                  <a:lnTo>
                    <a:pt x="214" y="223"/>
                  </a:lnTo>
                  <a:lnTo>
                    <a:pt x="219" y="229"/>
                  </a:lnTo>
                  <a:lnTo>
                    <a:pt x="222" y="239"/>
                  </a:lnTo>
                  <a:lnTo>
                    <a:pt x="228" y="246"/>
                  </a:lnTo>
                  <a:lnTo>
                    <a:pt x="239" y="250"/>
                  </a:lnTo>
                  <a:lnTo>
                    <a:pt x="248" y="246"/>
                  </a:lnTo>
                  <a:lnTo>
                    <a:pt x="254" y="250"/>
                  </a:lnTo>
                  <a:lnTo>
                    <a:pt x="256" y="256"/>
                  </a:lnTo>
                  <a:lnTo>
                    <a:pt x="253" y="262"/>
                  </a:lnTo>
                  <a:lnTo>
                    <a:pt x="249" y="273"/>
                  </a:lnTo>
                  <a:lnTo>
                    <a:pt x="250" y="278"/>
                  </a:lnTo>
                  <a:lnTo>
                    <a:pt x="256" y="279"/>
                  </a:lnTo>
                  <a:lnTo>
                    <a:pt x="258" y="275"/>
                  </a:lnTo>
                  <a:lnTo>
                    <a:pt x="266" y="278"/>
                  </a:lnTo>
                  <a:lnTo>
                    <a:pt x="270" y="278"/>
                  </a:lnTo>
                  <a:lnTo>
                    <a:pt x="275" y="281"/>
                  </a:lnTo>
                  <a:lnTo>
                    <a:pt x="275" y="278"/>
                  </a:lnTo>
                  <a:lnTo>
                    <a:pt x="275" y="275"/>
                  </a:lnTo>
                  <a:lnTo>
                    <a:pt x="270" y="273"/>
                  </a:lnTo>
                  <a:lnTo>
                    <a:pt x="269" y="271"/>
                  </a:lnTo>
                  <a:lnTo>
                    <a:pt x="264" y="266"/>
                  </a:lnTo>
                  <a:lnTo>
                    <a:pt x="264" y="264"/>
                  </a:lnTo>
                  <a:lnTo>
                    <a:pt x="262" y="257"/>
                  </a:lnTo>
                  <a:lnTo>
                    <a:pt x="261" y="248"/>
                  </a:lnTo>
                  <a:lnTo>
                    <a:pt x="258" y="244"/>
                  </a:lnTo>
                  <a:lnTo>
                    <a:pt x="257" y="241"/>
                  </a:lnTo>
                  <a:lnTo>
                    <a:pt x="252" y="239"/>
                  </a:lnTo>
                  <a:lnTo>
                    <a:pt x="244" y="237"/>
                  </a:lnTo>
                  <a:lnTo>
                    <a:pt x="233" y="240"/>
                  </a:lnTo>
                  <a:lnTo>
                    <a:pt x="228" y="233"/>
                  </a:lnTo>
                  <a:lnTo>
                    <a:pt x="227" y="226"/>
                  </a:lnTo>
                  <a:lnTo>
                    <a:pt x="220" y="220"/>
                  </a:lnTo>
                  <a:lnTo>
                    <a:pt x="220" y="212"/>
                  </a:lnTo>
                  <a:lnTo>
                    <a:pt x="222" y="210"/>
                  </a:lnTo>
                  <a:lnTo>
                    <a:pt x="222" y="205"/>
                  </a:lnTo>
                  <a:lnTo>
                    <a:pt x="224" y="203"/>
                  </a:lnTo>
                  <a:lnTo>
                    <a:pt x="228" y="198"/>
                  </a:lnTo>
                  <a:lnTo>
                    <a:pt x="230" y="197"/>
                  </a:lnTo>
                  <a:lnTo>
                    <a:pt x="235" y="195"/>
                  </a:lnTo>
                  <a:lnTo>
                    <a:pt x="237" y="199"/>
                  </a:lnTo>
                  <a:lnTo>
                    <a:pt x="241" y="206"/>
                  </a:lnTo>
                  <a:lnTo>
                    <a:pt x="243" y="205"/>
                  </a:lnTo>
                  <a:lnTo>
                    <a:pt x="245" y="202"/>
                  </a:lnTo>
                  <a:lnTo>
                    <a:pt x="240" y="195"/>
                  </a:lnTo>
                  <a:lnTo>
                    <a:pt x="236" y="190"/>
                  </a:lnTo>
                  <a:lnTo>
                    <a:pt x="236" y="188"/>
                  </a:lnTo>
                  <a:lnTo>
                    <a:pt x="231" y="190"/>
                  </a:lnTo>
                  <a:lnTo>
                    <a:pt x="228" y="192"/>
                  </a:lnTo>
                  <a:lnTo>
                    <a:pt x="223" y="195"/>
                  </a:lnTo>
                  <a:lnTo>
                    <a:pt x="223" y="197"/>
                  </a:lnTo>
                  <a:lnTo>
                    <a:pt x="223" y="199"/>
                  </a:lnTo>
                  <a:lnTo>
                    <a:pt x="223" y="201"/>
                  </a:lnTo>
                  <a:lnTo>
                    <a:pt x="220" y="202"/>
                  </a:lnTo>
                  <a:lnTo>
                    <a:pt x="218" y="199"/>
                  </a:lnTo>
                  <a:lnTo>
                    <a:pt x="216" y="194"/>
                  </a:lnTo>
                  <a:lnTo>
                    <a:pt x="214" y="188"/>
                  </a:lnTo>
                  <a:lnTo>
                    <a:pt x="214" y="182"/>
                  </a:lnTo>
                  <a:lnTo>
                    <a:pt x="215" y="178"/>
                  </a:lnTo>
                  <a:lnTo>
                    <a:pt x="218" y="172"/>
                  </a:lnTo>
                  <a:lnTo>
                    <a:pt x="222" y="167"/>
                  </a:lnTo>
                  <a:lnTo>
                    <a:pt x="223" y="164"/>
                  </a:lnTo>
                  <a:lnTo>
                    <a:pt x="227" y="156"/>
                  </a:lnTo>
                  <a:lnTo>
                    <a:pt x="227" y="144"/>
                  </a:lnTo>
                  <a:lnTo>
                    <a:pt x="230" y="143"/>
                  </a:lnTo>
                  <a:lnTo>
                    <a:pt x="232" y="142"/>
                  </a:lnTo>
                  <a:lnTo>
                    <a:pt x="241" y="135"/>
                  </a:lnTo>
                  <a:lnTo>
                    <a:pt x="254" y="131"/>
                  </a:lnTo>
                  <a:lnTo>
                    <a:pt x="268" y="126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83" y="127"/>
                  </a:lnTo>
                  <a:lnTo>
                    <a:pt x="281" y="135"/>
                  </a:lnTo>
                  <a:lnTo>
                    <a:pt x="281" y="138"/>
                  </a:lnTo>
                  <a:lnTo>
                    <a:pt x="281" y="140"/>
                  </a:lnTo>
                  <a:lnTo>
                    <a:pt x="279" y="148"/>
                  </a:lnTo>
                  <a:lnTo>
                    <a:pt x="277" y="160"/>
                  </a:lnTo>
                  <a:lnTo>
                    <a:pt x="277" y="161"/>
                  </a:lnTo>
                  <a:lnTo>
                    <a:pt x="282" y="163"/>
                  </a:lnTo>
                  <a:lnTo>
                    <a:pt x="283" y="172"/>
                  </a:lnTo>
                  <a:lnTo>
                    <a:pt x="282" y="180"/>
                  </a:lnTo>
                  <a:lnTo>
                    <a:pt x="282" y="185"/>
                  </a:lnTo>
                  <a:lnTo>
                    <a:pt x="281" y="189"/>
                  </a:lnTo>
                  <a:lnTo>
                    <a:pt x="279" y="197"/>
                  </a:lnTo>
                  <a:lnTo>
                    <a:pt x="281" y="205"/>
                  </a:lnTo>
                  <a:lnTo>
                    <a:pt x="282" y="207"/>
                  </a:lnTo>
                  <a:lnTo>
                    <a:pt x="279" y="214"/>
                  </a:lnTo>
                  <a:lnTo>
                    <a:pt x="274" y="220"/>
                  </a:lnTo>
                  <a:lnTo>
                    <a:pt x="269" y="228"/>
                  </a:lnTo>
                  <a:lnTo>
                    <a:pt x="266" y="235"/>
                  </a:lnTo>
                  <a:lnTo>
                    <a:pt x="273" y="232"/>
                  </a:lnTo>
                  <a:lnTo>
                    <a:pt x="278" y="224"/>
                  </a:lnTo>
                  <a:lnTo>
                    <a:pt x="283" y="226"/>
                  </a:lnTo>
                  <a:lnTo>
                    <a:pt x="286" y="220"/>
                  </a:lnTo>
                  <a:lnTo>
                    <a:pt x="285" y="216"/>
                  </a:lnTo>
                  <a:lnTo>
                    <a:pt x="288" y="207"/>
                  </a:lnTo>
                  <a:lnTo>
                    <a:pt x="287" y="201"/>
                  </a:lnTo>
                  <a:lnTo>
                    <a:pt x="290" y="194"/>
                  </a:lnTo>
                  <a:lnTo>
                    <a:pt x="288" y="185"/>
                  </a:lnTo>
                  <a:lnTo>
                    <a:pt x="288" y="176"/>
                  </a:lnTo>
                  <a:lnTo>
                    <a:pt x="290" y="174"/>
                  </a:lnTo>
                  <a:lnTo>
                    <a:pt x="292" y="176"/>
                  </a:lnTo>
                  <a:lnTo>
                    <a:pt x="299" y="177"/>
                  </a:lnTo>
                  <a:lnTo>
                    <a:pt x="311" y="181"/>
                  </a:lnTo>
                  <a:lnTo>
                    <a:pt x="316" y="181"/>
                  </a:lnTo>
                  <a:lnTo>
                    <a:pt x="324" y="180"/>
                  </a:lnTo>
                  <a:lnTo>
                    <a:pt x="321" y="177"/>
                  </a:lnTo>
                  <a:lnTo>
                    <a:pt x="311" y="177"/>
                  </a:lnTo>
                  <a:lnTo>
                    <a:pt x="303" y="173"/>
                  </a:lnTo>
                  <a:lnTo>
                    <a:pt x="296" y="169"/>
                  </a:lnTo>
                  <a:lnTo>
                    <a:pt x="294" y="163"/>
                  </a:lnTo>
                  <a:lnTo>
                    <a:pt x="292" y="160"/>
                  </a:lnTo>
                  <a:lnTo>
                    <a:pt x="290" y="156"/>
                  </a:lnTo>
                  <a:lnTo>
                    <a:pt x="291" y="147"/>
                  </a:lnTo>
                  <a:lnTo>
                    <a:pt x="295" y="142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4" y="129"/>
                  </a:lnTo>
                  <a:lnTo>
                    <a:pt x="307" y="127"/>
                  </a:lnTo>
                  <a:lnTo>
                    <a:pt x="308" y="127"/>
                  </a:lnTo>
                  <a:lnTo>
                    <a:pt x="309" y="114"/>
                  </a:lnTo>
                  <a:lnTo>
                    <a:pt x="313" y="101"/>
                  </a:lnTo>
                  <a:lnTo>
                    <a:pt x="315" y="92"/>
                  </a:lnTo>
                  <a:lnTo>
                    <a:pt x="317" y="87"/>
                  </a:lnTo>
                  <a:lnTo>
                    <a:pt x="317" y="85"/>
                  </a:lnTo>
                  <a:lnTo>
                    <a:pt x="319" y="89"/>
                  </a:lnTo>
                  <a:lnTo>
                    <a:pt x="322" y="88"/>
                  </a:lnTo>
                  <a:lnTo>
                    <a:pt x="326" y="78"/>
                  </a:lnTo>
                  <a:lnTo>
                    <a:pt x="329" y="75"/>
                  </a:lnTo>
                  <a:lnTo>
                    <a:pt x="334" y="82"/>
                  </a:lnTo>
                  <a:lnTo>
                    <a:pt x="340" y="91"/>
                  </a:lnTo>
                  <a:lnTo>
                    <a:pt x="342" y="100"/>
                  </a:lnTo>
                  <a:lnTo>
                    <a:pt x="338" y="116"/>
                  </a:lnTo>
                  <a:lnTo>
                    <a:pt x="337" y="130"/>
                  </a:lnTo>
                  <a:lnTo>
                    <a:pt x="337" y="134"/>
                  </a:lnTo>
                  <a:lnTo>
                    <a:pt x="336" y="146"/>
                  </a:lnTo>
                  <a:lnTo>
                    <a:pt x="334" y="154"/>
                  </a:lnTo>
                  <a:lnTo>
                    <a:pt x="340" y="160"/>
                  </a:lnTo>
                  <a:lnTo>
                    <a:pt x="342" y="169"/>
                  </a:lnTo>
                  <a:lnTo>
                    <a:pt x="340" y="177"/>
                  </a:lnTo>
                  <a:lnTo>
                    <a:pt x="334" y="180"/>
                  </a:lnTo>
                  <a:lnTo>
                    <a:pt x="333" y="188"/>
                  </a:lnTo>
                  <a:lnTo>
                    <a:pt x="336" y="197"/>
                  </a:lnTo>
                  <a:lnTo>
                    <a:pt x="337" y="205"/>
                  </a:lnTo>
                  <a:lnTo>
                    <a:pt x="332" y="210"/>
                  </a:lnTo>
                  <a:lnTo>
                    <a:pt x="330" y="220"/>
                  </a:lnTo>
                  <a:lnTo>
                    <a:pt x="329" y="224"/>
                  </a:lnTo>
                  <a:lnTo>
                    <a:pt x="326" y="232"/>
                  </a:lnTo>
                  <a:lnTo>
                    <a:pt x="316" y="239"/>
                  </a:lnTo>
                  <a:lnTo>
                    <a:pt x="315" y="245"/>
                  </a:lnTo>
                  <a:lnTo>
                    <a:pt x="309" y="262"/>
                  </a:lnTo>
                  <a:lnTo>
                    <a:pt x="315" y="257"/>
                  </a:lnTo>
                  <a:lnTo>
                    <a:pt x="317" y="256"/>
                  </a:lnTo>
                  <a:lnTo>
                    <a:pt x="319" y="253"/>
                  </a:lnTo>
                  <a:lnTo>
                    <a:pt x="328" y="236"/>
                  </a:lnTo>
                  <a:lnTo>
                    <a:pt x="336" y="229"/>
                  </a:lnTo>
                  <a:lnTo>
                    <a:pt x="338" y="228"/>
                  </a:lnTo>
                  <a:lnTo>
                    <a:pt x="341" y="227"/>
                  </a:lnTo>
                  <a:lnTo>
                    <a:pt x="341" y="226"/>
                  </a:lnTo>
                  <a:lnTo>
                    <a:pt x="343" y="215"/>
                  </a:lnTo>
                  <a:lnTo>
                    <a:pt x="345" y="210"/>
                  </a:lnTo>
                  <a:lnTo>
                    <a:pt x="350" y="180"/>
                  </a:lnTo>
                  <a:lnTo>
                    <a:pt x="354" y="176"/>
                  </a:lnTo>
                  <a:lnTo>
                    <a:pt x="357" y="180"/>
                  </a:lnTo>
                  <a:lnTo>
                    <a:pt x="358" y="181"/>
                  </a:lnTo>
                  <a:lnTo>
                    <a:pt x="360" y="185"/>
                  </a:lnTo>
                  <a:lnTo>
                    <a:pt x="362" y="186"/>
                  </a:lnTo>
                  <a:lnTo>
                    <a:pt x="366" y="185"/>
                  </a:lnTo>
                  <a:lnTo>
                    <a:pt x="371" y="192"/>
                  </a:lnTo>
                  <a:lnTo>
                    <a:pt x="375" y="194"/>
                  </a:lnTo>
                  <a:lnTo>
                    <a:pt x="380" y="195"/>
                  </a:lnTo>
                  <a:lnTo>
                    <a:pt x="389" y="198"/>
                  </a:lnTo>
                  <a:lnTo>
                    <a:pt x="391" y="195"/>
                  </a:lnTo>
                  <a:lnTo>
                    <a:pt x="387" y="188"/>
                  </a:lnTo>
                  <a:lnTo>
                    <a:pt x="379" y="189"/>
                  </a:lnTo>
                  <a:lnTo>
                    <a:pt x="375" y="186"/>
                  </a:lnTo>
                  <a:lnTo>
                    <a:pt x="371" y="185"/>
                  </a:lnTo>
                  <a:lnTo>
                    <a:pt x="366" y="176"/>
                  </a:lnTo>
                  <a:lnTo>
                    <a:pt x="360" y="172"/>
                  </a:lnTo>
                  <a:lnTo>
                    <a:pt x="359" y="171"/>
                  </a:lnTo>
                  <a:lnTo>
                    <a:pt x="355" y="168"/>
                  </a:lnTo>
                  <a:lnTo>
                    <a:pt x="355" y="157"/>
                  </a:lnTo>
                  <a:lnTo>
                    <a:pt x="355" y="155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7" y="143"/>
                  </a:lnTo>
                  <a:lnTo>
                    <a:pt x="355" y="134"/>
                  </a:lnTo>
                  <a:lnTo>
                    <a:pt x="351" y="130"/>
                  </a:lnTo>
                  <a:lnTo>
                    <a:pt x="351" y="129"/>
                  </a:lnTo>
                  <a:lnTo>
                    <a:pt x="354" y="127"/>
                  </a:lnTo>
                  <a:lnTo>
                    <a:pt x="358" y="126"/>
                  </a:lnTo>
                  <a:lnTo>
                    <a:pt x="368" y="121"/>
                  </a:lnTo>
                  <a:lnTo>
                    <a:pt x="372" y="118"/>
                  </a:lnTo>
                  <a:lnTo>
                    <a:pt x="376" y="114"/>
                  </a:lnTo>
                  <a:lnTo>
                    <a:pt x="379" y="108"/>
                  </a:lnTo>
                  <a:lnTo>
                    <a:pt x="379" y="106"/>
                  </a:lnTo>
                  <a:lnTo>
                    <a:pt x="379" y="97"/>
                  </a:lnTo>
                  <a:lnTo>
                    <a:pt x="380" y="92"/>
                  </a:lnTo>
                  <a:lnTo>
                    <a:pt x="383" y="87"/>
                  </a:lnTo>
                  <a:lnTo>
                    <a:pt x="385" y="85"/>
                  </a:lnTo>
                  <a:lnTo>
                    <a:pt x="389" y="82"/>
                  </a:lnTo>
                  <a:lnTo>
                    <a:pt x="397" y="75"/>
                  </a:lnTo>
                  <a:lnTo>
                    <a:pt x="401" y="74"/>
                  </a:lnTo>
                  <a:lnTo>
                    <a:pt x="400" y="79"/>
                  </a:lnTo>
                  <a:lnTo>
                    <a:pt x="396" y="85"/>
                  </a:lnTo>
                  <a:lnTo>
                    <a:pt x="394" y="87"/>
                  </a:lnTo>
                  <a:lnTo>
                    <a:pt x="391" y="92"/>
                  </a:lnTo>
                  <a:lnTo>
                    <a:pt x="384" y="100"/>
                  </a:lnTo>
                  <a:lnTo>
                    <a:pt x="387" y="102"/>
                  </a:lnTo>
                  <a:lnTo>
                    <a:pt x="393" y="102"/>
                  </a:lnTo>
                  <a:lnTo>
                    <a:pt x="391" y="108"/>
                  </a:lnTo>
                  <a:lnTo>
                    <a:pt x="391" y="109"/>
                  </a:lnTo>
                  <a:lnTo>
                    <a:pt x="393" y="114"/>
                  </a:lnTo>
                  <a:lnTo>
                    <a:pt x="397" y="121"/>
                  </a:lnTo>
                  <a:lnTo>
                    <a:pt x="400" y="118"/>
                  </a:lnTo>
                  <a:lnTo>
                    <a:pt x="404" y="116"/>
                  </a:lnTo>
                  <a:lnTo>
                    <a:pt x="398" y="110"/>
                  </a:lnTo>
                  <a:lnTo>
                    <a:pt x="402" y="104"/>
                  </a:lnTo>
                  <a:lnTo>
                    <a:pt x="401" y="96"/>
                  </a:lnTo>
                  <a:lnTo>
                    <a:pt x="405" y="92"/>
                  </a:lnTo>
                  <a:lnTo>
                    <a:pt x="414" y="95"/>
                  </a:lnTo>
                  <a:lnTo>
                    <a:pt x="410" y="104"/>
                  </a:lnTo>
                  <a:lnTo>
                    <a:pt x="410" y="110"/>
                  </a:lnTo>
                  <a:lnTo>
                    <a:pt x="414" y="108"/>
                  </a:lnTo>
                  <a:lnTo>
                    <a:pt x="415" y="108"/>
                  </a:lnTo>
                  <a:lnTo>
                    <a:pt x="417" y="99"/>
                  </a:lnTo>
                  <a:lnTo>
                    <a:pt x="418" y="93"/>
                  </a:lnTo>
                  <a:lnTo>
                    <a:pt x="414" y="88"/>
                  </a:lnTo>
                  <a:lnTo>
                    <a:pt x="414" y="84"/>
                  </a:lnTo>
                  <a:lnTo>
                    <a:pt x="423" y="85"/>
                  </a:lnTo>
                  <a:lnTo>
                    <a:pt x="425" y="80"/>
                  </a:lnTo>
                  <a:lnTo>
                    <a:pt x="413" y="76"/>
                  </a:lnTo>
                  <a:lnTo>
                    <a:pt x="414" y="65"/>
                  </a:lnTo>
                  <a:lnTo>
                    <a:pt x="415" y="55"/>
                  </a:lnTo>
                  <a:lnTo>
                    <a:pt x="422" y="54"/>
                  </a:lnTo>
                  <a:lnTo>
                    <a:pt x="429" y="53"/>
                  </a:lnTo>
                  <a:lnTo>
                    <a:pt x="434" y="55"/>
                  </a:lnTo>
                  <a:lnTo>
                    <a:pt x="440" y="62"/>
                  </a:lnTo>
                  <a:lnTo>
                    <a:pt x="443" y="67"/>
                  </a:lnTo>
                  <a:lnTo>
                    <a:pt x="443" y="68"/>
                  </a:lnTo>
                  <a:lnTo>
                    <a:pt x="447" y="75"/>
                  </a:lnTo>
                  <a:lnTo>
                    <a:pt x="452" y="83"/>
                  </a:lnTo>
                  <a:lnTo>
                    <a:pt x="459" y="84"/>
                  </a:lnTo>
                  <a:lnTo>
                    <a:pt x="465" y="85"/>
                  </a:lnTo>
                  <a:lnTo>
                    <a:pt x="473" y="95"/>
                  </a:lnTo>
                  <a:lnTo>
                    <a:pt x="474" y="96"/>
                  </a:lnTo>
                  <a:lnTo>
                    <a:pt x="481" y="105"/>
                  </a:lnTo>
                  <a:lnTo>
                    <a:pt x="490" y="117"/>
                  </a:lnTo>
                  <a:lnTo>
                    <a:pt x="494" y="120"/>
                  </a:lnTo>
                  <a:lnTo>
                    <a:pt x="489" y="121"/>
                  </a:lnTo>
                  <a:lnTo>
                    <a:pt x="498" y="122"/>
                  </a:lnTo>
                  <a:lnTo>
                    <a:pt x="502" y="121"/>
                  </a:lnTo>
                  <a:lnTo>
                    <a:pt x="503" y="116"/>
                  </a:lnTo>
                  <a:lnTo>
                    <a:pt x="495" y="112"/>
                  </a:lnTo>
                  <a:lnTo>
                    <a:pt x="499" y="109"/>
                  </a:lnTo>
                  <a:lnTo>
                    <a:pt x="498" y="109"/>
                  </a:lnTo>
                  <a:lnTo>
                    <a:pt x="485" y="99"/>
                  </a:lnTo>
                  <a:lnTo>
                    <a:pt x="480" y="95"/>
                  </a:lnTo>
                  <a:lnTo>
                    <a:pt x="478" y="95"/>
                  </a:lnTo>
                  <a:lnTo>
                    <a:pt x="480" y="93"/>
                  </a:lnTo>
                  <a:lnTo>
                    <a:pt x="486" y="93"/>
                  </a:lnTo>
                  <a:lnTo>
                    <a:pt x="490" y="91"/>
                  </a:lnTo>
                  <a:lnTo>
                    <a:pt x="491" y="91"/>
                  </a:lnTo>
                  <a:lnTo>
                    <a:pt x="480" y="87"/>
                  </a:lnTo>
                  <a:lnTo>
                    <a:pt x="477" y="78"/>
                  </a:lnTo>
                  <a:lnTo>
                    <a:pt x="474" y="66"/>
                  </a:lnTo>
                  <a:lnTo>
                    <a:pt x="476" y="66"/>
                  </a:lnTo>
                  <a:lnTo>
                    <a:pt x="478" y="63"/>
                  </a:lnTo>
                  <a:lnTo>
                    <a:pt x="474" y="57"/>
                  </a:lnTo>
                  <a:lnTo>
                    <a:pt x="481" y="54"/>
                  </a:lnTo>
                  <a:lnTo>
                    <a:pt x="484" y="65"/>
                  </a:lnTo>
                  <a:lnTo>
                    <a:pt x="490" y="68"/>
                  </a:lnTo>
                  <a:lnTo>
                    <a:pt x="489" y="62"/>
                  </a:lnTo>
                  <a:lnTo>
                    <a:pt x="487" y="53"/>
                  </a:lnTo>
                  <a:lnTo>
                    <a:pt x="485" y="48"/>
                  </a:lnTo>
                  <a:lnTo>
                    <a:pt x="486" y="46"/>
                  </a:lnTo>
                  <a:lnTo>
                    <a:pt x="491" y="42"/>
                  </a:lnTo>
                  <a:lnTo>
                    <a:pt x="486" y="44"/>
                  </a:lnTo>
                  <a:lnTo>
                    <a:pt x="480" y="45"/>
                  </a:lnTo>
                  <a:lnTo>
                    <a:pt x="469" y="50"/>
                  </a:lnTo>
                  <a:lnTo>
                    <a:pt x="464" y="42"/>
                  </a:lnTo>
                  <a:lnTo>
                    <a:pt x="473" y="36"/>
                  </a:lnTo>
                  <a:lnTo>
                    <a:pt x="482" y="32"/>
                  </a:lnTo>
                  <a:lnTo>
                    <a:pt x="486" y="24"/>
                  </a:lnTo>
                  <a:lnTo>
                    <a:pt x="486" y="17"/>
                  </a:lnTo>
                  <a:lnTo>
                    <a:pt x="474" y="30"/>
                  </a:lnTo>
                  <a:lnTo>
                    <a:pt x="464" y="30"/>
                  </a:lnTo>
                  <a:lnTo>
                    <a:pt x="456" y="41"/>
                  </a:lnTo>
                  <a:lnTo>
                    <a:pt x="446" y="33"/>
                  </a:lnTo>
                  <a:lnTo>
                    <a:pt x="442" y="27"/>
                  </a:lnTo>
                  <a:lnTo>
                    <a:pt x="439" y="33"/>
                  </a:lnTo>
                  <a:lnTo>
                    <a:pt x="431" y="30"/>
                  </a:lnTo>
                  <a:lnTo>
                    <a:pt x="427" y="19"/>
                  </a:lnTo>
                  <a:lnTo>
                    <a:pt x="432" y="12"/>
                  </a:lnTo>
                  <a:lnTo>
                    <a:pt x="430" y="10"/>
                  </a:lnTo>
                  <a:lnTo>
                    <a:pt x="417" y="15"/>
                  </a:lnTo>
                  <a:lnTo>
                    <a:pt x="410" y="10"/>
                  </a:lnTo>
                  <a:lnTo>
                    <a:pt x="408" y="7"/>
                  </a:lnTo>
                  <a:lnTo>
                    <a:pt x="404" y="2"/>
                  </a:lnTo>
                  <a:lnTo>
                    <a:pt x="405" y="0"/>
                  </a:lnTo>
                  <a:lnTo>
                    <a:pt x="412" y="2"/>
                  </a:lnTo>
                  <a:lnTo>
                    <a:pt x="423" y="7"/>
                  </a:lnTo>
                </a:path>
              </a:pathLst>
            </a:custGeom>
            <a:noFill/>
            <a:ln w="3" algn="ctr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6" name="Freeform 87"/>
            <p:cNvSpPr>
              <a:spLocks/>
            </p:cNvSpPr>
            <p:nvPr/>
          </p:nvSpPr>
          <p:spPr bwMode="auto">
            <a:xfrm>
              <a:off x="4572000" y="817563"/>
              <a:ext cx="87313" cy="107950"/>
            </a:xfrm>
            <a:custGeom>
              <a:avLst/>
              <a:gdLst>
                <a:gd name="T0" fmla="*/ 2147483647 w 51"/>
                <a:gd name="T1" fmla="*/ 2147483647 h 62"/>
                <a:gd name="T2" fmla="*/ 2147483647 w 51"/>
                <a:gd name="T3" fmla="*/ 2147483647 h 62"/>
                <a:gd name="T4" fmla="*/ 2147483647 w 51"/>
                <a:gd name="T5" fmla="*/ 2147483647 h 62"/>
                <a:gd name="T6" fmla="*/ 2147483647 w 51"/>
                <a:gd name="T7" fmla="*/ 2147483647 h 62"/>
                <a:gd name="T8" fmla="*/ 2147483647 w 51"/>
                <a:gd name="T9" fmla="*/ 2147483647 h 62"/>
                <a:gd name="T10" fmla="*/ 2147483647 w 51"/>
                <a:gd name="T11" fmla="*/ 2147483647 h 62"/>
                <a:gd name="T12" fmla="*/ 2147483647 w 51"/>
                <a:gd name="T13" fmla="*/ 2147483647 h 62"/>
                <a:gd name="T14" fmla="*/ 2147483647 w 51"/>
                <a:gd name="T15" fmla="*/ 2147483647 h 62"/>
                <a:gd name="T16" fmla="*/ 2147483647 w 51"/>
                <a:gd name="T17" fmla="*/ 2147483647 h 62"/>
                <a:gd name="T18" fmla="*/ 2147483647 w 51"/>
                <a:gd name="T19" fmla="*/ 2147483647 h 62"/>
                <a:gd name="T20" fmla="*/ 2147483647 w 51"/>
                <a:gd name="T21" fmla="*/ 2147483647 h 62"/>
                <a:gd name="T22" fmla="*/ 0 w 51"/>
                <a:gd name="T23" fmla="*/ 2147483647 h 62"/>
                <a:gd name="T24" fmla="*/ 2147483647 w 51"/>
                <a:gd name="T25" fmla="*/ 2147483647 h 62"/>
                <a:gd name="T26" fmla="*/ 2147483647 w 51"/>
                <a:gd name="T27" fmla="*/ 2147483647 h 62"/>
                <a:gd name="T28" fmla="*/ 2147483647 w 51"/>
                <a:gd name="T29" fmla="*/ 0 h 62"/>
                <a:gd name="T30" fmla="*/ 2147483647 w 51"/>
                <a:gd name="T31" fmla="*/ 2147483647 h 62"/>
                <a:gd name="T32" fmla="*/ 2147483647 w 51"/>
                <a:gd name="T33" fmla="*/ 2147483647 h 62"/>
                <a:gd name="T34" fmla="*/ 2147483647 w 51"/>
                <a:gd name="T35" fmla="*/ 2147483647 h 62"/>
                <a:gd name="T36" fmla="*/ 2147483647 w 51"/>
                <a:gd name="T37" fmla="*/ 2147483647 h 62"/>
                <a:gd name="T38" fmla="*/ 2147483647 w 51"/>
                <a:gd name="T39" fmla="*/ 2147483647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62"/>
                <a:gd name="T62" fmla="*/ 51 w 51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62">
                  <a:moveTo>
                    <a:pt x="22" y="32"/>
                  </a:moveTo>
                  <a:lnTo>
                    <a:pt x="26" y="33"/>
                  </a:lnTo>
                  <a:lnTo>
                    <a:pt x="29" y="2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51" y="48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32" y="61"/>
                  </a:lnTo>
                  <a:lnTo>
                    <a:pt x="24" y="61"/>
                  </a:lnTo>
                  <a:lnTo>
                    <a:pt x="11" y="28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2" y="32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7" name="Freeform 88"/>
            <p:cNvSpPr>
              <a:spLocks noEditPoints="1"/>
            </p:cNvSpPr>
            <p:nvPr/>
          </p:nvSpPr>
          <p:spPr bwMode="auto">
            <a:xfrm>
              <a:off x="4830763" y="260350"/>
              <a:ext cx="1539875" cy="1257300"/>
            </a:xfrm>
            <a:custGeom>
              <a:avLst/>
              <a:gdLst>
                <a:gd name="T0" fmla="*/ 2147483647 w 907"/>
                <a:gd name="T1" fmla="*/ 2147483647 h 726"/>
                <a:gd name="T2" fmla="*/ 2147483647 w 907"/>
                <a:gd name="T3" fmla="*/ 2147483647 h 726"/>
                <a:gd name="T4" fmla="*/ 2147483647 w 907"/>
                <a:gd name="T5" fmla="*/ 2147483647 h 726"/>
                <a:gd name="T6" fmla="*/ 2147483647 w 907"/>
                <a:gd name="T7" fmla="*/ 2147483647 h 726"/>
                <a:gd name="T8" fmla="*/ 2147483647 w 907"/>
                <a:gd name="T9" fmla="*/ 2147483647 h 726"/>
                <a:gd name="T10" fmla="*/ 2147483647 w 907"/>
                <a:gd name="T11" fmla="*/ 2147483647 h 726"/>
                <a:gd name="T12" fmla="*/ 2147483647 w 907"/>
                <a:gd name="T13" fmla="*/ 2147483647 h 726"/>
                <a:gd name="T14" fmla="*/ 2147483647 w 907"/>
                <a:gd name="T15" fmla="*/ 2147483647 h 726"/>
                <a:gd name="T16" fmla="*/ 2147483647 w 907"/>
                <a:gd name="T17" fmla="*/ 2147483647 h 726"/>
                <a:gd name="T18" fmla="*/ 2147483647 w 907"/>
                <a:gd name="T19" fmla="*/ 2147483647 h 726"/>
                <a:gd name="T20" fmla="*/ 2147483647 w 907"/>
                <a:gd name="T21" fmla="*/ 2147483647 h 726"/>
                <a:gd name="T22" fmla="*/ 2147483647 w 907"/>
                <a:gd name="T23" fmla="*/ 2147483647 h 726"/>
                <a:gd name="T24" fmla="*/ 2147483647 w 907"/>
                <a:gd name="T25" fmla="*/ 2147483647 h 726"/>
                <a:gd name="T26" fmla="*/ 2147483647 w 907"/>
                <a:gd name="T27" fmla="*/ 2147483647 h 726"/>
                <a:gd name="T28" fmla="*/ 2147483647 w 907"/>
                <a:gd name="T29" fmla="*/ 2147483647 h 726"/>
                <a:gd name="T30" fmla="*/ 2147483647 w 907"/>
                <a:gd name="T31" fmla="*/ 2147483647 h 726"/>
                <a:gd name="T32" fmla="*/ 2147483647 w 907"/>
                <a:gd name="T33" fmla="*/ 2147483647 h 726"/>
                <a:gd name="T34" fmla="*/ 2147483647 w 907"/>
                <a:gd name="T35" fmla="*/ 2147483647 h 726"/>
                <a:gd name="T36" fmla="*/ 2147483647 w 907"/>
                <a:gd name="T37" fmla="*/ 2147483647 h 726"/>
                <a:gd name="T38" fmla="*/ 2147483647 w 907"/>
                <a:gd name="T39" fmla="*/ 2147483647 h 726"/>
                <a:gd name="T40" fmla="*/ 2147483647 w 907"/>
                <a:gd name="T41" fmla="*/ 2147483647 h 726"/>
                <a:gd name="T42" fmla="*/ 2147483647 w 907"/>
                <a:gd name="T43" fmla="*/ 2147483647 h 726"/>
                <a:gd name="T44" fmla="*/ 2147483647 w 907"/>
                <a:gd name="T45" fmla="*/ 2147483647 h 726"/>
                <a:gd name="T46" fmla="*/ 2147483647 w 907"/>
                <a:gd name="T47" fmla="*/ 2147483647 h 726"/>
                <a:gd name="T48" fmla="*/ 2147483647 w 907"/>
                <a:gd name="T49" fmla="*/ 2147483647 h 726"/>
                <a:gd name="T50" fmla="*/ 2147483647 w 907"/>
                <a:gd name="T51" fmla="*/ 2147483647 h 726"/>
                <a:gd name="T52" fmla="*/ 2147483647 w 907"/>
                <a:gd name="T53" fmla="*/ 2147483647 h 726"/>
                <a:gd name="T54" fmla="*/ 2147483647 w 907"/>
                <a:gd name="T55" fmla="*/ 2147483647 h 726"/>
                <a:gd name="T56" fmla="*/ 2147483647 w 907"/>
                <a:gd name="T57" fmla="*/ 2147483647 h 726"/>
                <a:gd name="T58" fmla="*/ 2147483647 w 907"/>
                <a:gd name="T59" fmla="*/ 2147483647 h 726"/>
                <a:gd name="T60" fmla="*/ 2147483647 w 907"/>
                <a:gd name="T61" fmla="*/ 2147483647 h 726"/>
                <a:gd name="T62" fmla="*/ 2147483647 w 907"/>
                <a:gd name="T63" fmla="*/ 2147483647 h 726"/>
                <a:gd name="T64" fmla="*/ 2147483647 w 907"/>
                <a:gd name="T65" fmla="*/ 2147483647 h 726"/>
                <a:gd name="T66" fmla="*/ 2147483647 w 907"/>
                <a:gd name="T67" fmla="*/ 2147483647 h 726"/>
                <a:gd name="T68" fmla="*/ 2147483647 w 907"/>
                <a:gd name="T69" fmla="*/ 2147483647 h 726"/>
                <a:gd name="T70" fmla="*/ 2147483647 w 907"/>
                <a:gd name="T71" fmla="*/ 2147483647 h 726"/>
                <a:gd name="T72" fmla="*/ 2147483647 w 907"/>
                <a:gd name="T73" fmla="*/ 2147483647 h 726"/>
                <a:gd name="T74" fmla="*/ 2147483647 w 907"/>
                <a:gd name="T75" fmla="*/ 2147483647 h 726"/>
                <a:gd name="T76" fmla="*/ 2147483647 w 907"/>
                <a:gd name="T77" fmla="*/ 2147483647 h 726"/>
                <a:gd name="T78" fmla="*/ 2147483647 w 907"/>
                <a:gd name="T79" fmla="*/ 2147483647 h 726"/>
                <a:gd name="T80" fmla="*/ 2147483647 w 907"/>
                <a:gd name="T81" fmla="*/ 2147483647 h 726"/>
                <a:gd name="T82" fmla="*/ 2147483647 w 907"/>
                <a:gd name="T83" fmla="*/ 2147483647 h 726"/>
                <a:gd name="T84" fmla="*/ 2147483647 w 907"/>
                <a:gd name="T85" fmla="*/ 2147483647 h 726"/>
                <a:gd name="T86" fmla="*/ 2147483647 w 907"/>
                <a:gd name="T87" fmla="*/ 2147483647 h 726"/>
                <a:gd name="T88" fmla="*/ 2147483647 w 907"/>
                <a:gd name="T89" fmla="*/ 2147483647 h 726"/>
                <a:gd name="T90" fmla="*/ 2147483647 w 907"/>
                <a:gd name="T91" fmla="*/ 2147483647 h 726"/>
                <a:gd name="T92" fmla="*/ 2147483647 w 907"/>
                <a:gd name="T93" fmla="*/ 2147483647 h 726"/>
                <a:gd name="T94" fmla="*/ 2147483647 w 907"/>
                <a:gd name="T95" fmla="*/ 2147483647 h 726"/>
                <a:gd name="T96" fmla="*/ 2147483647 w 907"/>
                <a:gd name="T97" fmla="*/ 2147483647 h 726"/>
                <a:gd name="T98" fmla="*/ 2147483647 w 907"/>
                <a:gd name="T99" fmla="*/ 2147483647 h 726"/>
                <a:gd name="T100" fmla="*/ 2147483647 w 907"/>
                <a:gd name="T101" fmla="*/ 2147483647 h 726"/>
                <a:gd name="T102" fmla="*/ 2147483647 w 907"/>
                <a:gd name="T103" fmla="*/ 2147483647 h 726"/>
                <a:gd name="T104" fmla="*/ 2147483647 w 907"/>
                <a:gd name="T105" fmla="*/ 2147483647 h 726"/>
                <a:gd name="T106" fmla="*/ 2147483647 w 907"/>
                <a:gd name="T107" fmla="*/ 2147483647 h 726"/>
                <a:gd name="T108" fmla="*/ 2147483647 w 907"/>
                <a:gd name="T109" fmla="*/ 2147483647 h 726"/>
                <a:gd name="T110" fmla="*/ 2147483647 w 907"/>
                <a:gd name="T111" fmla="*/ 2147483647 h 726"/>
                <a:gd name="T112" fmla="*/ 2147483647 w 907"/>
                <a:gd name="T113" fmla="*/ 2147483647 h 726"/>
                <a:gd name="T114" fmla="*/ 2147483647 w 907"/>
                <a:gd name="T115" fmla="*/ 2147483647 h 726"/>
                <a:gd name="T116" fmla="*/ 2147483647 w 907"/>
                <a:gd name="T117" fmla="*/ 2147483647 h 726"/>
                <a:gd name="T118" fmla="*/ 2147483647 w 907"/>
                <a:gd name="T119" fmla="*/ 2147483647 h 726"/>
                <a:gd name="T120" fmla="*/ 2147483647 w 907"/>
                <a:gd name="T121" fmla="*/ 2147483647 h 726"/>
                <a:gd name="T122" fmla="*/ 2147483647 w 907"/>
                <a:gd name="T123" fmla="*/ 2147483647 h 7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7"/>
                <a:gd name="T187" fmla="*/ 0 h 726"/>
                <a:gd name="T188" fmla="*/ 907 w 907"/>
                <a:gd name="T189" fmla="*/ 726 h 7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7" h="726">
                  <a:moveTo>
                    <a:pt x="43" y="309"/>
                  </a:moveTo>
                  <a:lnTo>
                    <a:pt x="43" y="311"/>
                  </a:lnTo>
                  <a:lnTo>
                    <a:pt x="43" y="309"/>
                  </a:lnTo>
                  <a:lnTo>
                    <a:pt x="37" y="305"/>
                  </a:lnTo>
                  <a:lnTo>
                    <a:pt x="38" y="292"/>
                  </a:lnTo>
                  <a:lnTo>
                    <a:pt x="39" y="291"/>
                  </a:lnTo>
                  <a:lnTo>
                    <a:pt x="34" y="286"/>
                  </a:lnTo>
                  <a:lnTo>
                    <a:pt x="39" y="278"/>
                  </a:lnTo>
                  <a:lnTo>
                    <a:pt x="52" y="290"/>
                  </a:lnTo>
                  <a:lnTo>
                    <a:pt x="43" y="309"/>
                  </a:lnTo>
                  <a:close/>
                  <a:moveTo>
                    <a:pt x="804" y="283"/>
                  </a:moveTo>
                  <a:lnTo>
                    <a:pt x="801" y="288"/>
                  </a:lnTo>
                  <a:lnTo>
                    <a:pt x="809" y="287"/>
                  </a:lnTo>
                  <a:lnTo>
                    <a:pt x="812" y="294"/>
                  </a:lnTo>
                  <a:lnTo>
                    <a:pt x="793" y="311"/>
                  </a:lnTo>
                  <a:lnTo>
                    <a:pt x="795" y="312"/>
                  </a:lnTo>
                  <a:lnTo>
                    <a:pt x="784" y="313"/>
                  </a:lnTo>
                  <a:lnTo>
                    <a:pt x="791" y="296"/>
                  </a:lnTo>
                  <a:lnTo>
                    <a:pt x="785" y="275"/>
                  </a:lnTo>
                  <a:lnTo>
                    <a:pt x="800" y="273"/>
                  </a:lnTo>
                  <a:lnTo>
                    <a:pt x="804" y="283"/>
                  </a:lnTo>
                  <a:close/>
                  <a:moveTo>
                    <a:pt x="149" y="283"/>
                  </a:moveTo>
                  <a:lnTo>
                    <a:pt x="153" y="291"/>
                  </a:lnTo>
                  <a:lnTo>
                    <a:pt x="158" y="302"/>
                  </a:lnTo>
                  <a:lnTo>
                    <a:pt x="133" y="304"/>
                  </a:lnTo>
                  <a:lnTo>
                    <a:pt x="114" y="299"/>
                  </a:lnTo>
                  <a:lnTo>
                    <a:pt x="111" y="298"/>
                  </a:lnTo>
                  <a:lnTo>
                    <a:pt x="98" y="287"/>
                  </a:lnTo>
                  <a:lnTo>
                    <a:pt x="99" y="283"/>
                  </a:lnTo>
                  <a:lnTo>
                    <a:pt x="99" y="282"/>
                  </a:lnTo>
                  <a:lnTo>
                    <a:pt x="106" y="284"/>
                  </a:lnTo>
                  <a:lnTo>
                    <a:pt x="111" y="277"/>
                  </a:lnTo>
                  <a:lnTo>
                    <a:pt x="127" y="271"/>
                  </a:lnTo>
                  <a:lnTo>
                    <a:pt x="132" y="270"/>
                  </a:lnTo>
                  <a:lnTo>
                    <a:pt x="139" y="281"/>
                  </a:lnTo>
                  <a:lnTo>
                    <a:pt x="148" y="282"/>
                  </a:lnTo>
                  <a:lnTo>
                    <a:pt x="149" y="283"/>
                  </a:lnTo>
                  <a:close/>
                  <a:moveTo>
                    <a:pt x="203" y="227"/>
                  </a:moveTo>
                  <a:lnTo>
                    <a:pt x="205" y="243"/>
                  </a:lnTo>
                  <a:lnTo>
                    <a:pt x="203" y="245"/>
                  </a:lnTo>
                  <a:lnTo>
                    <a:pt x="192" y="258"/>
                  </a:lnTo>
                  <a:lnTo>
                    <a:pt x="179" y="274"/>
                  </a:lnTo>
                  <a:lnTo>
                    <a:pt x="185" y="279"/>
                  </a:lnTo>
                  <a:lnTo>
                    <a:pt x="182" y="282"/>
                  </a:lnTo>
                  <a:lnTo>
                    <a:pt x="171" y="292"/>
                  </a:lnTo>
                  <a:lnTo>
                    <a:pt x="162" y="287"/>
                  </a:lnTo>
                  <a:lnTo>
                    <a:pt x="166" y="262"/>
                  </a:lnTo>
                  <a:lnTo>
                    <a:pt x="158" y="270"/>
                  </a:lnTo>
                  <a:lnTo>
                    <a:pt x="153" y="275"/>
                  </a:lnTo>
                  <a:lnTo>
                    <a:pt x="145" y="270"/>
                  </a:lnTo>
                  <a:lnTo>
                    <a:pt x="145" y="264"/>
                  </a:lnTo>
                  <a:lnTo>
                    <a:pt x="145" y="262"/>
                  </a:lnTo>
                  <a:lnTo>
                    <a:pt x="145" y="261"/>
                  </a:lnTo>
                  <a:lnTo>
                    <a:pt x="140" y="252"/>
                  </a:lnTo>
                  <a:lnTo>
                    <a:pt x="143" y="245"/>
                  </a:lnTo>
                  <a:lnTo>
                    <a:pt x="152" y="237"/>
                  </a:lnTo>
                  <a:lnTo>
                    <a:pt x="156" y="233"/>
                  </a:lnTo>
                  <a:lnTo>
                    <a:pt x="158" y="235"/>
                  </a:lnTo>
                  <a:lnTo>
                    <a:pt x="162" y="237"/>
                  </a:lnTo>
                  <a:lnTo>
                    <a:pt x="165" y="233"/>
                  </a:lnTo>
                  <a:lnTo>
                    <a:pt x="165" y="232"/>
                  </a:lnTo>
                  <a:lnTo>
                    <a:pt x="160" y="226"/>
                  </a:lnTo>
                  <a:lnTo>
                    <a:pt x="164" y="220"/>
                  </a:lnTo>
                  <a:lnTo>
                    <a:pt x="170" y="232"/>
                  </a:lnTo>
                  <a:lnTo>
                    <a:pt x="173" y="222"/>
                  </a:lnTo>
                  <a:lnTo>
                    <a:pt x="188" y="214"/>
                  </a:lnTo>
                  <a:lnTo>
                    <a:pt x="177" y="202"/>
                  </a:lnTo>
                  <a:lnTo>
                    <a:pt x="190" y="198"/>
                  </a:lnTo>
                  <a:lnTo>
                    <a:pt x="196" y="214"/>
                  </a:lnTo>
                  <a:lnTo>
                    <a:pt x="195" y="223"/>
                  </a:lnTo>
                  <a:lnTo>
                    <a:pt x="202" y="227"/>
                  </a:lnTo>
                  <a:lnTo>
                    <a:pt x="203" y="227"/>
                  </a:lnTo>
                  <a:close/>
                  <a:moveTo>
                    <a:pt x="223" y="219"/>
                  </a:moveTo>
                  <a:lnTo>
                    <a:pt x="217" y="219"/>
                  </a:lnTo>
                  <a:lnTo>
                    <a:pt x="211" y="216"/>
                  </a:lnTo>
                  <a:lnTo>
                    <a:pt x="207" y="207"/>
                  </a:lnTo>
                  <a:lnTo>
                    <a:pt x="200" y="193"/>
                  </a:lnTo>
                  <a:lnTo>
                    <a:pt x="204" y="185"/>
                  </a:lnTo>
                  <a:lnTo>
                    <a:pt x="200" y="180"/>
                  </a:lnTo>
                  <a:lnTo>
                    <a:pt x="199" y="172"/>
                  </a:lnTo>
                  <a:lnTo>
                    <a:pt x="200" y="163"/>
                  </a:lnTo>
                  <a:lnTo>
                    <a:pt x="213" y="159"/>
                  </a:lnTo>
                  <a:lnTo>
                    <a:pt x="217" y="167"/>
                  </a:lnTo>
                  <a:lnTo>
                    <a:pt x="234" y="172"/>
                  </a:lnTo>
                  <a:lnTo>
                    <a:pt x="240" y="182"/>
                  </a:lnTo>
                  <a:lnTo>
                    <a:pt x="242" y="188"/>
                  </a:lnTo>
                  <a:lnTo>
                    <a:pt x="234" y="214"/>
                  </a:lnTo>
                  <a:lnTo>
                    <a:pt x="225" y="218"/>
                  </a:lnTo>
                  <a:lnTo>
                    <a:pt x="223" y="219"/>
                  </a:lnTo>
                  <a:close/>
                  <a:moveTo>
                    <a:pt x="168" y="138"/>
                  </a:moveTo>
                  <a:lnTo>
                    <a:pt x="185" y="154"/>
                  </a:lnTo>
                  <a:lnTo>
                    <a:pt x="175" y="160"/>
                  </a:lnTo>
                  <a:lnTo>
                    <a:pt x="158" y="195"/>
                  </a:lnTo>
                  <a:lnTo>
                    <a:pt x="147" y="219"/>
                  </a:lnTo>
                  <a:lnTo>
                    <a:pt x="139" y="220"/>
                  </a:lnTo>
                  <a:lnTo>
                    <a:pt x="141" y="228"/>
                  </a:lnTo>
                  <a:lnTo>
                    <a:pt x="126" y="233"/>
                  </a:lnTo>
                  <a:lnTo>
                    <a:pt x="123" y="235"/>
                  </a:lnTo>
                  <a:lnTo>
                    <a:pt x="116" y="230"/>
                  </a:lnTo>
                  <a:lnTo>
                    <a:pt x="113" y="240"/>
                  </a:lnTo>
                  <a:lnTo>
                    <a:pt x="92" y="247"/>
                  </a:lnTo>
                  <a:lnTo>
                    <a:pt x="86" y="240"/>
                  </a:lnTo>
                  <a:lnTo>
                    <a:pt x="85" y="248"/>
                  </a:lnTo>
                  <a:lnTo>
                    <a:pt x="75" y="252"/>
                  </a:lnTo>
                  <a:lnTo>
                    <a:pt x="73" y="240"/>
                  </a:lnTo>
                  <a:lnTo>
                    <a:pt x="84" y="220"/>
                  </a:lnTo>
                  <a:lnTo>
                    <a:pt x="81" y="216"/>
                  </a:lnTo>
                  <a:lnTo>
                    <a:pt x="73" y="218"/>
                  </a:lnTo>
                  <a:lnTo>
                    <a:pt x="71" y="223"/>
                  </a:lnTo>
                  <a:lnTo>
                    <a:pt x="60" y="224"/>
                  </a:lnTo>
                  <a:lnTo>
                    <a:pt x="59" y="215"/>
                  </a:lnTo>
                  <a:lnTo>
                    <a:pt x="55" y="211"/>
                  </a:lnTo>
                  <a:lnTo>
                    <a:pt x="55" y="205"/>
                  </a:lnTo>
                  <a:lnTo>
                    <a:pt x="72" y="209"/>
                  </a:lnTo>
                  <a:lnTo>
                    <a:pt x="76" y="206"/>
                  </a:lnTo>
                  <a:lnTo>
                    <a:pt x="76" y="199"/>
                  </a:lnTo>
                  <a:lnTo>
                    <a:pt x="80" y="197"/>
                  </a:lnTo>
                  <a:lnTo>
                    <a:pt x="86" y="202"/>
                  </a:lnTo>
                  <a:lnTo>
                    <a:pt x="90" y="186"/>
                  </a:lnTo>
                  <a:lnTo>
                    <a:pt x="98" y="193"/>
                  </a:lnTo>
                  <a:lnTo>
                    <a:pt x="103" y="185"/>
                  </a:lnTo>
                  <a:lnTo>
                    <a:pt x="113" y="192"/>
                  </a:lnTo>
                  <a:lnTo>
                    <a:pt x="109" y="203"/>
                  </a:lnTo>
                  <a:lnTo>
                    <a:pt x="119" y="205"/>
                  </a:lnTo>
                  <a:lnTo>
                    <a:pt x="127" y="199"/>
                  </a:lnTo>
                  <a:lnTo>
                    <a:pt x="122" y="192"/>
                  </a:lnTo>
                  <a:lnTo>
                    <a:pt x="122" y="184"/>
                  </a:lnTo>
                  <a:lnTo>
                    <a:pt x="115" y="176"/>
                  </a:lnTo>
                  <a:lnTo>
                    <a:pt x="122" y="169"/>
                  </a:lnTo>
                  <a:lnTo>
                    <a:pt x="122" y="171"/>
                  </a:lnTo>
                  <a:lnTo>
                    <a:pt x="133" y="177"/>
                  </a:lnTo>
                  <a:lnTo>
                    <a:pt x="135" y="185"/>
                  </a:lnTo>
                  <a:lnTo>
                    <a:pt x="140" y="189"/>
                  </a:lnTo>
                  <a:lnTo>
                    <a:pt x="154" y="173"/>
                  </a:lnTo>
                  <a:lnTo>
                    <a:pt x="143" y="161"/>
                  </a:lnTo>
                  <a:lnTo>
                    <a:pt x="149" y="154"/>
                  </a:lnTo>
                  <a:lnTo>
                    <a:pt x="154" y="158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64" y="152"/>
                  </a:lnTo>
                  <a:lnTo>
                    <a:pt x="168" y="138"/>
                  </a:lnTo>
                  <a:close/>
                  <a:moveTo>
                    <a:pt x="868" y="126"/>
                  </a:moveTo>
                  <a:lnTo>
                    <a:pt x="865" y="127"/>
                  </a:lnTo>
                  <a:lnTo>
                    <a:pt x="864" y="126"/>
                  </a:lnTo>
                  <a:lnTo>
                    <a:pt x="859" y="120"/>
                  </a:lnTo>
                  <a:lnTo>
                    <a:pt x="860" y="118"/>
                  </a:lnTo>
                  <a:lnTo>
                    <a:pt x="864" y="123"/>
                  </a:lnTo>
                  <a:lnTo>
                    <a:pt x="865" y="123"/>
                  </a:lnTo>
                  <a:lnTo>
                    <a:pt x="867" y="123"/>
                  </a:lnTo>
                  <a:lnTo>
                    <a:pt x="868" y="126"/>
                  </a:lnTo>
                  <a:close/>
                  <a:moveTo>
                    <a:pt x="224" y="96"/>
                  </a:moveTo>
                  <a:lnTo>
                    <a:pt x="224" y="101"/>
                  </a:lnTo>
                  <a:lnTo>
                    <a:pt x="236" y="99"/>
                  </a:lnTo>
                  <a:lnTo>
                    <a:pt x="238" y="105"/>
                  </a:lnTo>
                  <a:lnTo>
                    <a:pt x="229" y="109"/>
                  </a:lnTo>
                  <a:lnTo>
                    <a:pt x="225" y="116"/>
                  </a:lnTo>
                  <a:lnTo>
                    <a:pt x="211" y="108"/>
                  </a:lnTo>
                  <a:lnTo>
                    <a:pt x="216" y="101"/>
                  </a:lnTo>
                  <a:lnTo>
                    <a:pt x="208" y="95"/>
                  </a:lnTo>
                  <a:lnTo>
                    <a:pt x="213" y="87"/>
                  </a:lnTo>
                  <a:lnTo>
                    <a:pt x="221" y="86"/>
                  </a:lnTo>
                  <a:lnTo>
                    <a:pt x="232" y="91"/>
                  </a:lnTo>
                  <a:lnTo>
                    <a:pt x="224" y="96"/>
                  </a:lnTo>
                  <a:close/>
                  <a:moveTo>
                    <a:pt x="285" y="55"/>
                  </a:moveTo>
                  <a:lnTo>
                    <a:pt x="284" y="74"/>
                  </a:lnTo>
                  <a:lnTo>
                    <a:pt x="270" y="67"/>
                  </a:lnTo>
                  <a:lnTo>
                    <a:pt x="277" y="51"/>
                  </a:lnTo>
                  <a:lnTo>
                    <a:pt x="285" y="55"/>
                  </a:lnTo>
                  <a:close/>
                  <a:moveTo>
                    <a:pt x="364" y="23"/>
                  </a:moveTo>
                  <a:lnTo>
                    <a:pt x="364" y="36"/>
                  </a:lnTo>
                  <a:lnTo>
                    <a:pt x="381" y="32"/>
                  </a:lnTo>
                  <a:lnTo>
                    <a:pt x="386" y="36"/>
                  </a:lnTo>
                  <a:lnTo>
                    <a:pt x="376" y="48"/>
                  </a:lnTo>
                  <a:lnTo>
                    <a:pt x="387" y="61"/>
                  </a:lnTo>
                  <a:lnTo>
                    <a:pt x="394" y="55"/>
                  </a:lnTo>
                  <a:lnTo>
                    <a:pt x="397" y="48"/>
                  </a:lnTo>
                  <a:lnTo>
                    <a:pt x="403" y="46"/>
                  </a:lnTo>
                  <a:lnTo>
                    <a:pt x="403" y="59"/>
                  </a:lnTo>
                  <a:lnTo>
                    <a:pt x="387" y="74"/>
                  </a:lnTo>
                  <a:lnTo>
                    <a:pt x="386" y="74"/>
                  </a:lnTo>
                  <a:lnTo>
                    <a:pt x="365" y="72"/>
                  </a:lnTo>
                  <a:lnTo>
                    <a:pt x="365" y="78"/>
                  </a:lnTo>
                  <a:lnTo>
                    <a:pt x="365" y="80"/>
                  </a:lnTo>
                  <a:lnTo>
                    <a:pt x="355" y="88"/>
                  </a:lnTo>
                  <a:lnTo>
                    <a:pt x="339" y="74"/>
                  </a:lnTo>
                  <a:lnTo>
                    <a:pt x="348" y="66"/>
                  </a:lnTo>
                  <a:lnTo>
                    <a:pt x="346" y="63"/>
                  </a:lnTo>
                  <a:lnTo>
                    <a:pt x="326" y="70"/>
                  </a:lnTo>
                  <a:lnTo>
                    <a:pt x="326" y="68"/>
                  </a:lnTo>
                  <a:lnTo>
                    <a:pt x="323" y="50"/>
                  </a:lnTo>
                  <a:lnTo>
                    <a:pt x="348" y="45"/>
                  </a:lnTo>
                  <a:lnTo>
                    <a:pt x="357" y="50"/>
                  </a:lnTo>
                  <a:lnTo>
                    <a:pt x="360" y="44"/>
                  </a:lnTo>
                  <a:lnTo>
                    <a:pt x="342" y="31"/>
                  </a:lnTo>
                  <a:lnTo>
                    <a:pt x="346" y="25"/>
                  </a:lnTo>
                  <a:lnTo>
                    <a:pt x="364" y="23"/>
                  </a:lnTo>
                  <a:close/>
                  <a:moveTo>
                    <a:pt x="580" y="6"/>
                  </a:moveTo>
                  <a:lnTo>
                    <a:pt x="576" y="15"/>
                  </a:lnTo>
                  <a:lnTo>
                    <a:pt x="577" y="31"/>
                  </a:lnTo>
                  <a:lnTo>
                    <a:pt x="586" y="21"/>
                  </a:lnTo>
                  <a:lnTo>
                    <a:pt x="603" y="21"/>
                  </a:lnTo>
                  <a:lnTo>
                    <a:pt x="607" y="34"/>
                  </a:lnTo>
                  <a:lnTo>
                    <a:pt x="601" y="50"/>
                  </a:lnTo>
                  <a:lnTo>
                    <a:pt x="606" y="53"/>
                  </a:lnTo>
                  <a:lnTo>
                    <a:pt x="602" y="66"/>
                  </a:lnTo>
                  <a:lnTo>
                    <a:pt x="590" y="68"/>
                  </a:lnTo>
                  <a:lnTo>
                    <a:pt x="596" y="74"/>
                  </a:lnTo>
                  <a:lnTo>
                    <a:pt x="579" y="80"/>
                  </a:lnTo>
                  <a:lnTo>
                    <a:pt x="569" y="76"/>
                  </a:lnTo>
                  <a:lnTo>
                    <a:pt x="558" y="83"/>
                  </a:lnTo>
                  <a:lnTo>
                    <a:pt x="556" y="89"/>
                  </a:lnTo>
                  <a:lnTo>
                    <a:pt x="555" y="96"/>
                  </a:lnTo>
                  <a:lnTo>
                    <a:pt x="567" y="91"/>
                  </a:lnTo>
                  <a:lnTo>
                    <a:pt x="583" y="92"/>
                  </a:lnTo>
                  <a:lnTo>
                    <a:pt x="585" y="96"/>
                  </a:lnTo>
                  <a:lnTo>
                    <a:pt x="576" y="108"/>
                  </a:lnTo>
                  <a:lnTo>
                    <a:pt x="569" y="118"/>
                  </a:lnTo>
                  <a:lnTo>
                    <a:pt x="559" y="127"/>
                  </a:lnTo>
                  <a:lnTo>
                    <a:pt x="550" y="134"/>
                  </a:lnTo>
                  <a:lnTo>
                    <a:pt x="548" y="134"/>
                  </a:lnTo>
                  <a:lnTo>
                    <a:pt x="552" y="134"/>
                  </a:lnTo>
                  <a:lnTo>
                    <a:pt x="559" y="134"/>
                  </a:lnTo>
                  <a:lnTo>
                    <a:pt x="580" y="121"/>
                  </a:lnTo>
                  <a:lnTo>
                    <a:pt x="592" y="108"/>
                  </a:lnTo>
                  <a:lnTo>
                    <a:pt x="600" y="96"/>
                  </a:lnTo>
                  <a:lnTo>
                    <a:pt x="601" y="99"/>
                  </a:lnTo>
                  <a:lnTo>
                    <a:pt x="606" y="112"/>
                  </a:lnTo>
                  <a:lnTo>
                    <a:pt x="601" y="130"/>
                  </a:lnTo>
                  <a:lnTo>
                    <a:pt x="589" y="146"/>
                  </a:lnTo>
                  <a:lnTo>
                    <a:pt x="580" y="158"/>
                  </a:lnTo>
                  <a:lnTo>
                    <a:pt x="576" y="165"/>
                  </a:lnTo>
                  <a:lnTo>
                    <a:pt x="575" y="169"/>
                  </a:lnTo>
                  <a:lnTo>
                    <a:pt x="579" y="176"/>
                  </a:lnTo>
                  <a:lnTo>
                    <a:pt x="583" y="165"/>
                  </a:lnTo>
                  <a:lnTo>
                    <a:pt x="585" y="161"/>
                  </a:lnTo>
                  <a:lnTo>
                    <a:pt x="596" y="158"/>
                  </a:lnTo>
                  <a:lnTo>
                    <a:pt x="598" y="158"/>
                  </a:lnTo>
                  <a:lnTo>
                    <a:pt x="601" y="158"/>
                  </a:lnTo>
                  <a:lnTo>
                    <a:pt x="598" y="161"/>
                  </a:lnTo>
                  <a:lnTo>
                    <a:pt x="593" y="171"/>
                  </a:lnTo>
                  <a:lnTo>
                    <a:pt x="597" y="173"/>
                  </a:lnTo>
                  <a:lnTo>
                    <a:pt x="603" y="164"/>
                  </a:lnTo>
                  <a:lnTo>
                    <a:pt x="605" y="161"/>
                  </a:lnTo>
                  <a:lnTo>
                    <a:pt x="611" y="150"/>
                  </a:lnTo>
                  <a:lnTo>
                    <a:pt x="622" y="147"/>
                  </a:lnTo>
                  <a:lnTo>
                    <a:pt x="613" y="165"/>
                  </a:lnTo>
                  <a:lnTo>
                    <a:pt x="611" y="189"/>
                  </a:lnTo>
                  <a:lnTo>
                    <a:pt x="611" y="206"/>
                  </a:lnTo>
                  <a:lnTo>
                    <a:pt x="614" y="216"/>
                  </a:lnTo>
                  <a:lnTo>
                    <a:pt x="617" y="232"/>
                  </a:lnTo>
                  <a:lnTo>
                    <a:pt x="623" y="233"/>
                  </a:lnTo>
                  <a:lnTo>
                    <a:pt x="623" y="232"/>
                  </a:lnTo>
                  <a:lnTo>
                    <a:pt x="620" y="223"/>
                  </a:lnTo>
                  <a:lnTo>
                    <a:pt x="619" y="215"/>
                  </a:lnTo>
                  <a:lnTo>
                    <a:pt x="618" y="211"/>
                  </a:lnTo>
                  <a:lnTo>
                    <a:pt x="618" y="199"/>
                  </a:lnTo>
                  <a:lnTo>
                    <a:pt x="618" y="195"/>
                  </a:lnTo>
                  <a:lnTo>
                    <a:pt x="617" y="180"/>
                  </a:lnTo>
                  <a:lnTo>
                    <a:pt x="620" y="172"/>
                  </a:lnTo>
                  <a:lnTo>
                    <a:pt x="622" y="160"/>
                  </a:lnTo>
                  <a:lnTo>
                    <a:pt x="626" y="154"/>
                  </a:lnTo>
                  <a:lnTo>
                    <a:pt x="634" y="161"/>
                  </a:lnTo>
                  <a:lnTo>
                    <a:pt x="634" y="158"/>
                  </a:lnTo>
                  <a:lnTo>
                    <a:pt x="634" y="154"/>
                  </a:lnTo>
                  <a:lnTo>
                    <a:pt x="634" y="152"/>
                  </a:lnTo>
                  <a:lnTo>
                    <a:pt x="635" y="144"/>
                  </a:lnTo>
                  <a:lnTo>
                    <a:pt x="634" y="144"/>
                  </a:lnTo>
                  <a:lnTo>
                    <a:pt x="623" y="140"/>
                  </a:lnTo>
                  <a:lnTo>
                    <a:pt x="623" y="127"/>
                  </a:lnTo>
                  <a:lnTo>
                    <a:pt x="624" y="117"/>
                  </a:lnTo>
                  <a:lnTo>
                    <a:pt x="623" y="104"/>
                  </a:lnTo>
                  <a:lnTo>
                    <a:pt x="623" y="103"/>
                  </a:lnTo>
                  <a:lnTo>
                    <a:pt x="630" y="100"/>
                  </a:lnTo>
                  <a:lnTo>
                    <a:pt x="631" y="100"/>
                  </a:lnTo>
                  <a:lnTo>
                    <a:pt x="632" y="100"/>
                  </a:lnTo>
                  <a:lnTo>
                    <a:pt x="631" y="99"/>
                  </a:lnTo>
                  <a:lnTo>
                    <a:pt x="626" y="93"/>
                  </a:lnTo>
                  <a:lnTo>
                    <a:pt x="624" y="83"/>
                  </a:lnTo>
                  <a:lnTo>
                    <a:pt x="628" y="68"/>
                  </a:lnTo>
                  <a:lnTo>
                    <a:pt x="634" y="50"/>
                  </a:lnTo>
                  <a:lnTo>
                    <a:pt x="635" y="48"/>
                  </a:lnTo>
                  <a:lnTo>
                    <a:pt x="655" y="40"/>
                  </a:lnTo>
                  <a:lnTo>
                    <a:pt x="664" y="44"/>
                  </a:lnTo>
                  <a:lnTo>
                    <a:pt x="673" y="44"/>
                  </a:lnTo>
                  <a:lnTo>
                    <a:pt x="675" y="44"/>
                  </a:lnTo>
                  <a:lnTo>
                    <a:pt x="679" y="53"/>
                  </a:lnTo>
                  <a:lnTo>
                    <a:pt x="691" y="55"/>
                  </a:lnTo>
                  <a:lnTo>
                    <a:pt x="685" y="68"/>
                  </a:lnTo>
                  <a:lnTo>
                    <a:pt x="695" y="70"/>
                  </a:lnTo>
                  <a:lnTo>
                    <a:pt x="689" y="83"/>
                  </a:lnTo>
                  <a:lnTo>
                    <a:pt x="687" y="92"/>
                  </a:lnTo>
                  <a:lnTo>
                    <a:pt x="699" y="82"/>
                  </a:lnTo>
                  <a:lnTo>
                    <a:pt x="709" y="75"/>
                  </a:lnTo>
                  <a:lnTo>
                    <a:pt x="721" y="66"/>
                  </a:lnTo>
                  <a:lnTo>
                    <a:pt x="727" y="65"/>
                  </a:lnTo>
                  <a:lnTo>
                    <a:pt x="729" y="63"/>
                  </a:lnTo>
                  <a:lnTo>
                    <a:pt x="733" y="75"/>
                  </a:lnTo>
                  <a:lnTo>
                    <a:pt x="727" y="96"/>
                  </a:lnTo>
                  <a:lnTo>
                    <a:pt x="737" y="89"/>
                  </a:lnTo>
                  <a:lnTo>
                    <a:pt x="740" y="82"/>
                  </a:lnTo>
                  <a:lnTo>
                    <a:pt x="746" y="71"/>
                  </a:lnTo>
                  <a:lnTo>
                    <a:pt x="747" y="63"/>
                  </a:lnTo>
                  <a:lnTo>
                    <a:pt x="761" y="66"/>
                  </a:lnTo>
                  <a:lnTo>
                    <a:pt x="768" y="68"/>
                  </a:lnTo>
                  <a:lnTo>
                    <a:pt x="762" y="76"/>
                  </a:lnTo>
                  <a:lnTo>
                    <a:pt x="771" y="76"/>
                  </a:lnTo>
                  <a:lnTo>
                    <a:pt x="779" y="80"/>
                  </a:lnTo>
                  <a:lnTo>
                    <a:pt x="784" y="84"/>
                  </a:lnTo>
                  <a:lnTo>
                    <a:pt x="778" y="95"/>
                  </a:lnTo>
                  <a:lnTo>
                    <a:pt x="770" y="103"/>
                  </a:lnTo>
                  <a:lnTo>
                    <a:pt x="762" y="108"/>
                  </a:lnTo>
                  <a:lnTo>
                    <a:pt x="767" y="112"/>
                  </a:lnTo>
                  <a:lnTo>
                    <a:pt x="771" y="113"/>
                  </a:lnTo>
                  <a:lnTo>
                    <a:pt x="795" y="100"/>
                  </a:lnTo>
                  <a:lnTo>
                    <a:pt x="809" y="93"/>
                  </a:lnTo>
                  <a:lnTo>
                    <a:pt x="813" y="100"/>
                  </a:lnTo>
                  <a:lnTo>
                    <a:pt x="813" y="104"/>
                  </a:lnTo>
                  <a:lnTo>
                    <a:pt x="822" y="105"/>
                  </a:lnTo>
                  <a:lnTo>
                    <a:pt x="826" y="109"/>
                  </a:lnTo>
                  <a:lnTo>
                    <a:pt x="830" y="120"/>
                  </a:lnTo>
                  <a:lnTo>
                    <a:pt x="836" y="118"/>
                  </a:lnTo>
                  <a:lnTo>
                    <a:pt x="847" y="109"/>
                  </a:lnTo>
                  <a:lnTo>
                    <a:pt x="855" y="118"/>
                  </a:lnTo>
                  <a:lnTo>
                    <a:pt x="857" y="126"/>
                  </a:lnTo>
                  <a:lnTo>
                    <a:pt x="860" y="131"/>
                  </a:lnTo>
                  <a:lnTo>
                    <a:pt x="861" y="135"/>
                  </a:lnTo>
                  <a:lnTo>
                    <a:pt x="865" y="146"/>
                  </a:lnTo>
                  <a:lnTo>
                    <a:pt x="867" y="150"/>
                  </a:lnTo>
                  <a:lnTo>
                    <a:pt x="860" y="158"/>
                  </a:lnTo>
                  <a:lnTo>
                    <a:pt x="855" y="160"/>
                  </a:lnTo>
                  <a:lnTo>
                    <a:pt x="839" y="168"/>
                  </a:lnTo>
                  <a:lnTo>
                    <a:pt x="823" y="176"/>
                  </a:lnTo>
                  <a:lnTo>
                    <a:pt x="823" y="186"/>
                  </a:lnTo>
                  <a:lnTo>
                    <a:pt x="822" y="186"/>
                  </a:lnTo>
                  <a:lnTo>
                    <a:pt x="813" y="192"/>
                  </a:lnTo>
                  <a:lnTo>
                    <a:pt x="816" y="201"/>
                  </a:lnTo>
                  <a:lnTo>
                    <a:pt x="810" y="210"/>
                  </a:lnTo>
                  <a:lnTo>
                    <a:pt x="804" y="215"/>
                  </a:lnTo>
                  <a:lnTo>
                    <a:pt x="797" y="220"/>
                  </a:lnTo>
                  <a:lnTo>
                    <a:pt x="804" y="226"/>
                  </a:lnTo>
                  <a:lnTo>
                    <a:pt x="791" y="230"/>
                  </a:lnTo>
                  <a:lnTo>
                    <a:pt x="771" y="237"/>
                  </a:lnTo>
                  <a:lnTo>
                    <a:pt x="767" y="236"/>
                  </a:lnTo>
                  <a:lnTo>
                    <a:pt x="751" y="236"/>
                  </a:lnTo>
                  <a:lnTo>
                    <a:pt x="734" y="235"/>
                  </a:lnTo>
                  <a:lnTo>
                    <a:pt x="733" y="235"/>
                  </a:lnTo>
                  <a:lnTo>
                    <a:pt x="720" y="233"/>
                  </a:lnTo>
                  <a:lnTo>
                    <a:pt x="716" y="233"/>
                  </a:lnTo>
                  <a:lnTo>
                    <a:pt x="713" y="233"/>
                  </a:lnTo>
                  <a:lnTo>
                    <a:pt x="706" y="233"/>
                  </a:lnTo>
                  <a:lnTo>
                    <a:pt x="687" y="232"/>
                  </a:lnTo>
                  <a:lnTo>
                    <a:pt x="674" y="228"/>
                  </a:lnTo>
                  <a:lnTo>
                    <a:pt x="672" y="227"/>
                  </a:lnTo>
                  <a:lnTo>
                    <a:pt x="670" y="228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57" y="232"/>
                  </a:lnTo>
                  <a:lnTo>
                    <a:pt x="660" y="236"/>
                  </a:lnTo>
                  <a:lnTo>
                    <a:pt x="662" y="235"/>
                  </a:lnTo>
                  <a:lnTo>
                    <a:pt x="669" y="233"/>
                  </a:lnTo>
                  <a:lnTo>
                    <a:pt x="674" y="232"/>
                  </a:lnTo>
                  <a:lnTo>
                    <a:pt x="670" y="240"/>
                  </a:lnTo>
                  <a:lnTo>
                    <a:pt x="664" y="245"/>
                  </a:lnTo>
                  <a:lnTo>
                    <a:pt x="666" y="249"/>
                  </a:lnTo>
                  <a:lnTo>
                    <a:pt x="672" y="250"/>
                  </a:lnTo>
                  <a:lnTo>
                    <a:pt x="679" y="245"/>
                  </a:lnTo>
                  <a:lnTo>
                    <a:pt x="685" y="245"/>
                  </a:lnTo>
                  <a:lnTo>
                    <a:pt x="686" y="248"/>
                  </a:lnTo>
                  <a:lnTo>
                    <a:pt x="679" y="250"/>
                  </a:lnTo>
                  <a:lnTo>
                    <a:pt x="683" y="253"/>
                  </a:lnTo>
                  <a:lnTo>
                    <a:pt x="689" y="252"/>
                  </a:lnTo>
                  <a:lnTo>
                    <a:pt x="699" y="252"/>
                  </a:lnTo>
                  <a:lnTo>
                    <a:pt x="709" y="252"/>
                  </a:lnTo>
                  <a:lnTo>
                    <a:pt x="717" y="253"/>
                  </a:lnTo>
                  <a:lnTo>
                    <a:pt x="720" y="260"/>
                  </a:lnTo>
                  <a:lnTo>
                    <a:pt x="730" y="258"/>
                  </a:lnTo>
                  <a:lnTo>
                    <a:pt x="736" y="258"/>
                  </a:lnTo>
                  <a:lnTo>
                    <a:pt x="745" y="257"/>
                  </a:lnTo>
                  <a:lnTo>
                    <a:pt x="754" y="260"/>
                  </a:lnTo>
                  <a:lnTo>
                    <a:pt x="764" y="264"/>
                  </a:lnTo>
                  <a:lnTo>
                    <a:pt x="758" y="273"/>
                  </a:lnTo>
                  <a:lnTo>
                    <a:pt x="750" y="282"/>
                  </a:lnTo>
                  <a:lnTo>
                    <a:pt x="749" y="288"/>
                  </a:lnTo>
                  <a:lnTo>
                    <a:pt x="749" y="290"/>
                  </a:lnTo>
                  <a:lnTo>
                    <a:pt x="749" y="298"/>
                  </a:lnTo>
                  <a:lnTo>
                    <a:pt x="754" y="296"/>
                  </a:lnTo>
                  <a:lnTo>
                    <a:pt x="755" y="295"/>
                  </a:lnTo>
                  <a:lnTo>
                    <a:pt x="759" y="279"/>
                  </a:lnTo>
                  <a:lnTo>
                    <a:pt x="767" y="277"/>
                  </a:lnTo>
                  <a:lnTo>
                    <a:pt x="774" y="277"/>
                  </a:lnTo>
                  <a:lnTo>
                    <a:pt x="780" y="281"/>
                  </a:lnTo>
                  <a:lnTo>
                    <a:pt x="783" y="292"/>
                  </a:lnTo>
                  <a:lnTo>
                    <a:pt x="781" y="302"/>
                  </a:lnTo>
                  <a:lnTo>
                    <a:pt x="780" y="305"/>
                  </a:lnTo>
                  <a:lnTo>
                    <a:pt x="779" y="309"/>
                  </a:lnTo>
                  <a:lnTo>
                    <a:pt x="778" y="315"/>
                  </a:lnTo>
                  <a:lnTo>
                    <a:pt x="775" y="325"/>
                  </a:lnTo>
                  <a:lnTo>
                    <a:pt x="774" y="329"/>
                  </a:lnTo>
                  <a:lnTo>
                    <a:pt x="772" y="330"/>
                  </a:lnTo>
                  <a:lnTo>
                    <a:pt x="767" y="333"/>
                  </a:lnTo>
                  <a:lnTo>
                    <a:pt x="762" y="337"/>
                  </a:lnTo>
                  <a:lnTo>
                    <a:pt x="768" y="338"/>
                  </a:lnTo>
                  <a:lnTo>
                    <a:pt x="770" y="338"/>
                  </a:lnTo>
                  <a:lnTo>
                    <a:pt x="771" y="346"/>
                  </a:lnTo>
                  <a:lnTo>
                    <a:pt x="771" y="347"/>
                  </a:lnTo>
                  <a:lnTo>
                    <a:pt x="775" y="343"/>
                  </a:lnTo>
                  <a:lnTo>
                    <a:pt x="778" y="339"/>
                  </a:lnTo>
                  <a:lnTo>
                    <a:pt x="780" y="333"/>
                  </a:lnTo>
                  <a:lnTo>
                    <a:pt x="783" y="326"/>
                  </a:lnTo>
                  <a:lnTo>
                    <a:pt x="788" y="319"/>
                  </a:lnTo>
                  <a:lnTo>
                    <a:pt x="796" y="319"/>
                  </a:lnTo>
                  <a:lnTo>
                    <a:pt x="801" y="319"/>
                  </a:lnTo>
                  <a:lnTo>
                    <a:pt x="805" y="313"/>
                  </a:lnTo>
                  <a:lnTo>
                    <a:pt x="812" y="305"/>
                  </a:lnTo>
                  <a:lnTo>
                    <a:pt x="816" y="304"/>
                  </a:lnTo>
                  <a:lnTo>
                    <a:pt x="812" y="316"/>
                  </a:lnTo>
                  <a:lnTo>
                    <a:pt x="809" y="319"/>
                  </a:lnTo>
                  <a:lnTo>
                    <a:pt x="805" y="325"/>
                  </a:lnTo>
                  <a:lnTo>
                    <a:pt x="804" y="326"/>
                  </a:lnTo>
                  <a:lnTo>
                    <a:pt x="805" y="333"/>
                  </a:lnTo>
                  <a:lnTo>
                    <a:pt x="808" y="342"/>
                  </a:lnTo>
                  <a:lnTo>
                    <a:pt x="812" y="351"/>
                  </a:lnTo>
                  <a:lnTo>
                    <a:pt x="816" y="347"/>
                  </a:lnTo>
                  <a:lnTo>
                    <a:pt x="812" y="337"/>
                  </a:lnTo>
                  <a:lnTo>
                    <a:pt x="812" y="333"/>
                  </a:lnTo>
                  <a:lnTo>
                    <a:pt x="810" y="329"/>
                  </a:lnTo>
                  <a:lnTo>
                    <a:pt x="812" y="326"/>
                  </a:lnTo>
                  <a:lnTo>
                    <a:pt x="812" y="325"/>
                  </a:lnTo>
                  <a:lnTo>
                    <a:pt x="817" y="315"/>
                  </a:lnTo>
                  <a:lnTo>
                    <a:pt x="823" y="325"/>
                  </a:lnTo>
                  <a:lnTo>
                    <a:pt x="826" y="329"/>
                  </a:lnTo>
                  <a:lnTo>
                    <a:pt x="826" y="326"/>
                  </a:lnTo>
                  <a:lnTo>
                    <a:pt x="826" y="320"/>
                  </a:lnTo>
                  <a:lnTo>
                    <a:pt x="826" y="319"/>
                  </a:lnTo>
                  <a:lnTo>
                    <a:pt x="825" y="313"/>
                  </a:lnTo>
                  <a:lnTo>
                    <a:pt x="821" y="305"/>
                  </a:lnTo>
                  <a:lnTo>
                    <a:pt x="822" y="304"/>
                  </a:lnTo>
                  <a:lnTo>
                    <a:pt x="827" y="302"/>
                  </a:lnTo>
                  <a:lnTo>
                    <a:pt x="827" y="300"/>
                  </a:lnTo>
                  <a:lnTo>
                    <a:pt x="822" y="290"/>
                  </a:lnTo>
                  <a:lnTo>
                    <a:pt x="817" y="281"/>
                  </a:lnTo>
                  <a:lnTo>
                    <a:pt x="819" y="274"/>
                  </a:lnTo>
                  <a:lnTo>
                    <a:pt x="831" y="274"/>
                  </a:lnTo>
                  <a:lnTo>
                    <a:pt x="829" y="283"/>
                  </a:lnTo>
                  <a:lnTo>
                    <a:pt x="836" y="282"/>
                  </a:lnTo>
                  <a:lnTo>
                    <a:pt x="843" y="292"/>
                  </a:lnTo>
                  <a:lnTo>
                    <a:pt x="847" y="303"/>
                  </a:lnTo>
                  <a:lnTo>
                    <a:pt x="848" y="308"/>
                  </a:lnTo>
                  <a:lnTo>
                    <a:pt x="848" y="312"/>
                  </a:lnTo>
                  <a:lnTo>
                    <a:pt x="847" y="320"/>
                  </a:lnTo>
                  <a:lnTo>
                    <a:pt x="843" y="324"/>
                  </a:lnTo>
                  <a:lnTo>
                    <a:pt x="850" y="325"/>
                  </a:lnTo>
                  <a:lnTo>
                    <a:pt x="856" y="319"/>
                  </a:lnTo>
                  <a:lnTo>
                    <a:pt x="853" y="312"/>
                  </a:lnTo>
                  <a:lnTo>
                    <a:pt x="852" y="305"/>
                  </a:lnTo>
                  <a:lnTo>
                    <a:pt x="852" y="304"/>
                  </a:lnTo>
                  <a:lnTo>
                    <a:pt x="848" y="296"/>
                  </a:lnTo>
                  <a:lnTo>
                    <a:pt x="846" y="286"/>
                  </a:lnTo>
                  <a:lnTo>
                    <a:pt x="852" y="281"/>
                  </a:lnTo>
                  <a:lnTo>
                    <a:pt x="860" y="283"/>
                  </a:lnTo>
                  <a:lnTo>
                    <a:pt x="861" y="281"/>
                  </a:lnTo>
                  <a:lnTo>
                    <a:pt x="872" y="282"/>
                  </a:lnTo>
                  <a:lnTo>
                    <a:pt x="873" y="282"/>
                  </a:lnTo>
                  <a:lnTo>
                    <a:pt x="871" y="294"/>
                  </a:lnTo>
                  <a:lnTo>
                    <a:pt x="880" y="283"/>
                  </a:lnTo>
                  <a:lnTo>
                    <a:pt x="882" y="283"/>
                  </a:lnTo>
                  <a:lnTo>
                    <a:pt x="884" y="284"/>
                  </a:lnTo>
                  <a:lnTo>
                    <a:pt x="886" y="287"/>
                  </a:lnTo>
                  <a:lnTo>
                    <a:pt x="886" y="288"/>
                  </a:lnTo>
                  <a:lnTo>
                    <a:pt x="888" y="290"/>
                  </a:lnTo>
                  <a:lnTo>
                    <a:pt x="888" y="291"/>
                  </a:lnTo>
                  <a:lnTo>
                    <a:pt x="889" y="290"/>
                  </a:lnTo>
                  <a:lnTo>
                    <a:pt x="890" y="294"/>
                  </a:lnTo>
                  <a:lnTo>
                    <a:pt x="891" y="294"/>
                  </a:lnTo>
                  <a:lnTo>
                    <a:pt x="893" y="299"/>
                  </a:lnTo>
                  <a:lnTo>
                    <a:pt x="891" y="300"/>
                  </a:lnTo>
                  <a:lnTo>
                    <a:pt x="894" y="303"/>
                  </a:lnTo>
                  <a:lnTo>
                    <a:pt x="895" y="304"/>
                  </a:lnTo>
                  <a:lnTo>
                    <a:pt x="899" y="307"/>
                  </a:lnTo>
                  <a:lnTo>
                    <a:pt x="899" y="305"/>
                  </a:lnTo>
                  <a:lnTo>
                    <a:pt x="901" y="307"/>
                  </a:lnTo>
                  <a:lnTo>
                    <a:pt x="901" y="309"/>
                  </a:lnTo>
                  <a:lnTo>
                    <a:pt x="899" y="309"/>
                  </a:lnTo>
                  <a:lnTo>
                    <a:pt x="899" y="311"/>
                  </a:lnTo>
                  <a:lnTo>
                    <a:pt x="902" y="316"/>
                  </a:lnTo>
                  <a:lnTo>
                    <a:pt x="905" y="320"/>
                  </a:lnTo>
                  <a:lnTo>
                    <a:pt x="906" y="328"/>
                  </a:lnTo>
                  <a:lnTo>
                    <a:pt x="906" y="329"/>
                  </a:lnTo>
                  <a:lnTo>
                    <a:pt x="907" y="333"/>
                  </a:lnTo>
                  <a:lnTo>
                    <a:pt x="907" y="334"/>
                  </a:lnTo>
                  <a:lnTo>
                    <a:pt x="907" y="338"/>
                  </a:lnTo>
                  <a:lnTo>
                    <a:pt x="899" y="350"/>
                  </a:lnTo>
                  <a:lnTo>
                    <a:pt x="893" y="350"/>
                  </a:lnTo>
                  <a:lnTo>
                    <a:pt x="890" y="350"/>
                  </a:lnTo>
                  <a:lnTo>
                    <a:pt x="888" y="350"/>
                  </a:lnTo>
                  <a:lnTo>
                    <a:pt x="881" y="351"/>
                  </a:lnTo>
                  <a:lnTo>
                    <a:pt x="872" y="354"/>
                  </a:lnTo>
                  <a:lnTo>
                    <a:pt x="859" y="343"/>
                  </a:lnTo>
                  <a:lnTo>
                    <a:pt x="853" y="339"/>
                  </a:lnTo>
                  <a:lnTo>
                    <a:pt x="840" y="333"/>
                  </a:lnTo>
                  <a:lnTo>
                    <a:pt x="839" y="332"/>
                  </a:lnTo>
                  <a:lnTo>
                    <a:pt x="830" y="329"/>
                  </a:lnTo>
                  <a:lnTo>
                    <a:pt x="827" y="332"/>
                  </a:lnTo>
                  <a:lnTo>
                    <a:pt x="825" y="333"/>
                  </a:lnTo>
                  <a:lnTo>
                    <a:pt x="826" y="337"/>
                  </a:lnTo>
                  <a:lnTo>
                    <a:pt x="830" y="336"/>
                  </a:lnTo>
                  <a:lnTo>
                    <a:pt x="834" y="345"/>
                  </a:lnTo>
                  <a:lnTo>
                    <a:pt x="835" y="346"/>
                  </a:lnTo>
                  <a:lnTo>
                    <a:pt x="838" y="351"/>
                  </a:lnTo>
                  <a:lnTo>
                    <a:pt x="840" y="354"/>
                  </a:lnTo>
                  <a:lnTo>
                    <a:pt x="840" y="358"/>
                  </a:lnTo>
                  <a:lnTo>
                    <a:pt x="840" y="359"/>
                  </a:lnTo>
                  <a:lnTo>
                    <a:pt x="840" y="362"/>
                  </a:lnTo>
                  <a:lnTo>
                    <a:pt x="838" y="367"/>
                  </a:lnTo>
                  <a:lnTo>
                    <a:pt x="838" y="368"/>
                  </a:lnTo>
                  <a:lnTo>
                    <a:pt x="838" y="370"/>
                  </a:lnTo>
                  <a:lnTo>
                    <a:pt x="838" y="372"/>
                  </a:lnTo>
                  <a:lnTo>
                    <a:pt x="839" y="379"/>
                  </a:lnTo>
                  <a:lnTo>
                    <a:pt x="840" y="381"/>
                  </a:lnTo>
                  <a:lnTo>
                    <a:pt x="836" y="392"/>
                  </a:lnTo>
                  <a:lnTo>
                    <a:pt x="834" y="397"/>
                  </a:lnTo>
                  <a:lnTo>
                    <a:pt x="829" y="401"/>
                  </a:lnTo>
                  <a:lnTo>
                    <a:pt x="827" y="402"/>
                  </a:lnTo>
                  <a:lnTo>
                    <a:pt x="827" y="401"/>
                  </a:lnTo>
                  <a:lnTo>
                    <a:pt x="825" y="400"/>
                  </a:lnTo>
                  <a:lnTo>
                    <a:pt x="819" y="398"/>
                  </a:lnTo>
                  <a:lnTo>
                    <a:pt x="819" y="400"/>
                  </a:lnTo>
                  <a:lnTo>
                    <a:pt x="816" y="405"/>
                  </a:lnTo>
                  <a:lnTo>
                    <a:pt x="814" y="408"/>
                  </a:lnTo>
                  <a:lnTo>
                    <a:pt x="809" y="410"/>
                  </a:lnTo>
                  <a:lnTo>
                    <a:pt x="809" y="411"/>
                  </a:lnTo>
                  <a:lnTo>
                    <a:pt x="809" y="413"/>
                  </a:lnTo>
                  <a:lnTo>
                    <a:pt x="809" y="415"/>
                  </a:lnTo>
                  <a:lnTo>
                    <a:pt x="809" y="418"/>
                  </a:lnTo>
                  <a:lnTo>
                    <a:pt x="800" y="432"/>
                  </a:lnTo>
                  <a:lnTo>
                    <a:pt x="797" y="434"/>
                  </a:lnTo>
                  <a:lnTo>
                    <a:pt x="796" y="432"/>
                  </a:lnTo>
                  <a:lnTo>
                    <a:pt x="795" y="431"/>
                  </a:lnTo>
                  <a:lnTo>
                    <a:pt x="792" y="434"/>
                  </a:lnTo>
                  <a:lnTo>
                    <a:pt x="785" y="436"/>
                  </a:lnTo>
                  <a:lnTo>
                    <a:pt x="784" y="435"/>
                  </a:lnTo>
                  <a:lnTo>
                    <a:pt x="779" y="440"/>
                  </a:lnTo>
                  <a:lnTo>
                    <a:pt x="775" y="444"/>
                  </a:lnTo>
                  <a:lnTo>
                    <a:pt x="776" y="455"/>
                  </a:lnTo>
                  <a:lnTo>
                    <a:pt x="779" y="457"/>
                  </a:lnTo>
                  <a:lnTo>
                    <a:pt x="779" y="459"/>
                  </a:lnTo>
                  <a:lnTo>
                    <a:pt x="781" y="460"/>
                  </a:lnTo>
                  <a:lnTo>
                    <a:pt x="781" y="461"/>
                  </a:lnTo>
                  <a:lnTo>
                    <a:pt x="783" y="466"/>
                  </a:lnTo>
                  <a:lnTo>
                    <a:pt x="781" y="466"/>
                  </a:lnTo>
                  <a:lnTo>
                    <a:pt x="781" y="468"/>
                  </a:lnTo>
                  <a:lnTo>
                    <a:pt x="781" y="472"/>
                  </a:lnTo>
                  <a:lnTo>
                    <a:pt x="783" y="476"/>
                  </a:lnTo>
                  <a:lnTo>
                    <a:pt x="783" y="477"/>
                  </a:lnTo>
                  <a:lnTo>
                    <a:pt x="781" y="478"/>
                  </a:lnTo>
                  <a:lnTo>
                    <a:pt x="781" y="480"/>
                  </a:lnTo>
                  <a:lnTo>
                    <a:pt x="780" y="481"/>
                  </a:lnTo>
                  <a:lnTo>
                    <a:pt x="781" y="482"/>
                  </a:lnTo>
                  <a:lnTo>
                    <a:pt x="780" y="487"/>
                  </a:lnTo>
                  <a:lnTo>
                    <a:pt x="781" y="491"/>
                  </a:lnTo>
                  <a:lnTo>
                    <a:pt x="781" y="493"/>
                  </a:lnTo>
                  <a:lnTo>
                    <a:pt x="783" y="493"/>
                  </a:lnTo>
                  <a:lnTo>
                    <a:pt x="778" y="507"/>
                  </a:lnTo>
                  <a:lnTo>
                    <a:pt x="776" y="508"/>
                  </a:lnTo>
                  <a:lnTo>
                    <a:pt x="774" y="515"/>
                  </a:lnTo>
                  <a:lnTo>
                    <a:pt x="772" y="518"/>
                  </a:lnTo>
                  <a:lnTo>
                    <a:pt x="771" y="523"/>
                  </a:lnTo>
                  <a:lnTo>
                    <a:pt x="770" y="524"/>
                  </a:lnTo>
                  <a:lnTo>
                    <a:pt x="768" y="523"/>
                  </a:lnTo>
                  <a:lnTo>
                    <a:pt x="768" y="521"/>
                  </a:lnTo>
                  <a:lnTo>
                    <a:pt x="767" y="520"/>
                  </a:lnTo>
                  <a:lnTo>
                    <a:pt x="764" y="520"/>
                  </a:lnTo>
                  <a:lnTo>
                    <a:pt x="764" y="519"/>
                  </a:lnTo>
                  <a:lnTo>
                    <a:pt x="763" y="519"/>
                  </a:lnTo>
                  <a:lnTo>
                    <a:pt x="762" y="519"/>
                  </a:lnTo>
                  <a:lnTo>
                    <a:pt x="761" y="518"/>
                  </a:lnTo>
                  <a:lnTo>
                    <a:pt x="759" y="516"/>
                  </a:lnTo>
                  <a:lnTo>
                    <a:pt x="757" y="516"/>
                  </a:lnTo>
                  <a:lnTo>
                    <a:pt x="751" y="512"/>
                  </a:lnTo>
                  <a:lnTo>
                    <a:pt x="749" y="511"/>
                  </a:lnTo>
                  <a:lnTo>
                    <a:pt x="746" y="508"/>
                  </a:lnTo>
                  <a:lnTo>
                    <a:pt x="742" y="503"/>
                  </a:lnTo>
                  <a:lnTo>
                    <a:pt x="742" y="500"/>
                  </a:lnTo>
                  <a:lnTo>
                    <a:pt x="741" y="490"/>
                  </a:lnTo>
                  <a:lnTo>
                    <a:pt x="741" y="486"/>
                  </a:lnTo>
                  <a:lnTo>
                    <a:pt x="740" y="482"/>
                  </a:lnTo>
                  <a:lnTo>
                    <a:pt x="738" y="477"/>
                  </a:lnTo>
                  <a:lnTo>
                    <a:pt x="738" y="473"/>
                  </a:lnTo>
                  <a:lnTo>
                    <a:pt x="742" y="465"/>
                  </a:lnTo>
                  <a:lnTo>
                    <a:pt x="745" y="460"/>
                  </a:lnTo>
                  <a:lnTo>
                    <a:pt x="749" y="451"/>
                  </a:lnTo>
                  <a:lnTo>
                    <a:pt x="753" y="442"/>
                  </a:lnTo>
                  <a:lnTo>
                    <a:pt x="755" y="435"/>
                  </a:lnTo>
                  <a:lnTo>
                    <a:pt x="757" y="434"/>
                  </a:lnTo>
                  <a:lnTo>
                    <a:pt x="759" y="428"/>
                  </a:lnTo>
                  <a:lnTo>
                    <a:pt x="763" y="419"/>
                  </a:lnTo>
                  <a:lnTo>
                    <a:pt x="764" y="410"/>
                  </a:lnTo>
                  <a:lnTo>
                    <a:pt x="766" y="408"/>
                  </a:lnTo>
                  <a:lnTo>
                    <a:pt x="767" y="405"/>
                  </a:lnTo>
                  <a:lnTo>
                    <a:pt x="768" y="396"/>
                  </a:lnTo>
                  <a:lnTo>
                    <a:pt x="766" y="392"/>
                  </a:lnTo>
                  <a:lnTo>
                    <a:pt x="762" y="385"/>
                  </a:lnTo>
                  <a:lnTo>
                    <a:pt x="761" y="385"/>
                  </a:lnTo>
                  <a:lnTo>
                    <a:pt x="759" y="381"/>
                  </a:lnTo>
                  <a:lnTo>
                    <a:pt x="758" y="380"/>
                  </a:lnTo>
                  <a:lnTo>
                    <a:pt x="757" y="377"/>
                  </a:lnTo>
                  <a:lnTo>
                    <a:pt x="753" y="372"/>
                  </a:lnTo>
                  <a:lnTo>
                    <a:pt x="751" y="370"/>
                  </a:lnTo>
                  <a:lnTo>
                    <a:pt x="749" y="366"/>
                  </a:lnTo>
                  <a:lnTo>
                    <a:pt x="747" y="366"/>
                  </a:lnTo>
                  <a:lnTo>
                    <a:pt x="747" y="363"/>
                  </a:lnTo>
                  <a:lnTo>
                    <a:pt x="745" y="360"/>
                  </a:lnTo>
                  <a:lnTo>
                    <a:pt x="744" y="358"/>
                  </a:lnTo>
                  <a:lnTo>
                    <a:pt x="741" y="354"/>
                  </a:lnTo>
                  <a:lnTo>
                    <a:pt x="740" y="351"/>
                  </a:lnTo>
                  <a:lnTo>
                    <a:pt x="740" y="349"/>
                  </a:lnTo>
                  <a:lnTo>
                    <a:pt x="737" y="345"/>
                  </a:lnTo>
                  <a:lnTo>
                    <a:pt x="734" y="343"/>
                  </a:lnTo>
                  <a:lnTo>
                    <a:pt x="727" y="342"/>
                  </a:lnTo>
                  <a:lnTo>
                    <a:pt x="723" y="342"/>
                  </a:lnTo>
                  <a:lnTo>
                    <a:pt x="715" y="341"/>
                  </a:lnTo>
                  <a:lnTo>
                    <a:pt x="713" y="339"/>
                  </a:lnTo>
                  <a:lnTo>
                    <a:pt x="704" y="337"/>
                  </a:lnTo>
                  <a:lnTo>
                    <a:pt x="700" y="337"/>
                  </a:lnTo>
                  <a:lnTo>
                    <a:pt x="692" y="334"/>
                  </a:lnTo>
                  <a:lnTo>
                    <a:pt x="687" y="333"/>
                  </a:lnTo>
                  <a:lnTo>
                    <a:pt x="686" y="333"/>
                  </a:lnTo>
                  <a:lnTo>
                    <a:pt x="683" y="333"/>
                  </a:lnTo>
                  <a:lnTo>
                    <a:pt x="675" y="330"/>
                  </a:lnTo>
                  <a:lnTo>
                    <a:pt x="673" y="329"/>
                  </a:lnTo>
                  <a:lnTo>
                    <a:pt x="668" y="329"/>
                  </a:lnTo>
                  <a:lnTo>
                    <a:pt x="664" y="328"/>
                  </a:lnTo>
                  <a:lnTo>
                    <a:pt x="661" y="326"/>
                  </a:lnTo>
                  <a:lnTo>
                    <a:pt x="656" y="321"/>
                  </a:lnTo>
                  <a:lnTo>
                    <a:pt x="656" y="317"/>
                  </a:lnTo>
                  <a:lnTo>
                    <a:pt x="656" y="316"/>
                  </a:lnTo>
                  <a:lnTo>
                    <a:pt x="655" y="313"/>
                  </a:lnTo>
                  <a:lnTo>
                    <a:pt x="651" y="311"/>
                  </a:lnTo>
                  <a:lnTo>
                    <a:pt x="647" y="309"/>
                  </a:lnTo>
                  <a:lnTo>
                    <a:pt x="645" y="309"/>
                  </a:lnTo>
                  <a:lnTo>
                    <a:pt x="636" y="305"/>
                  </a:lnTo>
                  <a:lnTo>
                    <a:pt x="634" y="304"/>
                  </a:lnTo>
                  <a:lnTo>
                    <a:pt x="630" y="300"/>
                  </a:lnTo>
                  <a:lnTo>
                    <a:pt x="624" y="295"/>
                  </a:lnTo>
                  <a:lnTo>
                    <a:pt x="620" y="291"/>
                  </a:lnTo>
                  <a:lnTo>
                    <a:pt x="619" y="290"/>
                  </a:lnTo>
                  <a:lnTo>
                    <a:pt x="619" y="288"/>
                  </a:lnTo>
                  <a:lnTo>
                    <a:pt x="618" y="288"/>
                  </a:lnTo>
                  <a:lnTo>
                    <a:pt x="615" y="284"/>
                  </a:lnTo>
                  <a:lnTo>
                    <a:pt x="614" y="282"/>
                  </a:lnTo>
                  <a:lnTo>
                    <a:pt x="613" y="275"/>
                  </a:lnTo>
                  <a:lnTo>
                    <a:pt x="611" y="274"/>
                  </a:lnTo>
                  <a:lnTo>
                    <a:pt x="610" y="269"/>
                  </a:lnTo>
                  <a:lnTo>
                    <a:pt x="609" y="266"/>
                  </a:lnTo>
                  <a:lnTo>
                    <a:pt x="607" y="266"/>
                  </a:lnTo>
                  <a:lnTo>
                    <a:pt x="596" y="273"/>
                  </a:lnTo>
                  <a:lnTo>
                    <a:pt x="592" y="277"/>
                  </a:lnTo>
                  <a:lnTo>
                    <a:pt x="590" y="277"/>
                  </a:lnTo>
                  <a:lnTo>
                    <a:pt x="586" y="274"/>
                  </a:lnTo>
                  <a:lnTo>
                    <a:pt x="584" y="274"/>
                  </a:lnTo>
                  <a:lnTo>
                    <a:pt x="584" y="275"/>
                  </a:lnTo>
                  <a:lnTo>
                    <a:pt x="579" y="277"/>
                  </a:lnTo>
                  <a:lnTo>
                    <a:pt x="576" y="281"/>
                  </a:lnTo>
                  <a:lnTo>
                    <a:pt x="575" y="281"/>
                  </a:lnTo>
                  <a:lnTo>
                    <a:pt x="575" y="290"/>
                  </a:lnTo>
                  <a:lnTo>
                    <a:pt x="573" y="291"/>
                  </a:lnTo>
                  <a:lnTo>
                    <a:pt x="569" y="292"/>
                  </a:lnTo>
                  <a:lnTo>
                    <a:pt x="569" y="294"/>
                  </a:lnTo>
                  <a:lnTo>
                    <a:pt x="565" y="294"/>
                  </a:lnTo>
                  <a:lnTo>
                    <a:pt x="565" y="295"/>
                  </a:lnTo>
                  <a:lnTo>
                    <a:pt x="560" y="303"/>
                  </a:lnTo>
                  <a:lnTo>
                    <a:pt x="558" y="304"/>
                  </a:lnTo>
                  <a:lnTo>
                    <a:pt x="556" y="304"/>
                  </a:lnTo>
                  <a:lnTo>
                    <a:pt x="555" y="305"/>
                  </a:lnTo>
                  <a:lnTo>
                    <a:pt x="555" y="307"/>
                  </a:lnTo>
                  <a:lnTo>
                    <a:pt x="554" y="308"/>
                  </a:lnTo>
                  <a:lnTo>
                    <a:pt x="556" y="311"/>
                  </a:lnTo>
                  <a:lnTo>
                    <a:pt x="558" y="312"/>
                  </a:lnTo>
                  <a:lnTo>
                    <a:pt x="558" y="313"/>
                  </a:lnTo>
                  <a:lnTo>
                    <a:pt x="556" y="313"/>
                  </a:lnTo>
                  <a:lnTo>
                    <a:pt x="556" y="315"/>
                  </a:lnTo>
                  <a:lnTo>
                    <a:pt x="552" y="316"/>
                  </a:lnTo>
                  <a:lnTo>
                    <a:pt x="547" y="321"/>
                  </a:lnTo>
                  <a:lnTo>
                    <a:pt x="543" y="322"/>
                  </a:lnTo>
                  <a:lnTo>
                    <a:pt x="542" y="325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9" y="328"/>
                  </a:lnTo>
                  <a:lnTo>
                    <a:pt x="538" y="328"/>
                  </a:lnTo>
                  <a:lnTo>
                    <a:pt x="537" y="329"/>
                  </a:lnTo>
                  <a:lnTo>
                    <a:pt x="537" y="330"/>
                  </a:lnTo>
                  <a:lnTo>
                    <a:pt x="535" y="329"/>
                  </a:lnTo>
                  <a:lnTo>
                    <a:pt x="534" y="328"/>
                  </a:lnTo>
                  <a:lnTo>
                    <a:pt x="530" y="324"/>
                  </a:lnTo>
                  <a:lnTo>
                    <a:pt x="529" y="324"/>
                  </a:lnTo>
                  <a:lnTo>
                    <a:pt x="528" y="324"/>
                  </a:lnTo>
                  <a:lnTo>
                    <a:pt x="526" y="324"/>
                  </a:lnTo>
                  <a:lnTo>
                    <a:pt x="525" y="325"/>
                  </a:lnTo>
                  <a:lnTo>
                    <a:pt x="522" y="326"/>
                  </a:lnTo>
                  <a:lnTo>
                    <a:pt x="521" y="326"/>
                  </a:lnTo>
                  <a:lnTo>
                    <a:pt x="518" y="325"/>
                  </a:lnTo>
                  <a:lnTo>
                    <a:pt x="517" y="320"/>
                  </a:lnTo>
                  <a:lnTo>
                    <a:pt x="512" y="321"/>
                  </a:lnTo>
                  <a:lnTo>
                    <a:pt x="507" y="326"/>
                  </a:lnTo>
                  <a:lnTo>
                    <a:pt x="505" y="326"/>
                  </a:lnTo>
                  <a:lnTo>
                    <a:pt x="501" y="322"/>
                  </a:lnTo>
                  <a:lnTo>
                    <a:pt x="491" y="329"/>
                  </a:lnTo>
                  <a:lnTo>
                    <a:pt x="488" y="329"/>
                  </a:lnTo>
                  <a:lnTo>
                    <a:pt x="486" y="330"/>
                  </a:lnTo>
                  <a:lnTo>
                    <a:pt x="483" y="332"/>
                  </a:lnTo>
                  <a:lnTo>
                    <a:pt x="483" y="333"/>
                  </a:lnTo>
                  <a:lnTo>
                    <a:pt x="483" y="338"/>
                  </a:lnTo>
                  <a:lnTo>
                    <a:pt x="483" y="339"/>
                  </a:lnTo>
                  <a:lnTo>
                    <a:pt x="480" y="343"/>
                  </a:lnTo>
                  <a:lnTo>
                    <a:pt x="482" y="346"/>
                  </a:lnTo>
                  <a:lnTo>
                    <a:pt x="482" y="349"/>
                  </a:lnTo>
                  <a:lnTo>
                    <a:pt x="480" y="355"/>
                  </a:lnTo>
                  <a:lnTo>
                    <a:pt x="471" y="367"/>
                  </a:lnTo>
                  <a:lnTo>
                    <a:pt x="470" y="367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1" y="374"/>
                  </a:lnTo>
                  <a:lnTo>
                    <a:pt x="470" y="375"/>
                  </a:lnTo>
                  <a:lnTo>
                    <a:pt x="469" y="379"/>
                  </a:lnTo>
                  <a:lnTo>
                    <a:pt x="467" y="379"/>
                  </a:lnTo>
                  <a:lnTo>
                    <a:pt x="467" y="384"/>
                  </a:lnTo>
                  <a:lnTo>
                    <a:pt x="465" y="385"/>
                  </a:lnTo>
                  <a:lnTo>
                    <a:pt x="463" y="388"/>
                  </a:lnTo>
                  <a:lnTo>
                    <a:pt x="463" y="391"/>
                  </a:lnTo>
                  <a:lnTo>
                    <a:pt x="461" y="393"/>
                  </a:lnTo>
                  <a:lnTo>
                    <a:pt x="457" y="396"/>
                  </a:lnTo>
                  <a:lnTo>
                    <a:pt x="454" y="396"/>
                  </a:lnTo>
                  <a:lnTo>
                    <a:pt x="453" y="396"/>
                  </a:lnTo>
                  <a:lnTo>
                    <a:pt x="453" y="397"/>
                  </a:lnTo>
                  <a:lnTo>
                    <a:pt x="452" y="397"/>
                  </a:lnTo>
                  <a:lnTo>
                    <a:pt x="449" y="404"/>
                  </a:lnTo>
                  <a:lnTo>
                    <a:pt x="449" y="405"/>
                  </a:lnTo>
                  <a:lnTo>
                    <a:pt x="449" y="408"/>
                  </a:lnTo>
                  <a:lnTo>
                    <a:pt x="445" y="413"/>
                  </a:lnTo>
                  <a:lnTo>
                    <a:pt x="446" y="415"/>
                  </a:lnTo>
                  <a:lnTo>
                    <a:pt x="448" y="415"/>
                  </a:lnTo>
                  <a:lnTo>
                    <a:pt x="449" y="415"/>
                  </a:lnTo>
                  <a:lnTo>
                    <a:pt x="452" y="417"/>
                  </a:lnTo>
                  <a:lnTo>
                    <a:pt x="453" y="423"/>
                  </a:lnTo>
                  <a:lnTo>
                    <a:pt x="453" y="425"/>
                  </a:lnTo>
                  <a:lnTo>
                    <a:pt x="454" y="426"/>
                  </a:lnTo>
                  <a:lnTo>
                    <a:pt x="456" y="426"/>
                  </a:lnTo>
                  <a:lnTo>
                    <a:pt x="454" y="436"/>
                  </a:lnTo>
                  <a:lnTo>
                    <a:pt x="449" y="443"/>
                  </a:lnTo>
                  <a:lnTo>
                    <a:pt x="446" y="444"/>
                  </a:lnTo>
                  <a:lnTo>
                    <a:pt x="446" y="447"/>
                  </a:lnTo>
                  <a:lnTo>
                    <a:pt x="448" y="448"/>
                  </a:lnTo>
                  <a:lnTo>
                    <a:pt x="449" y="448"/>
                  </a:lnTo>
                  <a:lnTo>
                    <a:pt x="450" y="451"/>
                  </a:lnTo>
                  <a:lnTo>
                    <a:pt x="450" y="452"/>
                  </a:lnTo>
                  <a:lnTo>
                    <a:pt x="450" y="453"/>
                  </a:lnTo>
                  <a:lnTo>
                    <a:pt x="449" y="460"/>
                  </a:lnTo>
                  <a:lnTo>
                    <a:pt x="450" y="460"/>
                  </a:lnTo>
                  <a:lnTo>
                    <a:pt x="450" y="461"/>
                  </a:lnTo>
                  <a:lnTo>
                    <a:pt x="452" y="464"/>
                  </a:lnTo>
                  <a:lnTo>
                    <a:pt x="449" y="465"/>
                  </a:lnTo>
                  <a:lnTo>
                    <a:pt x="449" y="466"/>
                  </a:lnTo>
                  <a:lnTo>
                    <a:pt x="449" y="469"/>
                  </a:lnTo>
                  <a:lnTo>
                    <a:pt x="449" y="472"/>
                  </a:lnTo>
                  <a:lnTo>
                    <a:pt x="449" y="473"/>
                  </a:lnTo>
                  <a:lnTo>
                    <a:pt x="448" y="476"/>
                  </a:lnTo>
                  <a:lnTo>
                    <a:pt x="449" y="477"/>
                  </a:lnTo>
                  <a:lnTo>
                    <a:pt x="448" y="478"/>
                  </a:lnTo>
                  <a:lnTo>
                    <a:pt x="448" y="480"/>
                  </a:lnTo>
                  <a:lnTo>
                    <a:pt x="450" y="480"/>
                  </a:lnTo>
                  <a:lnTo>
                    <a:pt x="450" y="481"/>
                  </a:lnTo>
                  <a:lnTo>
                    <a:pt x="449" y="482"/>
                  </a:lnTo>
                  <a:lnTo>
                    <a:pt x="450" y="482"/>
                  </a:lnTo>
                  <a:lnTo>
                    <a:pt x="452" y="482"/>
                  </a:lnTo>
                  <a:lnTo>
                    <a:pt x="453" y="483"/>
                  </a:lnTo>
                  <a:lnTo>
                    <a:pt x="454" y="485"/>
                  </a:lnTo>
                  <a:lnTo>
                    <a:pt x="453" y="486"/>
                  </a:lnTo>
                  <a:lnTo>
                    <a:pt x="452" y="490"/>
                  </a:lnTo>
                  <a:lnTo>
                    <a:pt x="452" y="491"/>
                  </a:lnTo>
                  <a:lnTo>
                    <a:pt x="453" y="494"/>
                  </a:lnTo>
                  <a:lnTo>
                    <a:pt x="450" y="495"/>
                  </a:lnTo>
                  <a:lnTo>
                    <a:pt x="450" y="497"/>
                  </a:lnTo>
                  <a:lnTo>
                    <a:pt x="449" y="499"/>
                  </a:lnTo>
                  <a:lnTo>
                    <a:pt x="448" y="500"/>
                  </a:lnTo>
                  <a:lnTo>
                    <a:pt x="449" y="504"/>
                  </a:lnTo>
                  <a:lnTo>
                    <a:pt x="448" y="508"/>
                  </a:lnTo>
                  <a:lnTo>
                    <a:pt x="448" y="510"/>
                  </a:lnTo>
                  <a:lnTo>
                    <a:pt x="449" y="510"/>
                  </a:lnTo>
                  <a:lnTo>
                    <a:pt x="448" y="512"/>
                  </a:lnTo>
                  <a:lnTo>
                    <a:pt x="449" y="515"/>
                  </a:lnTo>
                  <a:lnTo>
                    <a:pt x="449" y="518"/>
                  </a:lnTo>
                  <a:lnTo>
                    <a:pt x="449" y="519"/>
                  </a:lnTo>
                  <a:lnTo>
                    <a:pt x="449" y="523"/>
                  </a:lnTo>
                  <a:lnTo>
                    <a:pt x="446" y="524"/>
                  </a:lnTo>
                  <a:lnTo>
                    <a:pt x="450" y="535"/>
                  </a:lnTo>
                  <a:lnTo>
                    <a:pt x="449" y="537"/>
                  </a:lnTo>
                  <a:lnTo>
                    <a:pt x="449" y="540"/>
                  </a:lnTo>
                  <a:lnTo>
                    <a:pt x="453" y="548"/>
                  </a:lnTo>
                  <a:lnTo>
                    <a:pt x="453" y="549"/>
                  </a:lnTo>
                  <a:lnTo>
                    <a:pt x="456" y="554"/>
                  </a:lnTo>
                  <a:lnTo>
                    <a:pt x="456" y="559"/>
                  </a:lnTo>
                  <a:lnTo>
                    <a:pt x="456" y="562"/>
                  </a:lnTo>
                  <a:lnTo>
                    <a:pt x="457" y="563"/>
                  </a:lnTo>
                  <a:lnTo>
                    <a:pt x="457" y="569"/>
                  </a:lnTo>
                  <a:lnTo>
                    <a:pt x="457" y="570"/>
                  </a:lnTo>
                  <a:lnTo>
                    <a:pt x="458" y="570"/>
                  </a:lnTo>
                  <a:lnTo>
                    <a:pt x="461" y="575"/>
                  </a:lnTo>
                  <a:lnTo>
                    <a:pt x="461" y="578"/>
                  </a:lnTo>
                  <a:lnTo>
                    <a:pt x="462" y="582"/>
                  </a:lnTo>
                  <a:lnTo>
                    <a:pt x="463" y="582"/>
                  </a:lnTo>
                  <a:lnTo>
                    <a:pt x="465" y="583"/>
                  </a:lnTo>
                  <a:lnTo>
                    <a:pt x="465" y="584"/>
                  </a:lnTo>
                  <a:lnTo>
                    <a:pt x="465" y="587"/>
                  </a:lnTo>
                  <a:lnTo>
                    <a:pt x="463" y="588"/>
                  </a:lnTo>
                  <a:lnTo>
                    <a:pt x="463" y="590"/>
                  </a:lnTo>
                  <a:lnTo>
                    <a:pt x="462" y="590"/>
                  </a:lnTo>
                  <a:lnTo>
                    <a:pt x="461" y="596"/>
                  </a:lnTo>
                  <a:lnTo>
                    <a:pt x="461" y="599"/>
                  </a:lnTo>
                  <a:lnTo>
                    <a:pt x="459" y="604"/>
                  </a:lnTo>
                  <a:lnTo>
                    <a:pt x="458" y="614"/>
                  </a:lnTo>
                  <a:lnTo>
                    <a:pt x="458" y="616"/>
                  </a:lnTo>
                  <a:lnTo>
                    <a:pt x="457" y="617"/>
                  </a:lnTo>
                  <a:lnTo>
                    <a:pt x="457" y="618"/>
                  </a:lnTo>
                  <a:lnTo>
                    <a:pt x="457" y="620"/>
                  </a:lnTo>
                  <a:lnTo>
                    <a:pt x="454" y="622"/>
                  </a:lnTo>
                  <a:lnTo>
                    <a:pt x="453" y="622"/>
                  </a:lnTo>
                  <a:lnTo>
                    <a:pt x="452" y="622"/>
                  </a:lnTo>
                  <a:lnTo>
                    <a:pt x="448" y="624"/>
                  </a:lnTo>
                  <a:lnTo>
                    <a:pt x="442" y="620"/>
                  </a:lnTo>
                  <a:lnTo>
                    <a:pt x="436" y="624"/>
                  </a:lnTo>
                  <a:lnTo>
                    <a:pt x="435" y="625"/>
                  </a:lnTo>
                  <a:lnTo>
                    <a:pt x="435" y="626"/>
                  </a:lnTo>
                  <a:lnTo>
                    <a:pt x="432" y="629"/>
                  </a:lnTo>
                  <a:lnTo>
                    <a:pt x="425" y="635"/>
                  </a:lnTo>
                  <a:lnTo>
                    <a:pt x="424" y="637"/>
                  </a:lnTo>
                  <a:lnTo>
                    <a:pt x="421" y="641"/>
                  </a:lnTo>
                  <a:lnTo>
                    <a:pt x="421" y="642"/>
                  </a:lnTo>
                  <a:lnTo>
                    <a:pt x="421" y="644"/>
                  </a:lnTo>
                  <a:lnTo>
                    <a:pt x="421" y="646"/>
                  </a:lnTo>
                  <a:lnTo>
                    <a:pt x="419" y="648"/>
                  </a:lnTo>
                  <a:lnTo>
                    <a:pt x="416" y="652"/>
                  </a:lnTo>
                  <a:lnTo>
                    <a:pt x="415" y="665"/>
                  </a:lnTo>
                  <a:lnTo>
                    <a:pt x="416" y="671"/>
                  </a:lnTo>
                  <a:lnTo>
                    <a:pt x="416" y="672"/>
                  </a:lnTo>
                  <a:lnTo>
                    <a:pt x="418" y="675"/>
                  </a:lnTo>
                  <a:lnTo>
                    <a:pt x="416" y="677"/>
                  </a:lnTo>
                  <a:lnTo>
                    <a:pt x="416" y="679"/>
                  </a:lnTo>
                  <a:lnTo>
                    <a:pt x="416" y="681"/>
                  </a:lnTo>
                  <a:lnTo>
                    <a:pt x="416" y="685"/>
                  </a:lnTo>
                  <a:lnTo>
                    <a:pt x="418" y="685"/>
                  </a:lnTo>
                  <a:lnTo>
                    <a:pt x="418" y="686"/>
                  </a:lnTo>
                  <a:lnTo>
                    <a:pt x="418" y="688"/>
                  </a:lnTo>
                  <a:lnTo>
                    <a:pt x="418" y="689"/>
                  </a:lnTo>
                  <a:lnTo>
                    <a:pt x="419" y="694"/>
                  </a:lnTo>
                  <a:lnTo>
                    <a:pt x="416" y="697"/>
                  </a:lnTo>
                  <a:lnTo>
                    <a:pt x="416" y="698"/>
                  </a:lnTo>
                  <a:lnTo>
                    <a:pt x="416" y="699"/>
                  </a:lnTo>
                  <a:lnTo>
                    <a:pt x="415" y="701"/>
                  </a:lnTo>
                  <a:lnTo>
                    <a:pt x="415" y="699"/>
                  </a:lnTo>
                  <a:lnTo>
                    <a:pt x="414" y="699"/>
                  </a:lnTo>
                  <a:lnTo>
                    <a:pt x="411" y="701"/>
                  </a:lnTo>
                  <a:lnTo>
                    <a:pt x="411" y="702"/>
                  </a:lnTo>
                  <a:lnTo>
                    <a:pt x="410" y="703"/>
                  </a:lnTo>
                  <a:lnTo>
                    <a:pt x="408" y="703"/>
                  </a:lnTo>
                  <a:lnTo>
                    <a:pt x="407" y="703"/>
                  </a:lnTo>
                  <a:lnTo>
                    <a:pt x="407" y="702"/>
                  </a:lnTo>
                  <a:lnTo>
                    <a:pt x="407" y="703"/>
                  </a:lnTo>
                  <a:lnTo>
                    <a:pt x="406" y="703"/>
                  </a:lnTo>
                  <a:lnTo>
                    <a:pt x="404" y="703"/>
                  </a:lnTo>
                  <a:lnTo>
                    <a:pt x="403" y="705"/>
                  </a:lnTo>
                  <a:lnTo>
                    <a:pt x="403" y="706"/>
                  </a:lnTo>
                  <a:lnTo>
                    <a:pt x="402" y="706"/>
                  </a:lnTo>
                  <a:lnTo>
                    <a:pt x="402" y="707"/>
                  </a:lnTo>
                  <a:lnTo>
                    <a:pt x="402" y="713"/>
                  </a:lnTo>
                  <a:lnTo>
                    <a:pt x="402" y="714"/>
                  </a:lnTo>
                  <a:lnTo>
                    <a:pt x="402" y="717"/>
                  </a:lnTo>
                  <a:lnTo>
                    <a:pt x="402" y="720"/>
                  </a:lnTo>
                  <a:lnTo>
                    <a:pt x="398" y="719"/>
                  </a:lnTo>
                  <a:lnTo>
                    <a:pt x="394" y="711"/>
                  </a:lnTo>
                  <a:lnTo>
                    <a:pt x="391" y="707"/>
                  </a:lnTo>
                  <a:lnTo>
                    <a:pt x="390" y="705"/>
                  </a:lnTo>
                  <a:lnTo>
                    <a:pt x="389" y="703"/>
                  </a:lnTo>
                  <a:lnTo>
                    <a:pt x="389" y="702"/>
                  </a:lnTo>
                  <a:lnTo>
                    <a:pt x="387" y="701"/>
                  </a:lnTo>
                  <a:lnTo>
                    <a:pt x="381" y="697"/>
                  </a:lnTo>
                  <a:lnTo>
                    <a:pt x="378" y="697"/>
                  </a:lnTo>
                  <a:lnTo>
                    <a:pt x="376" y="694"/>
                  </a:lnTo>
                  <a:lnTo>
                    <a:pt x="370" y="692"/>
                  </a:lnTo>
                  <a:lnTo>
                    <a:pt x="369" y="692"/>
                  </a:lnTo>
                  <a:lnTo>
                    <a:pt x="365" y="690"/>
                  </a:lnTo>
                  <a:lnTo>
                    <a:pt x="359" y="689"/>
                  </a:lnTo>
                  <a:lnTo>
                    <a:pt x="357" y="689"/>
                  </a:lnTo>
                  <a:lnTo>
                    <a:pt x="355" y="689"/>
                  </a:lnTo>
                  <a:lnTo>
                    <a:pt x="351" y="689"/>
                  </a:lnTo>
                  <a:lnTo>
                    <a:pt x="348" y="688"/>
                  </a:lnTo>
                  <a:lnTo>
                    <a:pt x="340" y="686"/>
                  </a:lnTo>
                  <a:lnTo>
                    <a:pt x="338" y="686"/>
                  </a:lnTo>
                  <a:lnTo>
                    <a:pt x="335" y="685"/>
                  </a:lnTo>
                  <a:lnTo>
                    <a:pt x="332" y="685"/>
                  </a:lnTo>
                  <a:lnTo>
                    <a:pt x="330" y="682"/>
                  </a:lnTo>
                  <a:lnTo>
                    <a:pt x="329" y="681"/>
                  </a:lnTo>
                  <a:lnTo>
                    <a:pt x="325" y="680"/>
                  </a:lnTo>
                  <a:lnTo>
                    <a:pt x="322" y="680"/>
                  </a:lnTo>
                  <a:lnTo>
                    <a:pt x="322" y="669"/>
                  </a:lnTo>
                  <a:lnTo>
                    <a:pt x="314" y="673"/>
                  </a:lnTo>
                  <a:lnTo>
                    <a:pt x="308" y="665"/>
                  </a:lnTo>
                  <a:lnTo>
                    <a:pt x="304" y="663"/>
                  </a:lnTo>
                  <a:lnTo>
                    <a:pt x="300" y="662"/>
                  </a:lnTo>
                  <a:lnTo>
                    <a:pt x="293" y="662"/>
                  </a:lnTo>
                  <a:lnTo>
                    <a:pt x="288" y="665"/>
                  </a:lnTo>
                  <a:lnTo>
                    <a:pt x="284" y="667"/>
                  </a:lnTo>
                  <a:lnTo>
                    <a:pt x="283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79" y="698"/>
                  </a:lnTo>
                  <a:lnTo>
                    <a:pt x="275" y="699"/>
                  </a:lnTo>
                  <a:lnTo>
                    <a:pt x="271" y="701"/>
                  </a:lnTo>
                  <a:lnTo>
                    <a:pt x="267" y="702"/>
                  </a:lnTo>
                  <a:lnTo>
                    <a:pt x="263" y="703"/>
                  </a:lnTo>
                  <a:lnTo>
                    <a:pt x="257" y="705"/>
                  </a:lnTo>
                  <a:lnTo>
                    <a:pt x="253" y="709"/>
                  </a:lnTo>
                  <a:lnTo>
                    <a:pt x="250" y="711"/>
                  </a:lnTo>
                  <a:lnTo>
                    <a:pt x="247" y="713"/>
                  </a:lnTo>
                  <a:lnTo>
                    <a:pt x="246" y="714"/>
                  </a:lnTo>
                  <a:lnTo>
                    <a:pt x="246" y="715"/>
                  </a:lnTo>
                  <a:lnTo>
                    <a:pt x="240" y="720"/>
                  </a:lnTo>
                  <a:lnTo>
                    <a:pt x="238" y="722"/>
                  </a:lnTo>
                  <a:lnTo>
                    <a:pt x="237" y="722"/>
                  </a:lnTo>
                  <a:lnTo>
                    <a:pt x="233" y="726"/>
                  </a:lnTo>
                  <a:lnTo>
                    <a:pt x="229" y="722"/>
                  </a:lnTo>
                  <a:lnTo>
                    <a:pt x="225" y="718"/>
                  </a:lnTo>
                  <a:lnTo>
                    <a:pt x="221" y="714"/>
                  </a:lnTo>
                  <a:lnTo>
                    <a:pt x="221" y="713"/>
                  </a:lnTo>
                  <a:lnTo>
                    <a:pt x="220" y="713"/>
                  </a:lnTo>
                  <a:lnTo>
                    <a:pt x="219" y="711"/>
                  </a:lnTo>
                  <a:lnTo>
                    <a:pt x="216" y="711"/>
                  </a:lnTo>
                  <a:lnTo>
                    <a:pt x="211" y="713"/>
                  </a:lnTo>
                  <a:lnTo>
                    <a:pt x="203" y="714"/>
                  </a:lnTo>
                  <a:lnTo>
                    <a:pt x="196" y="715"/>
                  </a:lnTo>
                  <a:lnTo>
                    <a:pt x="190" y="713"/>
                  </a:lnTo>
                  <a:lnTo>
                    <a:pt x="188" y="711"/>
                  </a:lnTo>
                  <a:lnTo>
                    <a:pt x="187" y="711"/>
                  </a:lnTo>
                  <a:lnTo>
                    <a:pt x="186" y="710"/>
                  </a:lnTo>
                  <a:lnTo>
                    <a:pt x="185" y="710"/>
                  </a:lnTo>
                  <a:lnTo>
                    <a:pt x="183" y="710"/>
                  </a:lnTo>
                  <a:lnTo>
                    <a:pt x="181" y="709"/>
                  </a:lnTo>
                  <a:lnTo>
                    <a:pt x="179" y="707"/>
                  </a:lnTo>
                  <a:lnTo>
                    <a:pt x="175" y="707"/>
                  </a:lnTo>
                  <a:lnTo>
                    <a:pt x="174" y="706"/>
                  </a:lnTo>
                  <a:lnTo>
                    <a:pt x="169" y="702"/>
                  </a:lnTo>
                  <a:lnTo>
                    <a:pt x="165" y="705"/>
                  </a:lnTo>
                  <a:lnTo>
                    <a:pt x="160" y="709"/>
                  </a:lnTo>
                  <a:lnTo>
                    <a:pt x="158" y="709"/>
                  </a:lnTo>
                  <a:lnTo>
                    <a:pt x="157" y="710"/>
                  </a:lnTo>
                  <a:lnTo>
                    <a:pt x="154" y="713"/>
                  </a:lnTo>
                  <a:lnTo>
                    <a:pt x="153" y="706"/>
                  </a:lnTo>
                  <a:lnTo>
                    <a:pt x="152" y="703"/>
                  </a:lnTo>
                  <a:lnTo>
                    <a:pt x="149" y="694"/>
                  </a:lnTo>
                  <a:lnTo>
                    <a:pt x="149" y="689"/>
                  </a:lnTo>
                  <a:lnTo>
                    <a:pt x="148" y="684"/>
                  </a:lnTo>
                  <a:lnTo>
                    <a:pt x="147" y="684"/>
                  </a:lnTo>
                  <a:lnTo>
                    <a:pt x="139" y="672"/>
                  </a:lnTo>
                  <a:lnTo>
                    <a:pt x="137" y="671"/>
                  </a:lnTo>
                  <a:lnTo>
                    <a:pt x="130" y="660"/>
                  </a:lnTo>
                  <a:lnTo>
                    <a:pt x="130" y="658"/>
                  </a:lnTo>
                  <a:lnTo>
                    <a:pt x="130" y="656"/>
                  </a:lnTo>
                  <a:lnTo>
                    <a:pt x="127" y="651"/>
                  </a:lnTo>
                  <a:lnTo>
                    <a:pt x="126" y="648"/>
                  </a:lnTo>
                  <a:lnTo>
                    <a:pt x="118" y="638"/>
                  </a:lnTo>
                  <a:lnTo>
                    <a:pt x="116" y="637"/>
                  </a:lnTo>
                  <a:lnTo>
                    <a:pt x="114" y="633"/>
                  </a:lnTo>
                  <a:lnTo>
                    <a:pt x="110" y="629"/>
                  </a:lnTo>
                  <a:lnTo>
                    <a:pt x="109" y="626"/>
                  </a:lnTo>
                  <a:lnTo>
                    <a:pt x="106" y="622"/>
                  </a:lnTo>
                  <a:lnTo>
                    <a:pt x="137" y="617"/>
                  </a:lnTo>
                  <a:lnTo>
                    <a:pt x="152" y="607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3" y="586"/>
                  </a:lnTo>
                  <a:lnTo>
                    <a:pt x="152" y="572"/>
                  </a:lnTo>
                  <a:lnTo>
                    <a:pt x="132" y="541"/>
                  </a:lnTo>
                  <a:lnTo>
                    <a:pt x="128" y="541"/>
                  </a:lnTo>
                  <a:lnTo>
                    <a:pt x="120" y="511"/>
                  </a:lnTo>
                  <a:lnTo>
                    <a:pt x="141" y="500"/>
                  </a:lnTo>
                  <a:lnTo>
                    <a:pt x="158" y="499"/>
                  </a:lnTo>
                  <a:lnTo>
                    <a:pt x="161" y="499"/>
                  </a:lnTo>
                  <a:lnTo>
                    <a:pt x="158" y="493"/>
                  </a:lnTo>
                  <a:lnTo>
                    <a:pt x="158" y="490"/>
                  </a:lnTo>
                  <a:lnTo>
                    <a:pt x="161" y="489"/>
                  </a:lnTo>
                  <a:lnTo>
                    <a:pt x="162" y="473"/>
                  </a:lnTo>
                  <a:lnTo>
                    <a:pt x="171" y="461"/>
                  </a:lnTo>
                  <a:lnTo>
                    <a:pt x="166" y="456"/>
                  </a:lnTo>
                  <a:lnTo>
                    <a:pt x="160" y="463"/>
                  </a:lnTo>
                  <a:lnTo>
                    <a:pt x="158" y="463"/>
                  </a:lnTo>
                  <a:lnTo>
                    <a:pt x="140" y="451"/>
                  </a:lnTo>
                  <a:lnTo>
                    <a:pt x="135" y="432"/>
                  </a:lnTo>
                  <a:lnTo>
                    <a:pt x="127" y="428"/>
                  </a:lnTo>
                  <a:lnTo>
                    <a:pt x="133" y="413"/>
                  </a:lnTo>
                  <a:lnTo>
                    <a:pt x="124" y="406"/>
                  </a:lnTo>
                  <a:lnTo>
                    <a:pt x="130" y="398"/>
                  </a:lnTo>
                  <a:lnTo>
                    <a:pt x="127" y="393"/>
                  </a:lnTo>
                  <a:lnTo>
                    <a:pt x="118" y="393"/>
                  </a:lnTo>
                  <a:lnTo>
                    <a:pt x="102" y="385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7" y="366"/>
                  </a:lnTo>
                  <a:lnTo>
                    <a:pt x="98" y="366"/>
                  </a:lnTo>
                  <a:lnTo>
                    <a:pt x="96" y="360"/>
                  </a:lnTo>
                  <a:lnTo>
                    <a:pt x="85" y="343"/>
                  </a:lnTo>
                  <a:lnTo>
                    <a:pt x="85" y="337"/>
                  </a:lnTo>
                  <a:lnTo>
                    <a:pt x="85" y="332"/>
                  </a:lnTo>
                  <a:lnTo>
                    <a:pt x="72" y="338"/>
                  </a:lnTo>
                  <a:lnTo>
                    <a:pt x="67" y="337"/>
                  </a:lnTo>
                  <a:lnTo>
                    <a:pt x="64" y="350"/>
                  </a:lnTo>
                  <a:lnTo>
                    <a:pt x="60" y="353"/>
                  </a:lnTo>
                  <a:lnTo>
                    <a:pt x="54" y="350"/>
                  </a:lnTo>
                  <a:lnTo>
                    <a:pt x="51" y="349"/>
                  </a:lnTo>
                  <a:lnTo>
                    <a:pt x="50" y="343"/>
                  </a:lnTo>
                  <a:lnTo>
                    <a:pt x="47" y="341"/>
                  </a:lnTo>
                  <a:lnTo>
                    <a:pt x="41" y="338"/>
                  </a:lnTo>
                  <a:lnTo>
                    <a:pt x="41" y="333"/>
                  </a:lnTo>
                  <a:lnTo>
                    <a:pt x="41" y="332"/>
                  </a:lnTo>
                  <a:lnTo>
                    <a:pt x="31" y="333"/>
                  </a:lnTo>
                  <a:lnTo>
                    <a:pt x="27" y="334"/>
                  </a:lnTo>
                  <a:lnTo>
                    <a:pt x="22" y="336"/>
                  </a:lnTo>
                  <a:lnTo>
                    <a:pt x="18" y="333"/>
                  </a:lnTo>
                  <a:lnTo>
                    <a:pt x="7" y="328"/>
                  </a:lnTo>
                  <a:lnTo>
                    <a:pt x="0" y="326"/>
                  </a:lnTo>
                  <a:lnTo>
                    <a:pt x="5" y="321"/>
                  </a:lnTo>
                  <a:lnTo>
                    <a:pt x="13" y="315"/>
                  </a:lnTo>
                  <a:lnTo>
                    <a:pt x="18" y="312"/>
                  </a:lnTo>
                  <a:lnTo>
                    <a:pt x="20" y="325"/>
                  </a:lnTo>
                  <a:lnTo>
                    <a:pt x="27" y="332"/>
                  </a:lnTo>
                  <a:lnTo>
                    <a:pt x="26" y="320"/>
                  </a:lnTo>
                  <a:lnTo>
                    <a:pt x="26" y="317"/>
                  </a:lnTo>
                  <a:lnTo>
                    <a:pt x="24" y="305"/>
                  </a:lnTo>
                  <a:lnTo>
                    <a:pt x="25" y="299"/>
                  </a:lnTo>
                  <a:lnTo>
                    <a:pt x="30" y="300"/>
                  </a:lnTo>
                  <a:lnTo>
                    <a:pt x="35" y="312"/>
                  </a:lnTo>
                  <a:lnTo>
                    <a:pt x="47" y="322"/>
                  </a:lnTo>
                  <a:lnTo>
                    <a:pt x="54" y="328"/>
                  </a:lnTo>
                  <a:lnTo>
                    <a:pt x="55" y="333"/>
                  </a:lnTo>
                  <a:lnTo>
                    <a:pt x="58" y="337"/>
                  </a:lnTo>
                  <a:lnTo>
                    <a:pt x="61" y="343"/>
                  </a:lnTo>
                  <a:lnTo>
                    <a:pt x="63" y="337"/>
                  </a:lnTo>
                  <a:lnTo>
                    <a:pt x="60" y="333"/>
                  </a:lnTo>
                  <a:lnTo>
                    <a:pt x="59" y="329"/>
                  </a:lnTo>
                  <a:lnTo>
                    <a:pt x="58" y="322"/>
                  </a:lnTo>
                  <a:lnTo>
                    <a:pt x="52" y="317"/>
                  </a:lnTo>
                  <a:lnTo>
                    <a:pt x="54" y="309"/>
                  </a:lnTo>
                  <a:lnTo>
                    <a:pt x="59" y="299"/>
                  </a:lnTo>
                  <a:lnTo>
                    <a:pt x="68" y="294"/>
                  </a:lnTo>
                  <a:lnTo>
                    <a:pt x="69" y="299"/>
                  </a:lnTo>
                  <a:lnTo>
                    <a:pt x="76" y="295"/>
                  </a:lnTo>
                  <a:lnTo>
                    <a:pt x="77" y="304"/>
                  </a:lnTo>
                  <a:lnTo>
                    <a:pt x="79" y="313"/>
                  </a:lnTo>
                  <a:lnTo>
                    <a:pt x="81" y="312"/>
                  </a:lnTo>
                  <a:lnTo>
                    <a:pt x="82" y="302"/>
                  </a:lnTo>
                  <a:lnTo>
                    <a:pt x="96" y="302"/>
                  </a:lnTo>
                  <a:lnTo>
                    <a:pt x="94" y="311"/>
                  </a:lnTo>
                  <a:lnTo>
                    <a:pt x="94" y="319"/>
                  </a:lnTo>
                  <a:lnTo>
                    <a:pt x="96" y="330"/>
                  </a:lnTo>
                  <a:lnTo>
                    <a:pt x="96" y="333"/>
                  </a:lnTo>
                  <a:lnTo>
                    <a:pt x="96" y="336"/>
                  </a:lnTo>
                  <a:lnTo>
                    <a:pt x="90" y="339"/>
                  </a:lnTo>
                  <a:lnTo>
                    <a:pt x="94" y="342"/>
                  </a:lnTo>
                  <a:lnTo>
                    <a:pt x="106" y="338"/>
                  </a:lnTo>
                  <a:lnTo>
                    <a:pt x="118" y="339"/>
                  </a:lnTo>
                  <a:lnTo>
                    <a:pt x="120" y="341"/>
                  </a:lnTo>
                  <a:lnTo>
                    <a:pt x="123" y="339"/>
                  </a:lnTo>
                  <a:lnTo>
                    <a:pt x="124" y="338"/>
                  </a:lnTo>
                  <a:lnTo>
                    <a:pt x="113" y="334"/>
                  </a:lnTo>
                  <a:lnTo>
                    <a:pt x="109" y="333"/>
                  </a:lnTo>
                  <a:lnTo>
                    <a:pt x="101" y="332"/>
                  </a:lnTo>
                  <a:lnTo>
                    <a:pt x="102" y="321"/>
                  </a:lnTo>
                  <a:lnTo>
                    <a:pt x="102" y="311"/>
                  </a:lnTo>
                  <a:lnTo>
                    <a:pt x="102" y="309"/>
                  </a:lnTo>
                  <a:lnTo>
                    <a:pt x="102" y="305"/>
                  </a:lnTo>
                  <a:lnTo>
                    <a:pt x="110" y="305"/>
                  </a:lnTo>
                  <a:lnTo>
                    <a:pt x="111" y="305"/>
                  </a:lnTo>
                  <a:lnTo>
                    <a:pt x="126" y="313"/>
                  </a:lnTo>
                  <a:lnTo>
                    <a:pt x="133" y="313"/>
                  </a:lnTo>
                  <a:lnTo>
                    <a:pt x="145" y="315"/>
                  </a:lnTo>
                  <a:lnTo>
                    <a:pt x="157" y="315"/>
                  </a:lnTo>
                  <a:lnTo>
                    <a:pt x="156" y="324"/>
                  </a:lnTo>
                  <a:lnTo>
                    <a:pt x="156" y="326"/>
                  </a:lnTo>
                  <a:lnTo>
                    <a:pt x="151" y="333"/>
                  </a:lnTo>
                  <a:lnTo>
                    <a:pt x="148" y="336"/>
                  </a:lnTo>
                  <a:lnTo>
                    <a:pt x="145" y="338"/>
                  </a:lnTo>
                  <a:lnTo>
                    <a:pt x="139" y="343"/>
                  </a:lnTo>
                  <a:lnTo>
                    <a:pt x="135" y="345"/>
                  </a:lnTo>
                  <a:lnTo>
                    <a:pt x="131" y="347"/>
                  </a:lnTo>
                  <a:lnTo>
                    <a:pt x="126" y="349"/>
                  </a:lnTo>
                  <a:lnTo>
                    <a:pt x="123" y="350"/>
                  </a:lnTo>
                  <a:lnTo>
                    <a:pt x="114" y="355"/>
                  </a:lnTo>
                  <a:lnTo>
                    <a:pt x="113" y="356"/>
                  </a:lnTo>
                  <a:lnTo>
                    <a:pt x="105" y="362"/>
                  </a:lnTo>
                  <a:lnTo>
                    <a:pt x="105" y="367"/>
                  </a:lnTo>
                  <a:lnTo>
                    <a:pt x="115" y="358"/>
                  </a:lnTo>
                  <a:lnTo>
                    <a:pt x="124" y="355"/>
                  </a:lnTo>
                  <a:lnTo>
                    <a:pt x="136" y="351"/>
                  </a:lnTo>
                  <a:lnTo>
                    <a:pt x="144" y="346"/>
                  </a:lnTo>
                  <a:lnTo>
                    <a:pt x="149" y="345"/>
                  </a:lnTo>
                  <a:lnTo>
                    <a:pt x="158" y="338"/>
                  </a:lnTo>
                  <a:lnTo>
                    <a:pt x="160" y="336"/>
                  </a:lnTo>
                  <a:lnTo>
                    <a:pt x="161" y="333"/>
                  </a:lnTo>
                  <a:lnTo>
                    <a:pt x="161" y="332"/>
                  </a:lnTo>
                  <a:lnTo>
                    <a:pt x="162" y="333"/>
                  </a:lnTo>
                  <a:lnTo>
                    <a:pt x="166" y="334"/>
                  </a:lnTo>
                  <a:lnTo>
                    <a:pt x="166" y="342"/>
                  </a:lnTo>
                  <a:lnTo>
                    <a:pt x="166" y="350"/>
                  </a:lnTo>
                  <a:lnTo>
                    <a:pt x="165" y="356"/>
                  </a:lnTo>
                  <a:lnTo>
                    <a:pt x="171" y="362"/>
                  </a:lnTo>
                  <a:lnTo>
                    <a:pt x="175" y="358"/>
                  </a:lnTo>
                  <a:lnTo>
                    <a:pt x="179" y="366"/>
                  </a:lnTo>
                  <a:lnTo>
                    <a:pt x="179" y="372"/>
                  </a:lnTo>
                  <a:lnTo>
                    <a:pt x="175" y="377"/>
                  </a:lnTo>
                  <a:lnTo>
                    <a:pt x="174" y="379"/>
                  </a:lnTo>
                  <a:lnTo>
                    <a:pt x="171" y="387"/>
                  </a:lnTo>
                  <a:lnTo>
                    <a:pt x="181" y="381"/>
                  </a:lnTo>
                  <a:lnTo>
                    <a:pt x="190" y="374"/>
                  </a:lnTo>
                  <a:lnTo>
                    <a:pt x="196" y="366"/>
                  </a:lnTo>
                  <a:lnTo>
                    <a:pt x="204" y="368"/>
                  </a:lnTo>
                  <a:lnTo>
                    <a:pt x="205" y="368"/>
                  </a:lnTo>
                  <a:lnTo>
                    <a:pt x="209" y="368"/>
                  </a:lnTo>
                  <a:lnTo>
                    <a:pt x="215" y="358"/>
                  </a:lnTo>
                  <a:lnTo>
                    <a:pt x="213" y="353"/>
                  </a:lnTo>
                  <a:lnTo>
                    <a:pt x="200" y="356"/>
                  </a:lnTo>
                  <a:lnTo>
                    <a:pt x="199" y="355"/>
                  </a:lnTo>
                  <a:lnTo>
                    <a:pt x="186" y="350"/>
                  </a:lnTo>
                  <a:lnTo>
                    <a:pt x="183" y="346"/>
                  </a:lnTo>
                  <a:lnTo>
                    <a:pt x="179" y="342"/>
                  </a:lnTo>
                  <a:lnTo>
                    <a:pt x="188" y="337"/>
                  </a:lnTo>
                  <a:lnTo>
                    <a:pt x="198" y="336"/>
                  </a:lnTo>
                  <a:lnTo>
                    <a:pt x="198" y="333"/>
                  </a:lnTo>
                  <a:lnTo>
                    <a:pt x="199" y="330"/>
                  </a:lnTo>
                  <a:lnTo>
                    <a:pt x="190" y="324"/>
                  </a:lnTo>
                  <a:lnTo>
                    <a:pt x="188" y="321"/>
                  </a:lnTo>
                  <a:lnTo>
                    <a:pt x="187" y="317"/>
                  </a:lnTo>
                  <a:lnTo>
                    <a:pt x="191" y="315"/>
                  </a:lnTo>
                  <a:lnTo>
                    <a:pt x="182" y="313"/>
                  </a:lnTo>
                  <a:lnTo>
                    <a:pt x="179" y="308"/>
                  </a:lnTo>
                  <a:lnTo>
                    <a:pt x="186" y="304"/>
                  </a:lnTo>
                  <a:lnTo>
                    <a:pt x="194" y="302"/>
                  </a:lnTo>
                  <a:lnTo>
                    <a:pt x="195" y="300"/>
                  </a:lnTo>
                  <a:lnTo>
                    <a:pt x="200" y="298"/>
                  </a:lnTo>
                  <a:lnTo>
                    <a:pt x="199" y="296"/>
                  </a:lnTo>
                  <a:lnTo>
                    <a:pt x="187" y="299"/>
                  </a:lnTo>
                  <a:lnTo>
                    <a:pt x="182" y="298"/>
                  </a:lnTo>
                  <a:lnTo>
                    <a:pt x="196" y="287"/>
                  </a:lnTo>
                  <a:lnTo>
                    <a:pt x="207" y="286"/>
                  </a:lnTo>
                  <a:lnTo>
                    <a:pt x="211" y="281"/>
                  </a:lnTo>
                  <a:lnTo>
                    <a:pt x="209" y="281"/>
                  </a:lnTo>
                  <a:lnTo>
                    <a:pt x="203" y="279"/>
                  </a:lnTo>
                  <a:lnTo>
                    <a:pt x="202" y="278"/>
                  </a:lnTo>
                  <a:lnTo>
                    <a:pt x="198" y="274"/>
                  </a:lnTo>
                  <a:lnTo>
                    <a:pt x="199" y="271"/>
                  </a:lnTo>
                  <a:lnTo>
                    <a:pt x="203" y="265"/>
                  </a:lnTo>
                  <a:lnTo>
                    <a:pt x="204" y="262"/>
                  </a:lnTo>
                  <a:lnTo>
                    <a:pt x="213" y="250"/>
                  </a:lnTo>
                  <a:lnTo>
                    <a:pt x="224" y="235"/>
                  </a:lnTo>
                  <a:lnTo>
                    <a:pt x="233" y="224"/>
                  </a:lnTo>
                  <a:lnTo>
                    <a:pt x="236" y="223"/>
                  </a:lnTo>
                  <a:lnTo>
                    <a:pt x="242" y="220"/>
                  </a:lnTo>
                  <a:lnTo>
                    <a:pt x="257" y="223"/>
                  </a:lnTo>
                  <a:lnTo>
                    <a:pt x="266" y="228"/>
                  </a:lnTo>
                  <a:lnTo>
                    <a:pt x="268" y="230"/>
                  </a:lnTo>
                  <a:lnTo>
                    <a:pt x="271" y="231"/>
                  </a:lnTo>
                  <a:lnTo>
                    <a:pt x="270" y="227"/>
                  </a:lnTo>
                  <a:lnTo>
                    <a:pt x="270" y="223"/>
                  </a:lnTo>
                  <a:lnTo>
                    <a:pt x="264" y="216"/>
                  </a:lnTo>
                  <a:lnTo>
                    <a:pt x="257" y="214"/>
                  </a:lnTo>
                  <a:lnTo>
                    <a:pt x="250" y="212"/>
                  </a:lnTo>
                  <a:lnTo>
                    <a:pt x="250" y="202"/>
                  </a:lnTo>
                  <a:lnTo>
                    <a:pt x="254" y="193"/>
                  </a:lnTo>
                  <a:lnTo>
                    <a:pt x="258" y="178"/>
                  </a:lnTo>
                  <a:lnTo>
                    <a:pt x="260" y="168"/>
                  </a:lnTo>
                  <a:lnTo>
                    <a:pt x="272" y="171"/>
                  </a:lnTo>
                  <a:lnTo>
                    <a:pt x="283" y="178"/>
                  </a:lnTo>
                  <a:lnTo>
                    <a:pt x="291" y="185"/>
                  </a:lnTo>
                  <a:lnTo>
                    <a:pt x="296" y="180"/>
                  </a:lnTo>
                  <a:lnTo>
                    <a:pt x="292" y="173"/>
                  </a:lnTo>
                  <a:lnTo>
                    <a:pt x="288" y="167"/>
                  </a:lnTo>
                  <a:lnTo>
                    <a:pt x="285" y="161"/>
                  </a:lnTo>
                  <a:lnTo>
                    <a:pt x="276" y="154"/>
                  </a:lnTo>
                  <a:lnTo>
                    <a:pt x="272" y="150"/>
                  </a:lnTo>
                  <a:lnTo>
                    <a:pt x="262" y="150"/>
                  </a:lnTo>
                  <a:lnTo>
                    <a:pt x="253" y="147"/>
                  </a:lnTo>
                  <a:lnTo>
                    <a:pt x="250" y="134"/>
                  </a:lnTo>
                  <a:lnTo>
                    <a:pt x="249" y="127"/>
                  </a:lnTo>
                  <a:lnTo>
                    <a:pt x="257" y="121"/>
                  </a:lnTo>
                  <a:lnTo>
                    <a:pt x="264" y="129"/>
                  </a:lnTo>
                  <a:lnTo>
                    <a:pt x="271" y="134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3" y="131"/>
                  </a:lnTo>
                  <a:lnTo>
                    <a:pt x="275" y="125"/>
                  </a:lnTo>
                  <a:lnTo>
                    <a:pt x="274" y="118"/>
                  </a:lnTo>
                  <a:lnTo>
                    <a:pt x="284" y="118"/>
                  </a:lnTo>
                  <a:lnTo>
                    <a:pt x="285" y="114"/>
                  </a:lnTo>
                  <a:lnTo>
                    <a:pt x="272" y="109"/>
                  </a:lnTo>
                  <a:lnTo>
                    <a:pt x="271" y="93"/>
                  </a:lnTo>
                  <a:lnTo>
                    <a:pt x="274" y="88"/>
                  </a:lnTo>
                  <a:lnTo>
                    <a:pt x="270" y="82"/>
                  </a:lnTo>
                  <a:lnTo>
                    <a:pt x="271" y="78"/>
                  </a:lnTo>
                  <a:lnTo>
                    <a:pt x="276" y="79"/>
                  </a:lnTo>
                  <a:lnTo>
                    <a:pt x="279" y="83"/>
                  </a:lnTo>
                  <a:lnTo>
                    <a:pt x="279" y="84"/>
                  </a:lnTo>
                  <a:lnTo>
                    <a:pt x="279" y="86"/>
                  </a:lnTo>
                  <a:lnTo>
                    <a:pt x="287" y="86"/>
                  </a:lnTo>
                  <a:lnTo>
                    <a:pt x="289" y="95"/>
                  </a:lnTo>
                  <a:lnTo>
                    <a:pt x="295" y="103"/>
                  </a:lnTo>
                  <a:lnTo>
                    <a:pt x="302" y="100"/>
                  </a:lnTo>
                  <a:lnTo>
                    <a:pt x="305" y="87"/>
                  </a:lnTo>
                  <a:lnTo>
                    <a:pt x="309" y="92"/>
                  </a:lnTo>
                  <a:lnTo>
                    <a:pt x="305" y="110"/>
                  </a:lnTo>
                  <a:lnTo>
                    <a:pt x="312" y="113"/>
                  </a:lnTo>
                  <a:lnTo>
                    <a:pt x="314" y="97"/>
                  </a:lnTo>
                  <a:lnTo>
                    <a:pt x="322" y="100"/>
                  </a:lnTo>
                  <a:lnTo>
                    <a:pt x="330" y="113"/>
                  </a:lnTo>
                  <a:lnTo>
                    <a:pt x="334" y="126"/>
                  </a:lnTo>
                  <a:lnTo>
                    <a:pt x="340" y="121"/>
                  </a:lnTo>
                  <a:lnTo>
                    <a:pt x="344" y="112"/>
                  </a:lnTo>
                  <a:lnTo>
                    <a:pt x="340" y="103"/>
                  </a:lnTo>
                  <a:lnTo>
                    <a:pt x="336" y="88"/>
                  </a:lnTo>
                  <a:lnTo>
                    <a:pt x="334" y="80"/>
                  </a:lnTo>
                  <a:lnTo>
                    <a:pt x="340" y="82"/>
                  </a:lnTo>
                  <a:lnTo>
                    <a:pt x="348" y="88"/>
                  </a:lnTo>
                  <a:lnTo>
                    <a:pt x="351" y="92"/>
                  </a:lnTo>
                  <a:lnTo>
                    <a:pt x="353" y="96"/>
                  </a:lnTo>
                  <a:lnTo>
                    <a:pt x="351" y="106"/>
                  </a:lnTo>
                  <a:lnTo>
                    <a:pt x="355" y="106"/>
                  </a:lnTo>
                  <a:lnTo>
                    <a:pt x="360" y="96"/>
                  </a:lnTo>
                  <a:lnTo>
                    <a:pt x="367" y="92"/>
                  </a:lnTo>
                  <a:lnTo>
                    <a:pt x="368" y="95"/>
                  </a:lnTo>
                  <a:lnTo>
                    <a:pt x="372" y="100"/>
                  </a:lnTo>
                  <a:lnTo>
                    <a:pt x="376" y="100"/>
                  </a:lnTo>
                  <a:lnTo>
                    <a:pt x="381" y="92"/>
                  </a:lnTo>
                  <a:lnTo>
                    <a:pt x="386" y="95"/>
                  </a:lnTo>
                  <a:lnTo>
                    <a:pt x="387" y="101"/>
                  </a:lnTo>
                  <a:lnTo>
                    <a:pt x="381" y="113"/>
                  </a:lnTo>
                  <a:lnTo>
                    <a:pt x="380" y="121"/>
                  </a:lnTo>
                  <a:lnTo>
                    <a:pt x="368" y="126"/>
                  </a:lnTo>
                  <a:lnTo>
                    <a:pt x="370" y="134"/>
                  </a:lnTo>
                  <a:lnTo>
                    <a:pt x="374" y="133"/>
                  </a:lnTo>
                  <a:lnTo>
                    <a:pt x="370" y="142"/>
                  </a:lnTo>
                  <a:lnTo>
                    <a:pt x="368" y="146"/>
                  </a:lnTo>
                  <a:lnTo>
                    <a:pt x="357" y="156"/>
                  </a:lnTo>
                  <a:lnTo>
                    <a:pt x="351" y="173"/>
                  </a:lnTo>
                  <a:lnTo>
                    <a:pt x="346" y="184"/>
                  </a:lnTo>
                  <a:lnTo>
                    <a:pt x="336" y="197"/>
                  </a:lnTo>
                  <a:lnTo>
                    <a:pt x="330" y="206"/>
                  </a:lnTo>
                  <a:lnTo>
                    <a:pt x="346" y="199"/>
                  </a:lnTo>
                  <a:lnTo>
                    <a:pt x="346" y="207"/>
                  </a:lnTo>
                  <a:lnTo>
                    <a:pt x="335" y="210"/>
                  </a:lnTo>
                  <a:lnTo>
                    <a:pt x="335" y="211"/>
                  </a:lnTo>
                  <a:lnTo>
                    <a:pt x="336" y="215"/>
                  </a:lnTo>
                  <a:lnTo>
                    <a:pt x="346" y="212"/>
                  </a:lnTo>
                  <a:lnTo>
                    <a:pt x="347" y="212"/>
                  </a:lnTo>
                  <a:lnTo>
                    <a:pt x="348" y="214"/>
                  </a:lnTo>
                  <a:lnTo>
                    <a:pt x="348" y="218"/>
                  </a:lnTo>
                  <a:lnTo>
                    <a:pt x="349" y="220"/>
                  </a:lnTo>
                  <a:lnTo>
                    <a:pt x="348" y="227"/>
                  </a:lnTo>
                  <a:lnTo>
                    <a:pt x="353" y="232"/>
                  </a:lnTo>
                  <a:lnTo>
                    <a:pt x="344" y="235"/>
                  </a:lnTo>
                  <a:lnTo>
                    <a:pt x="339" y="245"/>
                  </a:lnTo>
                  <a:lnTo>
                    <a:pt x="339" y="254"/>
                  </a:lnTo>
                  <a:lnTo>
                    <a:pt x="340" y="253"/>
                  </a:lnTo>
                  <a:lnTo>
                    <a:pt x="351" y="250"/>
                  </a:lnTo>
                  <a:lnTo>
                    <a:pt x="348" y="264"/>
                  </a:lnTo>
                  <a:lnTo>
                    <a:pt x="343" y="270"/>
                  </a:lnTo>
                  <a:lnTo>
                    <a:pt x="332" y="279"/>
                  </a:lnTo>
                  <a:lnTo>
                    <a:pt x="334" y="294"/>
                  </a:lnTo>
                  <a:lnTo>
                    <a:pt x="335" y="299"/>
                  </a:lnTo>
                  <a:lnTo>
                    <a:pt x="335" y="305"/>
                  </a:lnTo>
                  <a:lnTo>
                    <a:pt x="339" y="316"/>
                  </a:lnTo>
                  <a:lnTo>
                    <a:pt x="343" y="322"/>
                  </a:lnTo>
                  <a:lnTo>
                    <a:pt x="348" y="322"/>
                  </a:lnTo>
                  <a:lnTo>
                    <a:pt x="347" y="317"/>
                  </a:lnTo>
                  <a:lnTo>
                    <a:pt x="343" y="312"/>
                  </a:lnTo>
                  <a:lnTo>
                    <a:pt x="343" y="300"/>
                  </a:lnTo>
                  <a:lnTo>
                    <a:pt x="348" y="300"/>
                  </a:lnTo>
                  <a:lnTo>
                    <a:pt x="355" y="302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57" y="316"/>
                  </a:lnTo>
                  <a:lnTo>
                    <a:pt x="359" y="316"/>
                  </a:lnTo>
                  <a:lnTo>
                    <a:pt x="360" y="316"/>
                  </a:lnTo>
                  <a:lnTo>
                    <a:pt x="364" y="303"/>
                  </a:lnTo>
                  <a:lnTo>
                    <a:pt x="367" y="284"/>
                  </a:lnTo>
                  <a:lnTo>
                    <a:pt x="374" y="274"/>
                  </a:lnTo>
                  <a:lnTo>
                    <a:pt x="376" y="271"/>
                  </a:lnTo>
                  <a:lnTo>
                    <a:pt x="381" y="260"/>
                  </a:lnTo>
                  <a:lnTo>
                    <a:pt x="384" y="253"/>
                  </a:lnTo>
                  <a:lnTo>
                    <a:pt x="385" y="249"/>
                  </a:lnTo>
                  <a:lnTo>
                    <a:pt x="373" y="249"/>
                  </a:lnTo>
                  <a:lnTo>
                    <a:pt x="369" y="244"/>
                  </a:lnTo>
                  <a:lnTo>
                    <a:pt x="374" y="233"/>
                  </a:lnTo>
                  <a:lnTo>
                    <a:pt x="380" y="223"/>
                  </a:lnTo>
                  <a:lnTo>
                    <a:pt x="391" y="195"/>
                  </a:lnTo>
                  <a:lnTo>
                    <a:pt x="407" y="165"/>
                  </a:lnTo>
                  <a:lnTo>
                    <a:pt x="408" y="151"/>
                  </a:lnTo>
                  <a:lnTo>
                    <a:pt x="410" y="137"/>
                  </a:lnTo>
                  <a:lnTo>
                    <a:pt x="419" y="112"/>
                  </a:lnTo>
                  <a:lnTo>
                    <a:pt x="432" y="82"/>
                  </a:lnTo>
                  <a:lnTo>
                    <a:pt x="446" y="59"/>
                  </a:lnTo>
                  <a:lnTo>
                    <a:pt x="450" y="62"/>
                  </a:lnTo>
                  <a:lnTo>
                    <a:pt x="454" y="65"/>
                  </a:lnTo>
                  <a:lnTo>
                    <a:pt x="454" y="92"/>
                  </a:lnTo>
                  <a:lnTo>
                    <a:pt x="461" y="92"/>
                  </a:lnTo>
                  <a:lnTo>
                    <a:pt x="462" y="117"/>
                  </a:lnTo>
                  <a:lnTo>
                    <a:pt x="456" y="127"/>
                  </a:lnTo>
                  <a:lnTo>
                    <a:pt x="437" y="144"/>
                  </a:lnTo>
                  <a:lnTo>
                    <a:pt x="435" y="148"/>
                  </a:lnTo>
                  <a:lnTo>
                    <a:pt x="436" y="147"/>
                  </a:lnTo>
                  <a:lnTo>
                    <a:pt x="450" y="142"/>
                  </a:lnTo>
                  <a:lnTo>
                    <a:pt x="463" y="143"/>
                  </a:lnTo>
                  <a:lnTo>
                    <a:pt x="465" y="160"/>
                  </a:lnTo>
                  <a:lnTo>
                    <a:pt x="465" y="161"/>
                  </a:lnTo>
                  <a:lnTo>
                    <a:pt x="465" y="173"/>
                  </a:lnTo>
                  <a:lnTo>
                    <a:pt x="465" y="192"/>
                  </a:lnTo>
                  <a:lnTo>
                    <a:pt x="465" y="214"/>
                  </a:lnTo>
                  <a:lnTo>
                    <a:pt x="465" y="222"/>
                  </a:lnTo>
                  <a:lnTo>
                    <a:pt x="471" y="212"/>
                  </a:lnTo>
                  <a:lnTo>
                    <a:pt x="474" y="202"/>
                  </a:lnTo>
                  <a:lnTo>
                    <a:pt x="475" y="202"/>
                  </a:lnTo>
                  <a:lnTo>
                    <a:pt x="482" y="201"/>
                  </a:lnTo>
                  <a:lnTo>
                    <a:pt x="486" y="185"/>
                  </a:lnTo>
                  <a:lnTo>
                    <a:pt x="492" y="185"/>
                  </a:lnTo>
                  <a:lnTo>
                    <a:pt x="500" y="185"/>
                  </a:lnTo>
                  <a:lnTo>
                    <a:pt x="508" y="178"/>
                  </a:lnTo>
                  <a:lnTo>
                    <a:pt x="495" y="164"/>
                  </a:lnTo>
                  <a:lnTo>
                    <a:pt x="499" y="158"/>
                  </a:lnTo>
                  <a:lnTo>
                    <a:pt x="493" y="158"/>
                  </a:lnTo>
                  <a:lnTo>
                    <a:pt x="500" y="144"/>
                  </a:lnTo>
                  <a:lnTo>
                    <a:pt x="503" y="144"/>
                  </a:lnTo>
                  <a:lnTo>
                    <a:pt x="516" y="148"/>
                  </a:lnTo>
                  <a:lnTo>
                    <a:pt x="518" y="148"/>
                  </a:lnTo>
                  <a:lnTo>
                    <a:pt x="518" y="146"/>
                  </a:lnTo>
                  <a:lnTo>
                    <a:pt x="517" y="143"/>
                  </a:lnTo>
                  <a:lnTo>
                    <a:pt x="501" y="137"/>
                  </a:lnTo>
                  <a:lnTo>
                    <a:pt x="503" y="133"/>
                  </a:lnTo>
                  <a:lnTo>
                    <a:pt x="505" y="127"/>
                  </a:lnTo>
                  <a:lnTo>
                    <a:pt x="507" y="125"/>
                  </a:lnTo>
                  <a:lnTo>
                    <a:pt x="496" y="121"/>
                  </a:lnTo>
                  <a:lnTo>
                    <a:pt x="499" y="108"/>
                  </a:lnTo>
                  <a:lnTo>
                    <a:pt x="516" y="109"/>
                  </a:lnTo>
                  <a:lnTo>
                    <a:pt x="518" y="103"/>
                  </a:lnTo>
                  <a:lnTo>
                    <a:pt x="512" y="100"/>
                  </a:lnTo>
                  <a:lnTo>
                    <a:pt x="511" y="87"/>
                  </a:lnTo>
                  <a:lnTo>
                    <a:pt x="526" y="87"/>
                  </a:lnTo>
                  <a:lnTo>
                    <a:pt x="546" y="87"/>
                  </a:lnTo>
                  <a:lnTo>
                    <a:pt x="535" y="82"/>
                  </a:lnTo>
                  <a:lnTo>
                    <a:pt x="525" y="78"/>
                  </a:lnTo>
                  <a:lnTo>
                    <a:pt x="524" y="71"/>
                  </a:lnTo>
                  <a:lnTo>
                    <a:pt x="516" y="58"/>
                  </a:lnTo>
                  <a:lnTo>
                    <a:pt x="504" y="68"/>
                  </a:lnTo>
                  <a:lnTo>
                    <a:pt x="492" y="59"/>
                  </a:lnTo>
                  <a:lnTo>
                    <a:pt x="491" y="49"/>
                  </a:lnTo>
                  <a:lnTo>
                    <a:pt x="507" y="54"/>
                  </a:lnTo>
                  <a:lnTo>
                    <a:pt x="503" y="44"/>
                  </a:lnTo>
                  <a:lnTo>
                    <a:pt x="495" y="38"/>
                  </a:lnTo>
                  <a:lnTo>
                    <a:pt x="496" y="31"/>
                  </a:lnTo>
                  <a:lnTo>
                    <a:pt x="516" y="33"/>
                  </a:lnTo>
                  <a:lnTo>
                    <a:pt x="525" y="49"/>
                  </a:lnTo>
                  <a:lnTo>
                    <a:pt x="526" y="29"/>
                  </a:lnTo>
                  <a:lnTo>
                    <a:pt x="517" y="21"/>
                  </a:lnTo>
                  <a:lnTo>
                    <a:pt x="517" y="10"/>
                  </a:lnTo>
                  <a:lnTo>
                    <a:pt x="521" y="7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35" y="4"/>
                  </a:lnTo>
                  <a:lnTo>
                    <a:pt x="533" y="17"/>
                  </a:lnTo>
                  <a:lnTo>
                    <a:pt x="541" y="14"/>
                  </a:lnTo>
                  <a:lnTo>
                    <a:pt x="543" y="17"/>
                  </a:lnTo>
                  <a:lnTo>
                    <a:pt x="546" y="20"/>
                  </a:lnTo>
                  <a:lnTo>
                    <a:pt x="558" y="7"/>
                  </a:lnTo>
                  <a:lnTo>
                    <a:pt x="563" y="12"/>
                  </a:lnTo>
                  <a:lnTo>
                    <a:pt x="571" y="2"/>
                  </a:lnTo>
                  <a:lnTo>
                    <a:pt x="571" y="0"/>
                  </a:lnTo>
                  <a:lnTo>
                    <a:pt x="580" y="4"/>
                  </a:lnTo>
                  <a:lnTo>
                    <a:pt x="580" y="6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8" name="Freeform 89"/>
            <p:cNvSpPr>
              <a:spLocks/>
            </p:cNvSpPr>
            <p:nvPr/>
          </p:nvSpPr>
          <p:spPr bwMode="auto">
            <a:xfrm>
              <a:off x="4887913" y="742950"/>
              <a:ext cx="31750" cy="57150"/>
            </a:xfrm>
            <a:custGeom>
              <a:avLst/>
              <a:gdLst>
                <a:gd name="T0" fmla="*/ 2147483647 w 18"/>
                <a:gd name="T1" fmla="*/ 2147483647 h 33"/>
                <a:gd name="T2" fmla="*/ 2147483647 w 18"/>
                <a:gd name="T3" fmla="*/ 2147483647 h 33"/>
                <a:gd name="T4" fmla="*/ 2147483647 w 18"/>
                <a:gd name="T5" fmla="*/ 2147483647 h 33"/>
                <a:gd name="T6" fmla="*/ 2147483647 w 18"/>
                <a:gd name="T7" fmla="*/ 2147483647 h 33"/>
                <a:gd name="T8" fmla="*/ 2147483647 w 18"/>
                <a:gd name="T9" fmla="*/ 2147483647 h 33"/>
                <a:gd name="T10" fmla="*/ 2147483647 w 18"/>
                <a:gd name="T11" fmla="*/ 2147483647 h 33"/>
                <a:gd name="T12" fmla="*/ 0 w 18"/>
                <a:gd name="T13" fmla="*/ 2147483647 h 33"/>
                <a:gd name="T14" fmla="*/ 2147483647 w 18"/>
                <a:gd name="T15" fmla="*/ 0 h 33"/>
                <a:gd name="T16" fmla="*/ 2147483647 w 18"/>
                <a:gd name="T17" fmla="*/ 2147483647 h 33"/>
                <a:gd name="T18" fmla="*/ 2147483647 w 18"/>
                <a:gd name="T19" fmla="*/ 214748364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3"/>
                <a:gd name="T32" fmla="*/ 18 w 18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3">
                  <a:moveTo>
                    <a:pt x="9" y="31"/>
                  </a:moveTo>
                  <a:lnTo>
                    <a:pt x="9" y="33"/>
                  </a:lnTo>
                  <a:lnTo>
                    <a:pt x="9" y="31"/>
                  </a:lnTo>
                  <a:lnTo>
                    <a:pt x="3" y="2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0" y="8"/>
                  </a:lnTo>
                  <a:lnTo>
                    <a:pt x="5" y="0"/>
                  </a:lnTo>
                  <a:lnTo>
                    <a:pt x="18" y="12"/>
                  </a:lnTo>
                  <a:lnTo>
                    <a:pt x="9" y="31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99" name="Freeform 90"/>
            <p:cNvSpPr>
              <a:spLocks/>
            </p:cNvSpPr>
            <p:nvPr/>
          </p:nvSpPr>
          <p:spPr bwMode="auto">
            <a:xfrm>
              <a:off x="6161088" y="733425"/>
              <a:ext cx="47625" cy="69850"/>
            </a:xfrm>
            <a:custGeom>
              <a:avLst/>
              <a:gdLst>
                <a:gd name="T0" fmla="*/ 2147483647 w 28"/>
                <a:gd name="T1" fmla="*/ 2147483647 h 40"/>
                <a:gd name="T2" fmla="*/ 2147483647 w 28"/>
                <a:gd name="T3" fmla="*/ 2147483647 h 40"/>
                <a:gd name="T4" fmla="*/ 2147483647 w 28"/>
                <a:gd name="T5" fmla="*/ 2147483647 h 40"/>
                <a:gd name="T6" fmla="*/ 2147483647 w 28"/>
                <a:gd name="T7" fmla="*/ 2147483647 h 40"/>
                <a:gd name="T8" fmla="*/ 2147483647 w 28"/>
                <a:gd name="T9" fmla="*/ 2147483647 h 40"/>
                <a:gd name="T10" fmla="*/ 2147483647 w 28"/>
                <a:gd name="T11" fmla="*/ 2147483647 h 40"/>
                <a:gd name="T12" fmla="*/ 0 w 28"/>
                <a:gd name="T13" fmla="*/ 2147483647 h 40"/>
                <a:gd name="T14" fmla="*/ 2147483647 w 28"/>
                <a:gd name="T15" fmla="*/ 2147483647 h 40"/>
                <a:gd name="T16" fmla="*/ 2147483647 w 28"/>
                <a:gd name="T17" fmla="*/ 2147483647 h 40"/>
                <a:gd name="T18" fmla="*/ 2147483647 w 28"/>
                <a:gd name="T19" fmla="*/ 0 h 40"/>
                <a:gd name="T20" fmla="*/ 2147483647 w 28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0"/>
                <a:gd name="T35" fmla="*/ 28 w 2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0">
                  <a:moveTo>
                    <a:pt x="20" y="10"/>
                  </a:moveTo>
                  <a:lnTo>
                    <a:pt x="17" y="15"/>
                  </a:lnTo>
                  <a:lnTo>
                    <a:pt x="25" y="14"/>
                  </a:lnTo>
                  <a:lnTo>
                    <a:pt x="28" y="21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0" y="40"/>
                  </a:lnTo>
                  <a:lnTo>
                    <a:pt x="7" y="23"/>
                  </a:lnTo>
                  <a:lnTo>
                    <a:pt x="1" y="2"/>
                  </a:lnTo>
                  <a:lnTo>
                    <a:pt x="16" y="0"/>
                  </a:lnTo>
                  <a:lnTo>
                    <a:pt x="20" y="1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0" name="Freeform 91"/>
            <p:cNvSpPr>
              <a:spLocks/>
            </p:cNvSpPr>
            <p:nvPr/>
          </p:nvSpPr>
          <p:spPr bwMode="auto">
            <a:xfrm>
              <a:off x="4997450" y="728663"/>
              <a:ext cx="100013" cy="58737"/>
            </a:xfrm>
            <a:custGeom>
              <a:avLst/>
              <a:gdLst>
                <a:gd name="T0" fmla="*/ 2147483647 w 60"/>
                <a:gd name="T1" fmla="*/ 2147483647 h 34"/>
                <a:gd name="T2" fmla="*/ 2147483647 w 60"/>
                <a:gd name="T3" fmla="*/ 2147483647 h 34"/>
                <a:gd name="T4" fmla="*/ 2147483647 w 60"/>
                <a:gd name="T5" fmla="*/ 2147483647 h 34"/>
                <a:gd name="T6" fmla="*/ 2147483647 w 60"/>
                <a:gd name="T7" fmla="*/ 2147483647 h 34"/>
                <a:gd name="T8" fmla="*/ 2147483647 w 60"/>
                <a:gd name="T9" fmla="*/ 2147483647 h 34"/>
                <a:gd name="T10" fmla="*/ 2147483647 w 60"/>
                <a:gd name="T11" fmla="*/ 2147483647 h 34"/>
                <a:gd name="T12" fmla="*/ 0 w 60"/>
                <a:gd name="T13" fmla="*/ 2147483647 h 34"/>
                <a:gd name="T14" fmla="*/ 2147483647 w 60"/>
                <a:gd name="T15" fmla="*/ 2147483647 h 34"/>
                <a:gd name="T16" fmla="*/ 2147483647 w 60"/>
                <a:gd name="T17" fmla="*/ 2147483647 h 34"/>
                <a:gd name="T18" fmla="*/ 2147483647 w 60"/>
                <a:gd name="T19" fmla="*/ 2147483647 h 34"/>
                <a:gd name="T20" fmla="*/ 2147483647 w 60"/>
                <a:gd name="T21" fmla="*/ 2147483647 h 34"/>
                <a:gd name="T22" fmla="*/ 2147483647 w 60"/>
                <a:gd name="T23" fmla="*/ 2147483647 h 34"/>
                <a:gd name="T24" fmla="*/ 2147483647 w 60"/>
                <a:gd name="T25" fmla="*/ 0 h 34"/>
                <a:gd name="T26" fmla="*/ 2147483647 w 60"/>
                <a:gd name="T27" fmla="*/ 2147483647 h 34"/>
                <a:gd name="T28" fmla="*/ 2147483647 w 60"/>
                <a:gd name="T29" fmla="*/ 2147483647 h 34"/>
                <a:gd name="T30" fmla="*/ 2147483647 w 60"/>
                <a:gd name="T31" fmla="*/ 2147483647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4"/>
                <a:gd name="T50" fmla="*/ 60 w 60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4">
                  <a:moveTo>
                    <a:pt x="51" y="13"/>
                  </a:moveTo>
                  <a:lnTo>
                    <a:pt x="55" y="21"/>
                  </a:lnTo>
                  <a:lnTo>
                    <a:pt x="60" y="32"/>
                  </a:lnTo>
                  <a:lnTo>
                    <a:pt x="35" y="34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8" y="14"/>
                  </a:lnTo>
                  <a:lnTo>
                    <a:pt x="13" y="7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1" y="11"/>
                  </a:lnTo>
                  <a:lnTo>
                    <a:pt x="50" y="12"/>
                  </a:lnTo>
                  <a:lnTo>
                    <a:pt x="51" y="13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1" name="Freeform 92"/>
            <p:cNvSpPr>
              <a:spLocks/>
            </p:cNvSpPr>
            <p:nvPr/>
          </p:nvSpPr>
          <p:spPr bwMode="auto">
            <a:xfrm>
              <a:off x="5067300" y="604838"/>
              <a:ext cx="111125" cy="160337"/>
            </a:xfrm>
            <a:custGeom>
              <a:avLst/>
              <a:gdLst>
                <a:gd name="T0" fmla="*/ 2147483647 w 65"/>
                <a:gd name="T1" fmla="*/ 2147483647 h 94"/>
                <a:gd name="T2" fmla="*/ 2147483647 w 65"/>
                <a:gd name="T3" fmla="*/ 2147483647 h 94"/>
                <a:gd name="T4" fmla="*/ 2147483647 w 65"/>
                <a:gd name="T5" fmla="*/ 2147483647 h 94"/>
                <a:gd name="T6" fmla="*/ 2147483647 w 65"/>
                <a:gd name="T7" fmla="*/ 2147483647 h 94"/>
                <a:gd name="T8" fmla="*/ 2147483647 w 65"/>
                <a:gd name="T9" fmla="*/ 2147483647 h 94"/>
                <a:gd name="T10" fmla="*/ 2147483647 w 65"/>
                <a:gd name="T11" fmla="*/ 2147483647 h 94"/>
                <a:gd name="T12" fmla="*/ 2147483647 w 65"/>
                <a:gd name="T13" fmla="*/ 2147483647 h 94"/>
                <a:gd name="T14" fmla="*/ 2147483647 w 65"/>
                <a:gd name="T15" fmla="*/ 2147483647 h 94"/>
                <a:gd name="T16" fmla="*/ 2147483647 w 65"/>
                <a:gd name="T17" fmla="*/ 2147483647 h 94"/>
                <a:gd name="T18" fmla="*/ 2147483647 w 65"/>
                <a:gd name="T19" fmla="*/ 2147483647 h 94"/>
                <a:gd name="T20" fmla="*/ 2147483647 w 65"/>
                <a:gd name="T21" fmla="*/ 2147483647 h 94"/>
                <a:gd name="T22" fmla="*/ 2147483647 w 65"/>
                <a:gd name="T23" fmla="*/ 2147483647 h 94"/>
                <a:gd name="T24" fmla="*/ 2147483647 w 65"/>
                <a:gd name="T25" fmla="*/ 2147483647 h 94"/>
                <a:gd name="T26" fmla="*/ 2147483647 w 65"/>
                <a:gd name="T27" fmla="*/ 2147483647 h 94"/>
                <a:gd name="T28" fmla="*/ 2147483647 w 65"/>
                <a:gd name="T29" fmla="*/ 2147483647 h 94"/>
                <a:gd name="T30" fmla="*/ 2147483647 w 65"/>
                <a:gd name="T31" fmla="*/ 2147483647 h 94"/>
                <a:gd name="T32" fmla="*/ 0 w 65"/>
                <a:gd name="T33" fmla="*/ 2147483647 h 94"/>
                <a:gd name="T34" fmla="*/ 2147483647 w 65"/>
                <a:gd name="T35" fmla="*/ 2147483647 h 94"/>
                <a:gd name="T36" fmla="*/ 2147483647 w 65"/>
                <a:gd name="T37" fmla="*/ 2147483647 h 94"/>
                <a:gd name="T38" fmla="*/ 2147483647 w 65"/>
                <a:gd name="T39" fmla="*/ 2147483647 h 94"/>
                <a:gd name="T40" fmla="*/ 2147483647 w 65"/>
                <a:gd name="T41" fmla="*/ 2147483647 h 94"/>
                <a:gd name="T42" fmla="*/ 2147483647 w 65"/>
                <a:gd name="T43" fmla="*/ 2147483647 h 94"/>
                <a:gd name="T44" fmla="*/ 2147483647 w 65"/>
                <a:gd name="T45" fmla="*/ 2147483647 h 94"/>
                <a:gd name="T46" fmla="*/ 2147483647 w 65"/>
                <a:gd name="T47" fmla="*/ 2147483647 h 94"/>
                <a:gd name="T48" fmla="*/ 2147483647 w 65"/>
                <a:gd name="T49" fmla="*/ 2147483647 h 94"/>
                <a:gd name="T50" fmla="*/ 2147483647 w 65"/>
                <a:gd name="T51" fmla="*/ 2147483647 h 94"/>
                <a:gd name="T52" fmla="*/ 2147483647 w 65"/>
                <a:gd name="T53" fmla="*/ 2147483647 h 94"/>
                <a:gd name="T54" fmla="*/ 2147483647 w 65"/>
                <a:gd name="T55" fmla="*/ 2147483647 h 94"/>
                <a:gd name="T56" fmla="*/ 2147483647 w 65"/>
                <a:gd name="T57" fmla="*/ 2147483647 h 94"/>
                <a:gd name="T58" fmla="*/ 2147483647 w 65"/>
                <a:gd name="T59" fmla="*/ 2147483647 h 94"/>
                <a:gd name="T60" fmla="*/ 2147483647 w 65"/>
                <a:gd name="T61" fmla="*/ 0 h 94"/>
                <a:gd name="T62" fmla="*/ 2147483647 w 65"/>
                <a:gd name="T63" fmla="*/ 2147483647 h 94"/>
                <a:gd name="T64" fmla="*/ 2147483647 w 65"/>
                <a:gd name="T65" fmla="*/ 2147483647 h 94"/>
                <a:gd name="T66" fmla="*/ 2147483647 w 65"/>
                <a:gd name="T67" fmla="*/ 2147483647 h 94"/>
                <a:gd name="T68" fmla="*/ 2147483647 w 65"/>
                <a:gd name="T69" fmla="*/ 2147483647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94"/>
                <a:gd name="T107" fmla="*/ 65 w 65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94">
                  <a:moveTo>
                    <a:pt x="63" y="29"/>
                  </a:moveTo>
                  <a:lnTo>
                    <a:pt x="65" y="45"/>
                  </a:lnTo>
                  <a:lnTo>
                    <a:pt x="63" y="47"/>
                  </a:lnTo>
                  <a:lnTo>
                    <a:pt x="52" y="60"/>
                  </a:lnTo>
                  <a:lnTo>
                    <a:pt x="39" y="76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31" y="94"/>
                  </a:lnTo>
                  <a:lnTo>
                    <a:pt x="22" y="89"/>
                  </a:lnTo>
                  <a:lnTo>
                    <a:pt x="26" y="64"/>
                  </a:lnTo>
                  <a:lnTo>
                    <a:pt x="18" y="72"/>
                  </a:lnTo>
                  <a:lnTo>
                    <a:pt x="13" y="77"/>
                  </a:lnTo>
                  <a:lnTo>
                    <a:pt x="5" y="72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0" y="54"/>
                  </a:lnTo>
                  <a:lnTo>
                    <a:pt x="3" y="47"/>
                  </a:lnTo>
                  <a:lnTo>
                    <a:pt x="12" y="39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0" y="28"/>
                  </a:lnTo>
                  <a:lnTo>
                    <a:pt x="24" y="22"/>
                  </a:lnTo>
                  <a:lnTo>
                    <a:pt x="30" y="34"/>
                  </a:lnTo>
                  <a:lnTo>
                    <a:pt x="33" y="24"/>
                  </a:lnTo>
                  <a:lnTo>
                    <a:pt x="48" y="16"/>
                  </a:lnTo>
                  <a:lnTo>
                    <a:pt x="37" y="4"/>
                  </a:lnTo>
                  <a:lnTo>
                    <a:pt x="50" y="0"/>
                  </a:lnTo>
                  <a:lnTo>
                    <a:pt x="56" y="16"/>
                  </a:lnTo>
                  <a:lnTo>
                    <a:pt x="55" y="25"/>
                  </a:lnTo>
                  <a:lnTo>
                    <a:pt x="62" y="29"/>
                  </a:lnTo>
                  <a:lnTo>
                    <a:pt x="63" y="29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2" name="Freeform 93"/>
            <p:cNvSpPr>
              <a:spLocks/>
            </p:cNvSpPr>
            <p:nvPr/>
          </p:nvSpPr>
          <p:spPr bwMode="auto">
            <a:xfrm>
              <a:off x="5168900" y="536575"/>
              <a:ext cx="73025" cy="103188"/>
            </a:xfrm>
            <a:custGeom>
              <a:avLst/>
              <a:gdLst>
                <a:gd name="T0" fmla="*/ 2147483647 w 43"/>
                <a:gd name="T1" fmla="*/ 2147483647 h 60"/>
                <a:gd name="T2" fmla="*/ 2147483647 w 43"/>
                <a:gd name="T3" fmla="*/ 2147483647 h 60"/>
                <a:gd name="T4" fmla="*/ 2147483647 w 43"/>
                <a:gd name="T5" fmla="*/ 2147483647 h 60"/>
                <a:gd name="T6" fmla="*/ 2147483647 w 43"/>
                <a:gd name="T7" fmla="*/ 2147483647 h 60"/>
                <a:gd name="T8" fmla="*/ 2147483647 w 43"/>
                <a:gd name="T9" fmla="*/ 2147483647 h 60"/>
                <a:gd name="T10" fmla="*/ 2147483647 w 43"/>
                <a:gd name="T11" fmla="*/ 2147483647 h 60"/>
                <a:gd name="T12" fmla="*/ 2147483647 w 43"/>
                <a:gd name="T13" fmla="*/ 2147483647 h 60"/>
                <a:gd name="T14" fmla="*/ 0 w 43"/>
                <a:gd name="T15" fmla="*/ 2147483647 h 60"/>
                <a:gd name="T16" fmla="*/ 2147483647 w 43"/>
                <a:gd name="T17" fmla="*/ 2147483647 h 60"/>
                <a:gd name="T18" fmla="*/ 2147483647 w 43"/>
                <a:gd name="T19" fmla="*/ 0 h 60"/>
                <a:gd name="T20" fmla="*/ 2147483647 w 43"/>
                <a:gd name="T21" fmla="*/ 2147483647 h 60"/>
                <a:gd name="T22" fmla="*/ 2147483647 w 43"/>
                <a:gd name="T23" fmla="*/ 2147483647 h 60"/>
                <a:gd name="T24" fmla="*/ 2147483647 w 43"/>
                <a:gd name="T25" fmla="*/ 2147483647 h 60"/>
                <a:gd name="T26" fmla="*/ 2147483647 w 43"/>
                <a:gd name="T27" fmla="*/ 2147483647 h 60"/>
                <a:gd name="T28" fmla="*/ 2147483647 w 43"/>
                <a:gd name="T29" fmla="*/ 2147483647 h 60"/>
                <a:gd name="T30" fmla="*/ 2147483647 w 43"/>
                <a:gd name="T31" fmla="*/ 2147483647 h 60"/>
                <a:gd name="T32" fmla="*/ 2147483647 w 43"/>
                <a:gd name="T33" fmla="*/ 2147483647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0"/>
                <a:gd name="T53" fmla="*/ 43 w 4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0">
                  <a:moveTo>
                    <a:pt x="24" y="60"/>
                  </a:moveTo>
                  <a:lnTo>
                    <a:pt x="18" y="60"/>
                  </a:lnTo>
                  <a:lnTo>
                    <a:pt x="12" y="57"/>
                  </a:lnTo>
                  <a:lnTo>
                    <a:pt x="8" y="48"/>
                  </a:lnTo>
                  <a:lnTo>
                    <a:pt x="1" y="34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4"/>
                  </a:lnTo>
                  <a:lnTo>
                    <a:pt x="14" y="0"/>
                  </a:lnTo>
                  <a:lnTo>
                    <a:pt x="18" y="8"/>
                  </a:lnTo>
                  <a:lnTo>
                    <a:pt x="35" y="13"/>
                  </a:lnTo>
                  <a:lnTo>
                    <a:pt x="41" y="23"/>
                  </a:lnTo>
                  <a:lnTo>
                    <a:pt x="43" y="29"/>
                  </a:lnTo>
                  <a:lnTo>
                    <a:pt x="35" y="55"/>
                  </a:lnTo>
                  <a:lnTo>
                    <a:pt x="26" y="59"/>
                  </a:lnTo>
                  <a:lnTo>
                    <a:pt x="24" y="6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3" name="Freeform 94"/>
            <p:cNvSpPr>
              <a:spLocks/>
            </p:cNvSpPr>
            <p:nvPr/>
          </p:nvSpPr>
          <p:spPr bwMode="auto">
            <a:xfrm>
              <a:off x="4922838" y="500063"/>
              <a:ext cx="220662" cy="196850"/>
            </a:xfrm>
            <a:custGeom>
              <a:avLst/>
              <a:gdLst>
                <a:gd name="T0" fmla="*/ 2147483647 w 130"/>
                <a:gd name="T1" fmla="*/ 0 h 114"/>
                <a:gd name="T2" fmla="*/ 2147483647 w 130"/>
                <a:gd name="T3" fmla="*/ 2147483647 h 114"/>
                <a:gd name="T4" fmla="*/ 2147483647 w 130"/>
                <a:gd name="T5" fmla="*/ 2147483647 h 114"/>
                <a:gd name="T6" fmla="*/ 2147483647 w 130"/>
                <a:gd name="T7" fmla="*/ 2147483647 h 114"/>
                <a:gd name="T8" fmla="*/ 2147483647 w 130"/>
                <a:gd name="T9" fmla="*/ 2147483647 h 114"/>
                <a:gd name="T10" fmla="*/ 2147483647 w 130"/>
                <a:gd name="T11" fmla="*/ 2147483647 h 114"/>
                <a:gd name="T12" fmla="*/ 2147483647 w 130"/>
                <a:gd name="T13" fmla="*/ 2147483647 h 114"/>
                <a:gd name="T14" fmla="*/ 2147483647 w 130"/>
                <a:gd name="T15" fmla="*/ 2147483647 h 114"/>
                <a:gd name="T16" fmla="*/ 2147483647 w 130"/>
                <a:gd name="T17" fmla="*/ 2147483647 h 114"/>
                <a:gd name="T18" fmla="*/ 2147483647 w 130"/>
                <a:gd name="T19" fmla="*/ 2147483647 h 114"/>
                <a:gd name="T20" fmla="*/ 2147483647 w 130"/>
                <a:gd name="T21" fmla="*/ 2147483647 h 114"/>
                <a:gd name="T22" fmla="*/ 2147483647 w 130"/>
                <a:gd name="T23" fmla="*/ 2147483647 h 114"/>
                <a:gd name="T24" fmla="*/ 2147483647 w 130"/>
                <a:gd name="T25" fmla="*/ 2147483647 h 114"/>
                <a:gd name="T26" fmla="*/ 2147483647 w 130"/>
                <a:gd name="T27" fmla="*/ 2147483647 h 114"/>
                <a:gd name="T28" fmla="*/ 2147483647 w 130"/>
                <a:gd name="T29" fmla="*/ 2147483647 h 114"/>
                <a:gd name="T30" fmla="*/ 2147483647 w 130"/>
                <a:gd name="T31" fmla="*/ 2147483647 h 114"/>
                <a:gd name="T32" fmla="*/ 2147483647 w 130"/>
                <a:gd name="T33" fmla="*/ 2147483647 h 114"/>
                <a:gd name="T34" fmla="*/ 2147483647 w 130"/>
                <a:gd name="T35" fmla="*/ 2147483647 h 114"/>
                <a:gd name="T36" fmla="*/ 2147483647 w 130"/>
                <a:gd name="T37" fmla="*/ 2147483647 h 114"/>
                <a:gd name="T38" fmla="*/ 2147483647 w 130"/>
                <a:gd name="T39" fmla="*/ 2147483647 h 114"/>
                <a:gd name="T40" fmla="*/ 2147483647 w 130"/>
                <a:gd name="T41" fmla="*/ 2147483647 h 114"/>
                <a:gd name="T42" fmla="*/ 2147483647 w 130"/>
                <a:gd name="T43" fmla="*/ 2147483647 h 114"/>
                <a:gd name="T44" fmla="*/ 0 w 130"/>
                <a:gd name="T45" fmla="*/ 2147483647 h 114"/>
                <a:gd name="T46" fmla="*/ 0 w 130"/>
                <a:gd name="T47" fmla="*/ 2147483647 h 114"/>
                <a:gd name="T48" fmla="*/ 2147483647 w 130"/>
                <a:gd name="T49" fmla="*/ 2147483647 h 114"/>
                <a:gd name="T50" fmla="*/ 2147483647 w 130"/>
                <a:gd name="T51" fmla="*/ 2147483647 h 114"/>
                <a:gd name="T52" fmla="*/ 2147483647 w 130"/>
                <a:gd name="T53" fmla="*/ 2147483647 h 114"/>
                <a:gd name="T54" fmla="*/ 2147483647 w 130"/>
                <a:gd name="T55" fmla="*/ 2147483647 h 114"/>
                <a:gd name="T56" fmla="*/ 2147483647 w 130"/>
                <a:gd name="T57" fmla="*/ 2147483647 h 114"/>
                <a:gd name="T58" fmla="*/ 2147483647 w 130"/>
                <a:gd name="T59" fmla="*/ 2147483647 h 114"/>
                <a:gd name="T60" fmla="*/ 2147483647 w 130"/>
                <a:gd name="T61" fmla="*/ 2147483647 h 114"/>
                <a:gd name="T62" fmla="*/ 2147483647 w 130"/>
                <a:gd name="T63" fmla="*/ 2147483647 h 114"/>
                <a:gd name="T64" fmla="*/ 2147483647 w 130"/>
                <a:gd name="T65" fmla="*/ 2147483647 h 114"/>
                <a:gd name="T66" fmla="*/ 2147483647 w 130"/>
                <a:gd name="T67" fmla="*/ 2147483647 h 114"/>
                <a:gd name="T68" fmla="*/ 2147483647 w 130"/>
                <a:gd name="T69" fmla="*/ 2147483647 h 114"/>
                <a:gd name="T70" fmla="*/ 2147483647 w 130"/>
                <a:gd name="T71" fmla="*/ 2147483647 h 114"/>
                <a:gd name="T72" fmla="*/ 2147483647 w 130"/>
                <a:gd name="T73" fmla="*/ 2147483647 h 114"/>
                <a:gd name="T74" fmla="*/ 2147483647 w 130"/>
                <a:gd name="T75" fmla="*/ 2147483647 h 114"/>
                <a:gd name="T76" fmla="*/ 2147483647 w 130"/>
                <a:gd name="T77" fmla="*/ 2147483647 h 114"/>
                <a:gd name="T78" fmla="*/ 2147483647 w 130"/>
                <a:gd name="T79" fmla="*/ 2147483647 h 114"/>
                <a:gd name="T80" fmla="*/ 2147483647 w 130"/>
                <a:gd name="T81" fmla="*/ 2147483647 h 114"/>
                <a:gd name="T82" fmla="*/ 2147483647 w 130"/>
                <a:gd name="T83" fmla="*/ 2147483647 h 114"/>
                <a:gd name="T84" fmla="*/ 2147483647 w 130"/>
                <a:gd name="T85" fmla="*/ 2147483647 h 114"/>
                <a:gd name="T86" fmla="*/ 2147483647 w 130"/>
                <a:gd name="T87" fmla="*/ 2147483647 h 114"/>
                <a:gd name="T88" fmla="*/ 2147483647 w 130"/>
                <a:gd name="T89" fmla="*/ 2147483647 h 114"/>
                <a:gd name="T90" fmla="*/ 2147483647 w 130"/>
                <a:gd name="T91" fmla="*/ 2147483647 h 114"/>
                <a:gd name="T92" fmla="*/ 2147483647 w 130"/>
                <a:gd name="T93" fmla="*/ 2147483647 h 114"/>
                <a:gd name="T94" fmla="*/ 2147483647 w 130"/>
                <a:gd name="T95" fmla="*/ 2147483647 h 114"/>
                <a:gd name="T96" fmla="*/ 2147483647 w 130"/>
                <a:gd name="T97" fmla="*/ 2147483647 h 114"/>
                <a:gd name="T98" fmla="*/ 2147483647 w 130"/>
                <a:gd name="T99" fmla="*/ 2147483647 h 114"/>
                <a:gd name="T100" fmla="*/ 2147483647 w 130"/>
                <a:gd name="T101" fmla="*/ 2147483647 h 114"/>
                <a:gd name="T102" fmla="*/ 2147483647 w 130"/>
                <a:gd name="T103" fmla="*/ 0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"/>
                <a:gd name="T157" fmla="*/ 0 h 114"/>
                <a:gd name="T158" fmla="*/ 130 w 130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" h="114">
                  <a:moveTo>
                    <a:pt x="113" y="0"/>
                  </a:moveTo>
                  <a:lnTo>
                    <a:pt x="130" y="16"/>
                  </a:lnTo>
                  <a:lnTo>
                    <a:pt x="120" y="22"/>
                  </a:lnTo>
                  <a:lnTo>
                    <a:pt x="103" y="57"/>
                  </a:lnTo>
                  <a:lnTo>
                    <a:pt x="92" y="81"/>
                  </a:lnTo>
                  <a:lnTo>
                    <a:pt x="84" y="82"/>
                  </a:lnTo>
                  <a:lnTo>
                    <a:pt x="86" y="90"/>
                  </a:lnTo>
                  <a:lnTo>
                    <a:pt x="71" y="95"/>
                  </a:lnTo>
                  <a:lnTo>
                    <a:pt x="68" y="97"/>
                  </a:lnTo>
                  <a:lnTo>
                    <a:pt x="61" y="92"/>
                  </a:lnTo>
                  <a:lnTo>
                    <a:pt x="58" y="102"/>
                  </a:lnTo>
                  <a:lnTo>
                    <a:pt x="37" y="109"/>
                  </a:lnTo>
                  <a:lnTo>
                    <a:pt x="31" y="102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8" y="102"/>
                  </a:lnTo>
                  <a:lnTo>
                    <a:pt x="29" y="82"/>
                  </a:lnTo>
                  <a:lnTo>
                    <a:pt x="26" y="78"/>
                  </a:lnTo>
                  <a:lnTo>
                    <a:pt x="18" y="80"/>
                  </a:lnTo>
                  <a:lnTo>
                    <a:pt x="16" y="85"/>
                  </a:lnTo>
                  <a:lnTo>
                    <a:pt x="5" y="86"/>
                  </a:lnTo>
                  <a:lnTo>
                    <a:pt x="4" y="77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17" y="71"/>
                  </a:lnTo>
                  <a:lnTo>
                    <a:pt x="21" y="68"/>
                  </a:lnTo>
                  <a:lnTo>
                    <a:pt x="21" y="61"/>
                  </a:lnTo>
                  <a:lnTo>
                    <a:pt x="25" y="59"/>
                  </a:lnTo>
                  <a:lnTo>
                    <a:pt x="31" y="64"/>
                  </a:lnTo>
                  <a:lnTo>
                    <a:pt x="35" y="48"/>
                  </a:lnTo>
                  <a:lnTo>
                    <a:pt x="43" y="55"/>
                  </a:lnTo>
                  <a:lnTo>
                    <a:pt x="48" y="47"/>
                  </a:lnTo>
                  <a:lnTo>
                    <a:pt x="58" y="54"/>
                  </a:lnTo>
                  <a:lnTo>
                    <a:pt x="54" y="65"/>
                  </a:lnTo>
                  <a:lnTo>
                    <a:pt x="64" y="67"/>
                  </a:lnTo>
                  <a:lnTo>
                    <a:pt x="72" y="61"/>
                  </a:lnTo>
                  <a:lnTo>
                    <a:pt x="67" y="54"/>
                  </a:lnTo>
                  <a:lnTo>
                    <a:pt x="67" y="46"/>
                  </a:lnTo>
                  <a:lnTo>
                    <a:pt x="60" y="38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78" y="39"/>
                  </a:lnTo>
                  <a:lnTo>
                    <a:pt x="80" y="47"/>
                  </a:lnTo>
                  <a:lnTo>
                    <a:pt x="85" y="51"/>
                  </a:lnTo>
                  <a:lnTo>
                    <a:pt x="99" y="35"/>
                  </a:lnTo>
                  <a:lnTo>
                    <a:pt x="88" y="23"/>
                  </a:lnTo>
                  <a:lnTo>
                    <a:pt x="94" y="16"/>
                  </a:lnTo>
                  <a:lnTo>
                    <a:pt x="99" y="20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3" y="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4" name="Freeform 95"/>
            <p:cNvSpPr>
              <a:spLocks/>
            </p:cNvSpPr>
            <p:nvPr/>
          </p:nvSpPr>
          <p:spPr bwMode="auto">
            <a:xfrm>
              <a:off x="6289675" y="465138"/>
              <a:ext cx="15875" cy="158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w 9"/>
                <a:gd name="T7" fmla="*/ 2147483647 h 9"/>
                <a:gd name="T8" fmla="*/ 2147483647 w 9"/>
                <a:gd name="T9" fmla="*/ 0 h 9"/>
                <a:gd name="T10" fmla="*/ 2147483647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9" y="8"/>
                  </a:moveTo>
                  <a:lnTo>
                    <a:pt x="6" y="9"/>
                  </a:lnTo>
                  <a:lnTo>
                    <a:pt x="5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5" name="Freeform 96"/>
            <p:cNvSpPr>
              <a:spLocks/>
            </p:cNvSpPr>
            <p:nvPr/>
          </p:nvSpPr>
          <p:spPr bwMode="auto">
            <a:xfrm>
              <a:off x="5183188" y="409575"/>
              <a:ext cx="50800" cy="50800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2147483647 h 30"/>
                <a:gd name="T8" fmla="*/ 2147483647 w 30"/>
                <a:gd name="T9" fmla="*/ 2147483647 h 30"/>
                <a:gd name="T10" fmla="*/ 2147483647 w 30"/>
                <a:gd name="T11" fmla="*/ 2147483647 h 30"/>
                <a:gd name="T12" fmla="*/ 2147483647 w 30"/>
                <a:gd name="T13" fmla="*/ 2147483647 h 30"/>
                <a:gd name="T14" fmla="*/ 2147483647 w 30"/>
                <a:gd name="T15" fmla="*/ 2147483647 h 30"/>
                <a:gd name="T16" fmla="*/ 0 w 30"/>
                <a:gd name="T17" fmla="*/ 2147483647 h 30"/>
                <a:gd name="T18" fmla="*/ 2147483647 w 30"/>
                <a:gd name="T19" fmla="*/ 2147483647 h 30"/>
                <a:gd name="T20" fmla="*/ 2147483647 w 30"/>
                <a:gd name="T21" fmla="*/ 0 h 30"/>
                <a:gd name="T22" fmla="*/ 2147483647 w 30"/>
                <a:gd name="T23" fmla="*/ 2147483647 h 30"/>
                <a:gd name="T24" fmla="*/ 2147483647 w 30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0"/>
                <a:gd name="T41" fmla="*/ 30 w 30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0">
                  <a:moveTo>
                    <a:pt x="16" y="10"/>
                  </a:moveTo>
                  <a:lnTo>
                    <a:pt x="16" y="15"/>
                  </a:lnTo>
                  <a:lnTo>
                    <a:pt x="28" y="13"/>
                  </a:lnTo>
                  <a:lnTo>
                    <a:pt x="30" y="19"/>
                  </a:lnTo>
                  <a:lnTo>
                    <a:pt x="21" y="23"/>
                  </a:lnTo>
                  <a:lnTo>
                    <a:pt x="17" y="30"/>
                  </a:lnTo>
                  <a:lnTo>
                    <a:pt x="3" y="22"/>
                  </a:lnTo>
                  <a:lnTo>
                    <a:pt x="8" y="15"/>
                  </a:lnTo>
                  <a:lnTo>
                    <a:pt x="0" y="9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4" y="5"/>
                  </a:lnTo>
                  <a:lnTo>
                    <a:pt x="16" y="1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6" name="Freeform 97"/>
            <p:cNvSpPr>
              <a:spLocks/>
            </p:cNvSpPr>
            <p:nvPr/>
          </p:nvSpPr>
          <p:spPr bwMode="auto">
            <a:xfrm>
              <a:off x="5289550" y="347663"/>
              <a:ext cx="25400" cy="41275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0 w 15"/>
                <a:gd name="T5" fmla="*/ 2147483647 h 23"/>
                <a:gd name="T6" fmla="*/ 2147483647 w 15"/>
                <a:gd name="T7" fmla="*/ 0 h 23"/>
                <a:gd name="T8" fmla="*/ 2147483647 w 15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3"/>
                <a:gd name="T17" fmla="*/ 15 w 1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3">
                  <a:moveTo>
                    <a:pt x="15" y="4"/>
                  </a:moveTo>
                  <a:lnTo>
                    <a:pt x="14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5" y="4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7" name="Freeform 98"/>
            <p:cNvSpPr>
              <a:spLocks/>
            </p:cNvSpPr>
            <p:nvPr/>
          </p:nvSpPr>
          <p:spPr bwMode="auto">
            <a:xfrm>
              <a:off x="5378450" y="300038"/>
              <a:ext cx="136525" cy="112712"/>
            </a:xfrm>
            <a:custGeom>
              <a:avLst/>
              <a:gdLst>
                <a:gd name="T0" fmla="*/ 2147483647 w 80"/>
                <a:gd name="T1" fmla="*/ 0 h 65"/>
                <a:gd name="T2" fmla="*/ 2147483647 w 80"/>
                <a:gd name="T3" fmla="*/ 2147483647 h 65"/>
                <a:gd name="T4" fmla="*/ 2147483647 w 80"/>
                <a:gd name="T5" fmla="*/ 2147483647 h 65"/>
                <a:gd name="T6" fmla="*/ 2147483647 w 80"/>
                <a:gd name="T7" fmla="*/ 2147483647 h 65"/>
                <a:gd name="T8" fmla="*/ 2147483647 w 80"/>
                <a:gd name="T9" fmla="*/ 2147483647 h 65"/>
                <a:gd name="T10" fmla="*/ 2147483647 w 80"/>
                <a:gd name="T11" fmla="*/ 2147483647 h 65"/>
                <a:gd name="T12" fmla="*/ 2147483647 w 80"/>
                <a:gd name="T13" fmla="*/ 2147483647 h 65"/>
                <a:gd name="T14" fmla="*/ 2147483647 w 80"/>
                <a:gd name="T15" fmla="*/ 2147483647 h 65"/>
                <a:gd name="T16" fmla="*/ 2147483647 w 80"/>
                <a:gd name="T17" fmla="*/ 2147483647 h 65"/>
                <a:gd name="T18" fmla="*/ 2147483647 w 80"/>
                <a:gd name="T19" fmla="*/ 2147483647 h 65"/>
                <a:gd name="T20" fmla="*/ 2147483647 w 80"/>
                <a:gd name="T21" fmla="*/ 2147483647 h 65"/>
                <a:gd name="T22" fmla="*/ 2147483647 w 80"/>
                <a:gd name="T23" fmla="*/ 2147483647 h 65"/>
                <a:gd name="T24" fmla="*/ 2147483647 w 80"/>
                <a:gd name="T25" fmla="*/ 2147483647 h 65"/>
                <a:gd name="T26" fmla="*/ 2147483647 w 80"/>
                <a:gd name="T27" fmla="*/ 2147483647 h 65"/>
                <a:gd name="T28" fmla="*/ 2147483647 w 80"/>
                <a:gd name="T29" fmla="*/ 2147483647 h 65"/>
                <a:gd name="T30" fmla="*/ 2147483647 w 80"/>
                <a:gd name="T31" fmla="*/ 2147483647 h 65"/>
                <a:gd name="T32" fmla="*/ 2147483647 w 80"/>
                <a:gd name="T33" fmla="*/ 2147483647 h 65"/>
                <a:gd name="T34" fmla="*/ 2147483647 w 80"/>
                <a:gd name="T35" fmla="*/ 2147483647 h 65"/>
                <a:gd name="T36" fmla="*/ 2147483647 w 80"/>
                <a:gd name="T37" fmla="*/ 2147483647 h 65"/>
                <a:gd name="T38" fmla="*/ 2147483647 w 80"/>
                <a:gd name="T39" fmla="*/ 2147483647 h 65"/>
                <a:gd name="T40" fmla="*/ 2147483647 w 80"/>
                <a:gd name="T41" fmla="*/ 2147483647 h 65"/>
                <a:gd name="T42" fmla="*/ 0 w 80"/>
                <a:gd name="T43" fmla="*/ 2147483647 h 65"/>
                <a:gd name="T44" fmla="*/ 2147483647 w 80"/>
                <a:gd name="T45" fmla="*/ 2147483647 h 65"/>
                <a:gd name="T46" fmla="*/ 2147483647 w 80"/>
                <a:gd name="T47" fmla="*/ 2147483647 h 65"/>
                <a:gd name="T48" fmla="*/ 2147483647 w 80"/>
                <a:gd name="T49" fmla="*/ 2147483647 h 65"/>
                <a:gd name="T50" fmla="*/ 2147483647 w 80"/>
                <a:gd name="T51" fmla="*/ 2147483647 h 65"/>
                <a:gd name="T52" fmla="*/ 2147483647 w 80"/>
                <a:gd name="T53" fmla="*/ 2147483647 h 65"/>
                <a:gd name="T54" fmla="*/ 2147483647 w 8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65"/>
                <a:gd name="T86" fmla="*/ 80 w 8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65">
                  <a:moveTo>
                    <a:pt x="41" y="0"/>
                  </a:moveTo>
                  <a:lnTo>
                    <a:pt x="41" y="13"/>
                  </a:lnTo>
                  <a:lnTo>
                    <a:pt x="58" y="9"/>
                  </a:lnTo>
                  <a:lnTo>
                    <a:pt x="63" y="13"/>
                  </a:lnTo>
                  <a:lnTo>
                    <a:pt x="53" y="25"/>
                  </a:lnTo>
                  <a:lnTo>
                    <a:pt x="64" y="38"/>
                  </a:lnTo>
                  <a:lnTo>
                    <a:pt x="71" y="32"/>
                  </a:lnTo>
                  <a:lnTo>
                    <a:pt x="74" y="25"/>
                  </a:lnTo>
                  <a:lnTo>
                    <a:pt x="80" y="23"/>
                  </a:lnTo>
                  <a:lnTo>
                    <a:pt x="80" y="36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16" y="51"/>
                  </a:lnTo>
                  <a:lnTo>
                    <a:pt x="25" y="43"/>
                  </a:lnTo>
                  <a:lnTo>
                    <a:pt x="23" y="40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0" y="27"/>
                  </a:lnTo>
                  <a:lnTo>
                    <a:pt x="25" y="22"/>
                  </a:lnTo>
                  <a:lnTo>
                    <a:pt x="34" y="27"/>
                  </a:lnTo>
                  <a:lnTo>
                    <a:pt x="37" y="21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41" y="0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8" name="Freeform 99"/>
            <p:cNvSpPr>
              <a:spLocks/>
            </p:cNvSpPr>
            <p:nvPr/>
          </p:nvSpPr>
          <p:spPr bwMode="auto">
            <a:xfrm>
              <a:off x="4830763" y="271463"/>
              <a:ext cx="1539875" cy="1246187"/>
            </a:xfrm>
            <a:custGeom>
              <a:avLst/>
              <a:gdLst>
                <a:gd name="T0" fmla="*/ 2147483647 w 907"/>
                <a:gd name="T1" fmla="*/ 2147483647 h 720"/>
                <a:gd name="T2" fmla="*/ 2147483647 w 907"/>
                <a:gd name="T3" fmla="*/ 2147483647 h 720"/>
                <a:gd name="T4" fmla="*/ 2147483647 w 907"/>
                <a:gd name="T5" fmla="*/ 2147483647 h 720"/>
                <a:gd name="T6" fmla="*/ 2147483647 w 907"/>
                <a:gd name="T7" fmla="*/ 2147483647 h 720"/>
                <a:gd name="T8" fmla="*/ 2147483647 w 907"/>
                <a:gd name="T9" fmla="*/ 2147483647 h 720"/>
                <a:gd name="T10" fmla="*/ 2147483647 w 907"/>
                <a:gd name="T11" fmla="*/ 2147483647 h 720"/>
                <a:gd name="T12" fmla="*/ 2147483647 w 907"/>
                <a:gd name="T13" fmla="*/ 2147483647 h 720"/>
                <a:gd name="T14" fmla="*/ 2147483647 w 907"/>
                <a:gd name="T15" fmla="*/ 2147483647 h 720"/>
                <a:gd name="T16" fmla="*/ 2147483647 w 907"/>
                <a:gd name="T17" fmla="*/ 2147483647 h 720"/>
                <a:gd name="T18" fmla="*/ 2147483647 w 907"/>
                <a:gd name="T19" fmla="*/ 2147483647 h 720"/>
                <a:gd name="T20" fmla="*/ 2147483647 w 907"/>
                <a:gd name="T21" fmla="*/ 2147483647 h 720"/>
                <a:gd name="T22" fmla="*/ 2147483647 w 907"/>
                <a:gd name="T23" fmla="*/ 2147483647 h 720"/>
                <a:gd name="T24" fmla="*/ 2147483647 w 907"/>
                <a:gd name="T25" fmla="*/ 2147483647 h 720"/>
                <a:gd name="T26" fmla="*/ 2147483647 w 907"/>
                <a:gd name="T27" fmla="*/ 2147483647 h 720"/>
                <a:gd name="T28" fmla="*/ 2147483647 w 907"/>
                <a:gd name="T29" fmla="*/ 2147483647 h 720"/>
                <a:gd name="T30" fmla="*/ 2147483647 w 907"/>
                <a:gd name="T31" fmla="*/ 2147483647 h 720"/>
                <a:gd name="T32" fmla="*/ 2147483647 w 907"/>
                <a:gd name="T33" fmla="*/ 2147483647 h 720"/>
                <a:gd name="T34" fmla="*/ 2147483647 w 907"/>
                <a:gd name="T35" fmla="*/ 2147483647 h 720"/>
                <a:gd name="T36" fmla="*/ 2147483647 w 907"/>
                <a:gd name="T37" fmla="*/ 2147483647 h 720"/>
                <a:gd name="T38" fmla="*/ 2147483647 w 907"/>
                <a:gd name="T39" fmla="*/ 2147483647 h 720"/>
                <a:gd name="T40" fmla="*/ 2147483647 w 907"/>
                <a:gd name="T41" fmla="*/ 2147483647 h 720"/>
                <a:gd name="T42" fmla="*/ 2147483647 w 907"/>
                <a:gd name="T43" fmla="*/ 2147483647 h 720"/>
                <a:gd name="T44" fmla="*/ 2147483647 w 907"/>
                <a:gd name="T45" fmla="*/ 2147483647 h 720"/>
                <a:gd name="T46" fmla="*/ 2147483647 w 907"/>
                <a:gd name="T47" fmla="*/ 2147483647 h 720"/>
                <a:gd name="T48" fmla="*/ 2147483647 w 907"/>
                <a:gd name="T49" fmla="*/ 2147483647 h 720"/>
                <a:gd name="T50" fmla="*/ 2147483647 w 907"/>
                <a:gd name="T51" fmla="*/ 2147483647 h 720"/>
                <a:gd name="T52" fmla="*/ 2147483647 w 907"/>
                <a:gd name="T53" fmla="*/ 2147483647 h 720"/>
                <a:gd name="T54" fmla="*/ 2147483647 w 907"/>
                <a:gd name="T55" fmla="*/ 2147483647 h 720"/>
                <a:gd name="T56" fmla="*/ 2147483647 w 907"/>
                <a:gd name="T57" fmla="*/ 2147483647 h 720"/>
                <a:gd name="T58" fmla="*/ 2147483647 w 907"/>
                <a:gd name="T59" fmla="*/ 2147483647 h 720"/>
                <a:gd name="T60" fmla="*/ 2147483647 w 907"/>
                <a:gd name="T61" fmla="*/ 2147483647 h 720"/>
                <a:gd name="T62" fmla="*/ 2147483647 w 907"/>
                <a:gd name="T63" fmla="*/ 2147483647 h 720"/>
                <a:gd name="T64" fmla="*/ 2147483647 w 907"/>
                <a:gd name="T65" fmla="*/ 2147483647 h 720"/>
                <a:gd name="T66" fmla="*/ 2147483647 w 907"/>
                <a:gd name="T67" fmla="*/ 2147483647 h 720"/>
                <a:gd name="T68" fmla="*/ 2147483647 w 907"/>
                <a:gd name="T69" fmla="*/ 2147483647 h 720"/>
                <a:gd name="T70" fmla="*/ 2147483647 w 907"/>
                <a:gd name="T71" fmla="*/ 2147483647 h 720"/>
                <a:gd name="T72" fmla="*/ 2147483647 w 907"/>
                <a:gd name="T73" fmla="*/ 2147483647 h 720"/>
                <a:gd name="T74" fmla="*/ 2147483647 w 907"/>
                <a:gd name="T75" fmla="*/ 2147483647 h 720"/>
                <a:gd name="T76" fmla="*/ 2147483647 w 907"/>
                <a:gd name="T77" fmla="*/ 2147483647 h 720"/>
                <a:gd name="T78" fmla="*/ 2147483647 w 907"/>
                <a:gd name="T79" fmla="*/ 2147483647 h 720"/>
                <a:gd name="T80" fmla="*/ 2147483647 w 907"/>
                <a:gd name="T81" fmla="*/ 2147483647 h 720"/>
                <a:gd name="T82" fmla="*/ 2147483647 w 907"/>
                <a:gd name="T83" fmla="*/ 2147483647 h 720"/>
                <a:gd name="T84" fmla="*/ 2147483647 w 907"/>
                <a:gd name="T85" fmla="*/ 2147483647 h 720"/>
                <a:gd name="T86" fmla="*/ 2147483647 w 907"/>
                <a:gd name="T87" fmla="*/ 2147483647 h 720"/>
                <a:gd name="T88" fmla="*/ 2147483647 w 907"/>
                <a:gd name="T89" fmla="*/ 2147483647 h 720"/>
                <a:gd name="T90" fmla="*/ 2147483647 w 907"/>
                <a:gd name="T91" fmla="*/ 2147483647 h 720"/>
                <a:gd name="T92" fmla="*/ 2147483647 w 907"/>
                <a:gd name="T93" fmla="*/ 2147483647 h 720"/>
                <a:gd name="T94" fmla="*/ 2147483647 w 907"/>
                <a:gd name="T95" fmla="*/ 2147483647 h 720"/>
                <a:gd name="T96" fmla="*/ 2147483647 w 907"/>
                <a:gd name="T97" fmla="*/ 2147483647 h 720"/>
                <a:gd name="T98" fmla="*/ 2147483647 w 907"/>
                <a:gd name="T99" fmla="*/ 2147483647 h 720"/>
                <a:gd name="T100" fmla="*/ 2147483647 w 907"/>
                <a:gd name="T101" fmla="*/ 2147483647 h 720"/>
                <a:gd name="T102" fmla="*/ 2147483647 w 907"/>
                <a:gd name="T103" fmla="*/ 2147483647 h 720"/>
                <a:gd name="T104" fmla="*/ 2147483647 w 907"/>
                <a:gd name="T105" fmla="*/ 2147483647 h 720"/>
                <a:gd name="T106" fmla="*/ 2147483647 w 907"/>
                <a:gd name="T107" fmla="*/ 2147483647 h 720"/>
                <a:gd name="T108" fmla="*/ 2147483647 w 907"/>
                <a:gd name="T109" fmla="*/ 2147483647 h 720"/>
                <a:gd name="T110" fmla="*/ 2147483647 w 907"/>
                <a:gd name="T111" fmla="*/ 2147483647 h 720"/>
                <a:gd name="T112" fmla="*/ 2147483647 w 907"/>
                <a:gd name="T113" fmla="*/ 2147483647 h 720"/>
                <a:gd name="T114" fmla="*/ 2147483647 w 907"/>
                <a:gd name="T115" fmla="*/ 2147483647 h 720"/>
                <a:gd name="T116" fmla="*/ 2147483647 w 907"/>
                <a:gd name="T117" fmla="*/ 2147483647 h 720"/>
                <a:gd name="T118" fmla="*/ 2147483647 w 907"/>
                <a:gd name="T119" fmla="*/ 2147483647 h 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7"/>
                <a:gd name="T181" fmla="*/ 0 h 720"/>
                <a:gd name="T182" fmla="*/ 907 w 907"/>
                <a:gd name="T183" fmla="*/ 720 h 7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7" h="720">
                  <a:moveTo>
                    <a:pt x="580" y="0"/>
                  </a:moveTo>
                  <a:lnTo>
                    <a:pt x="576" y="9"/>
                  </a:lnTo>
                  <a:lnTo>
                    <a:pt x="577" y="25"/>
                  </a:lnTo>
                  <a:lnTo>
                    <a:pt x="586" y="15"/>
                  </a:lnTo>
                  <a:lnTo>
                    <a:pt x="603" y="15"/>
                  </a:lnTo>
                  <a:lnTo>
                    <a:pt x="607" y="28"/>
                  </a:lnTo>
                  <a:lnTo>
                    <a:pt x="601" y="44"/>
                  </a:lnTo>
                  <a:lnTo>
                    <a:pt x="606" y="47"/>
                  </a:lnTo>
                  <a:lnTo>
                    <a:pt x="602" y="60"/>
                  </a:lnTo>
                  <a:lnTo>
                    <a:pt x="590" y="62"/>
                  </a:lnTo>
                  <a:lnTo>
                    <a:pt x="596" y="68"/>
                  </a:lnTo>
                  <a:lnTo>
                    <a:pt x="579" y="74"/>
                  </a:lnTo>
                  <a:lnTo>
                    <a:pt x="569" y="70"/>
                  </a:lnTo>
                  <a:lnTo>
                    <a:pt x="558" y="77"/>
                  </a:lnTo>
                  <a:lnTo>
                    <a:pt x="556" y="83"/>
                  </a:lnTo>
                  <a:lnTo>
                    <a:pt x="555" y="90"/>
                  </a:lnTo>
                  <a:lnTo>
                    <a:pt x="567" y="85"/>
                  </a:lnTo>
                  <a:lnTo>
                    <a:pt x="583" y="86"/>
                  </a:lnTo>
                  <a:lnTo>
                    <a:pt x="585" y="90"/>
                  </a:lnTo>
                  <a:lnTo>
                    <a:pt x="576" y="102"/>
                  </a:lnTo>
                  <a:lnTo>
                    <a:pt x="569" y="112"/>
                  </a:lnTo>
                  <a:lnTo>
                    <a:pt x="559" y="121"/>
                  </a:lnTo>
                  <a:lnTo>
                    <a:pt x="550" y="128"/>
                  </a:lnTo>
                  <a:lnTo>
                    <a:pt x="548" y="128"/>
                  </a:lnTo>
                  <a:lnTo>
                    <a:pt x="552" y="128"/>
                  </a:lnTo>
                  <a:lnTo>
                    <a:pt x="559" y="128"/>
                  </a:lnTo>
                  <a:lnTo>
                    <a:pt x="580" y="115"/>
                  </a:lnTo>
                  <a:lnTo>
                    <a:pt x="592" y="102"/>
                  </a:lnTo>
                  <a:lnTo>
                    <a:pt x="600" y="90"/>
                  </a:lnTo>
                  <a:lnTo>
                    <a:pt x="601" y="93"/>
                  </a:lnTo>
                  <a:lnTo>
                    <a:pt x="606" y="106"/>
                  </a:lnTo>
                  <a:lnTo>
                    <a:pt x="601" y="124"/>
                  </a:lnTo>
                  <a:lnTo>
                    <a:pt x="589" y="140"/>
                  </a:lnTo>
                  <a:lnTo>
                    <a:pt x="580" y="152"/>
                  </a:lnTo>
                  <a:lnTo>
                    <a:pt x="576" y="159"/>
                  </a:lnTo>
                  <a:lnTo>
                    <a:pt x="575" y="163"/>
                  </a:lnTo>
                  <a:lnTo>
                    <a:pt x="579" y="170"/>
                  </a:lnTo>
                  <a:lnTo>
                    <a:pt x="583" y="159"/>
                  </a:lnTo>
                  <a:lnTo>
                    <a:pt x="585" y="155"/>
                  </a:lnTo>
                  <a:lnTo>
                    <a:pt x="596" y="152"/>
                  </a:lnTo>
                  <a:lnTo>
                    <a:pt x="598" y="152"/>
                  </a:lnTo>
                  <a:lnTo>
                    <a:pt x="601" y="152"/>
                  </a:lnTo>
                  <a:lnTo>
                    <a:pt x="598" y="155"/>
                  </a:lnTo>
                  <a:lnTo>
                    <a:pt x="593" y="165"/>
                  </a:lnTo>
                  <a:lnTo>
                    <a:pt x="597" y="167"/>
                  </a:lnTo>
                  <a:lnTo>
                    <a:pt x="603" y="158"/>
                  </a:lnTo>
                  <a:lnTo>
                    <a:pt x="605" y="155"/>
                  </a:lnTo>
                  <a:lnTo>
                    <a:pt x="611" y="144"/>
                  </a:lnTo>
                  <a:lnTo>
                    <a:pt x="622" y="141"/>
                  </a:lnTo>
                  <a:lnTo>
                    <a:pt x="613" y="159"/>
                  </a:lnTo>
                  <a:lnTo>
                    <a:pt x="611" y="183"/>
                  </a:lnTo>
                  <a:lnTo>
                    <a:pt x="611" y="200"/>
                  </a:lnTo>
                  <a:lnTo>
                    <a:pt x="614" y="210"/>
                  </a:lnTo>
                  <a:lnTo>
                    <a:pt x="617" y="226"/>
                  </a:lnTo>
                  <a:lnTo>
                    <a:pt x="623" y="227"/>
                  </a:lnTo>
                  <a:lnTo>
                    <a:pt x="623" y="226"/>
                  </a:lnTo>
                  <a:lnTo>
                    <a:pt x="620" y="217"/>
                  </a:lnTo>
                  <a:lnTo>
                    <a:pt x="619" y="209"/>
                  </a:lnTo>
                  <a:lnTo>
                    <a:pt x="618" y="205"/>
                  </a:lnTo>
                  <a:lnTo>
                    <a:pt x="618" y="193"/>
                  </a:lnTo>
                  <a:lnTo>
                    <a:pt x="618" y="189"/>
                  </a:lnTo>
                  <a:lnTo>
                    <a:pt x="617" y="174"/>
                  </a:lnTo>
                  <a:lnTo>
                    <a:pt x="620" y="166"/>
                  </a:lnTo>
                  <a:lnTo>
                    <a:pt x="622" y="154"/>
                  </a:lnTo>
                  <a:lnTo>
                    <a:pt x="626" y="148"/>
                  </a:lnTo>
                  <a:lnTo>
                    <a:pt x="634" y="155"/>
                  </a:lnTo>
                  <a:lnTo>
                    <a:pt x="634" y="152"/>
                  </a:lnTo>
                  <a:lnTo>
                    <a:pt x="634" y="148"/>
                  </a:lnTo>
                  <a:lnTo>
                    <a:pt x="634" y="146"/>
                  </a:lnTo>
                  <a:lnTo>
                    <a:pt x="635" y="138"/>
                  </a:lnTo>
                  <a:lnTo>
                    <a:pt x="634" y="138"/>
                  </a:lnTo>
                  <a:lnTo>
                    <a:pt x="623" y="134"/>
                  </a:lnTo>
                  <a:lnTo>
                    <a:pt x="623" y="121"/>
                  </a:lnTo>
                  <a:lnTo>
                    <a:pt x="624" y="111"/>
                  </a:lnTo>
                  <a:lnTo>
                    <a:pt x="623" y="98"/>
                  </a:lnTo>
                  <a:lnTo>
                    <a:pt x="623" y="97"/>
                  </a:lnTo>
                  <a:lnTo>
                    <a:pt x="630" y="94"/>
                  </a:lnTo>
                  <a:lnTo>
                    <a:pt x="631" y="94"/>
                  </a:lnTo>
                  <a:lnTo>
                    <a:pt x="632" y="94"/>
                  </a:lnTo>
                  <a:lnTo>
                    <a:pt x="631" y="93"/>
                  </a:lnTo>
                  <a:lnTo>
                    <a:pt x="626" y="87"/>
                  </a:lnTo>
                  <a:lnTo>
                    <a:pt x="624" y="77"/>
                  </a:lnTo>
                  <a:lnTo>
                    <a:pt x="628" y="62"/>
                  </a:lnTo>
                  <a:lnTo>
                    <a:pt x="634" y="44"/>
                  </a:lnTo>
                  <a:lnTo>
                    <a:pt x="635" y="42"/>
                  </a:lnTo>
                  <a:lnTo>
                    <a:pt x="655" y="34"/>
                  </a:lnTo>
                  <a:lnTo>
                    <a:pt x="664" y="38"/>
                  </a:lnTo>
                  <a:lnTo>
                    <a:pt x="673" y="38"/>
                  </a:lnTo>
                  <a:lnTo>
                    <a:pt x="675" y="38"/>
                  </a:lnTo>
                  <a:lnTo>
                    <a:pt x="679" y="47"/>
                  </a:lnTo>
                  <a:lnTo>
                    <a:pt x="691" y="49"/>
                  </a:lnTo>
                  <a:lnTo>
                    <a:pt x="685" y="62"/>
                  </a:lnTo>
                  <a:lnTo>
                    <a:pt x="695" y="64"/>
                  </a:lnTo>
                  <a:lnTo>
                    <a:pt x="689" y="77"/>
                  </a:lnTo>
                  <a:lnTo>
                    <a:pt x="687" y="86"/>
                  </a:lnTo>
                  <a:lnTo>
                    <a:pt x="699" y="76"/>
                  </a:lnTo>
                  <a:lnTo>
                    <a:pt x="709" y="69"/>
                  </a:lnTo>
                  <a:lnTo>
                    <a:pt x="721" y="60"/>
                  </a:lnTo>
                  <a:lnTo>
                    <a:pt x="727" y="59"/>
                  </a:lnTo>
                  <a:lnTo>
                    <a:pt x="729" y="57"/>
                  </a:lnTo>
                  <a:lnTo>
                    <a:pt x="733" y="69"/>
                  </a:lnTo>
                  <a:lnTo>
                    <a:pt x="727" y="90"/>
                  </a:lnTo>
                  <a:lnTo>
                    <a:pt x="737" y="83"/>
                  </a:lnTo>
                  <a:lnTo>
                    <a:pt x="740" y="76"/>
                  </a:lnTo>
                  <a:lnTo>
                    <a:pt x="746" y="65"/>
                  </a:lnTo>
                  <a:lnTo>
                    <a:pt x="747" y="57"/>
                  </a:lnTo>
                  <a:lnTo>
                    <a:pt x="761" y="60"/>
                  </a:lnTo>
                  <a:lnTo>
                    <a:pt x="768" y="62"/>
                  </a:lnTo>
                  <a:lnTo>
                    <a:pt x="762" y="70"/>
                  </a:lnTo>
                  <a:lnTo>
                    <a:pt x="771" y="70"/>
                  </a:lnTo>
                  <a:lnTo>
                    <a:pt x="779" y="74"/>
                  </a:lnTo>
                  <a:lnTo>
                    <a:pt x="784" y="78"/>
                  </a:lnTo>
                  <a:lnTo>
                    <a:pt x="778" y="89"/>
                  </a:lnTo>
                  <a:lnTo>
                    <a:pt x="770" y="97"/>
                  </a:lnTo>
                  <a:lnTo>
                    <a:pt x="762" y="102"/>
                  </a:lnTo>
                  <a:lnTo>
                    <a:pt x="767" y="106"/>
                  </a:lnTo>
                  <a:lnTo>
                    <a:pt x="771" y="107"/>
                  </a:lnTo>
                  <a:lnTo>
                    <a:pt x="795" y="94"/>
                  </a:lnTo>
                  <a:lnTo>
                    <a:pt x="809" y="87"/>
                  </a:lnTo>
                  <a:lnTo>
                    <a:pt x="813" y="94"/>
                  </a:lnTo>
                  <a:lnTo>
                    <a:pt x="813" y="98"/>
                  </a:lnTo>
                  <a:lnTo>
                    <a:pt x="822" y="99"/>
                  </a:lnTo>
                  <a:lnTo>
                    <a:pt x="826" y="103"/>
                  </a:lnTo>
                  <a:lnTo>
                    <a:pt x="830" y="114"/>
                  </a:lnTo>
                  <a:lnTo>
                    <a:pt x="836" y="112"/>
                  </a:lnTo>
                  <a:lnTo>
                    <a:pt x="847" y="103"/>
                  </a:lnTo>
                  <a:lnTo>
                    <a:pt x="855" y="112"/>
                  </a:lnTo>
                  <a:lnTo>
                    <a:pt x="857" y="120"/>
                  </a:lnTo>
                  <a:lnTo>
                    <a:pt x="860" y="125"/>
                  </a:lnTo>
                  <a:lnTo>
                    <a:pt x="861" y="129"/>
                  </a:lnTo>
                  <a:lnTo>
                    <a:pt x="865" y="140"/>
                  </a:lnTo>
                  <a:lnTo>
                    <a:pt x="867" y="144"/>
                  </a:lnTo>
                  <a:lnTo>
                    <a:pt x="860" y="152"/>
                  </a:lnTo>
                  <a:lnTo>
                    <a:pt x="855" y="154"/>
                  </a:lnTo>
                  <a:lnTo>
                    <a:pt x="839" y="162"/>
                  </a:lnTo>
                  <a:lnTo>
                    <a:pt x="823" y="170"/>
                  </a:lnTo>
                  <a:lnTo>
                    <a:pt x="823" y="180"/>
                  </a:lnTo>
                  <a:lnTo>
                    <a:pt x="822" y="180"/>
                  </a:lnTo>
                  <a:lnTo>
                    <a:pt x="813" y="186"/>
                  </a:lnTo>
                  <a:lnTo>
                    <a:pt x="816" y="195"/>
                  </a:lnTo>
                  <a:lnTo>
                    <a:pt x="810" y="204"/>
                  </a:lnTo>
                  <a:lnTo>
                    <a:pt x="804" y="209"/>
                  </a:lnTo>
                  <a:lnTo>
                    <a:pt x="797" y="214"/>
                  </a:lnTo>
                  <a:lnTo>
                    <a:pt x="804" y="220"/>
                  </a:lnTo>
                  <a:lnTo>
                    <a:pt x="791" y="224"/>
                  </a:lnTo>
                  <a:lnTo>
                    <a:pt x="771" y="231"/>
                  </a:lnTo>
                  <a:lnTo>
                    <a:pt x="767" y="230"/>
                  </a:lnTo>
                  <a:lnTo>
                    <a:pt x="751" y="230"/>
                  </a:lnTo>
                  <a:lnTo>
                    <a:pt x="734" y="229"/>
                  </a:lnTo>
                  <a:lnTo>
                    <a:pt x="733" y="229"/>
                  </a:lnTo>
                  <a:lnTo>
                    <a:pt x="720" y="227"/>
                  </a:lnTo>
                  <a:lnTo>
                    <a:pt x="716" y="227"/>
                  </a:lnTo>
                  <a:lnTo>
                    <a:pt x="713" y="227"/>
                  </a:lnTo>
                  <a:lnTo>
                    <a:pt x="706" y="227"/>
                  </a:lnTo>
                  <a:lnTo>
                    <a:pt x="687" y="226"/>
                  </a:lnTo>
                  <a:lnTo>
                    <a:pt x="674" y="222"/>
                  </a:lnTo>
                  <a:lnTo>
                    <a:pt x="672" y="221"/>
                  </a:lnTo>
                  <a:lnTo>
                    <a:pt x="670" y="222"/>
                  </a:lnTo>
                  <a:lnTo>
                    <a:pt x="664" y="224"/>
                  </a:lnTo>
                  <a:lnTo>
                    <a:pt x="662" y="224"/>
                  </a:lnTo>
                  <a:lnTo>
                    <a:pt x="657" y="226"/>
                  </a:lnTo>
                  <a:lnTo>
                    <a:pt x="660" y="230"/>
                  </a:lnTo>
                  <a:lnTo>
                    <a:pt x="662" y="229"/>
                  </a:lnTo>
                  <a:lnTo>
                    <a:pt x="669" y="227"/>
                  </a:lnTo>
                  <a:lnTo>
                    <a:pt x="674" y="226"/>
                  </a:lnTo>
                  <a:lnTo>
                    <a:pt x="670" y="234"/>
                  </a:lnTo>
                  <a:lnTo>
                    <a:pt x="664" y="239"/>
                  </a:lnTo>
                  <a:lnTo>
                    <a:pt x="666" y="243"/>
                  </a:lnTo>
                  <a:lnTo>
                    <a:pt x="672" y="244"/>
                  </a:lnTo>
                  <a:lnTo>
                    <a:pt x="679" y="239"/>
                  </a:lnTo>
                  <a:lnTo>
                    <a:pt x="685" y="239"/>
                  </a:lnTo>
                  <a:lnTo>
                    <a:pt x="686" y="242"/>
                  </a:lnTo>
                  <a:lnTo>
                    <a:pt x="679" y="244"/>
                  </a:lnTo>
                  <a:lnTo>
                    <a:pt x="683" y="247"/>
                  </a:lnTo>
                  <a:lnTo>
                    <a:pt x="689" y="246"/>
                  </a:lnTo>
                  <a:lnTo>
                    <a:pt x="699" y="246"/>
                  </a:lnTo>
                  <a:lnTo>
                    <a:pt x="709" y="246"/>
                  </a:lnTo>
                  <a:lnTo>
                    <a:pt x="717" y="247"/>
                  </a:lnTo>
                  <a:lnTo>
                    <a:pt x="720" y="254"/>
                  </a:lnTo>
                  <a:lnTo>
                    <a:pt x="730" y="252"/>
                  </a:lnTo>
                  <a:lnTo>
                    <a:pt x="736" y="252"/>
                  </a:lnTo>
                  <a:lnTo>
                    <a:pt x="745" y="251"/>
                  </a:lnTo>
                  <a:lnTo>
                    <a:pt x="754" y="254"/>
                  </a:lnTo>
                  <a:lnTo>
                    <a:pt x="764" y="258"/>
                  </a:lnTo>
                  <a:lnTo>
                    <a:pt x="758" y="267"/>
                  </a:lnTo>
                  <a:lnTo>
                    <a:pt x="750" y="276"/>
                  </a:lnTo>
                  <a:lnTo>
                    <a:pt x="749" y="282"/>
                  </a:lnTo>
                  <a:lnTo>
                    <a:pt x="749" y="284"/>
                  </a:lnTo>
                  <a:lnTo>
                    <a:pt x="749" y="292"/>
                  </a:lnTo>
                  <a:lnTo>
                    <a:pt x="754" y="290"/>
                  </a:lnTo>
                  <a:lnTo>
                    <a:pt x="755" y="289"/>
                  </a:lnTo>
                  <a:lnTo>
                    <a:pt x="759" y="273"/>
                  </a:lnTo>
                  <a:lnTo>
                    <a:pt x="767" y="271"/>
                  </a:lnTo>
                  <a:lnTo>
                    <a:pt x="774" y="271"/>
                  </a:lnTo>
                  <a:lnTo>
                    <a:pt x="780" y="275"/>
                  </a:lnTo>
                  <a:lnTo>
                    <a:pt x="783" y="286"/>
                  </a:lnTo>
                  <a:lnTo>
                    <a:pt x="781" y="296"/>
                  </a:lnTo>
                  <a:lnTo>
                    <a:pt x="780" y="299"/>
                  </a:lnTo>
                  <a:lnTo>
                    <a:pt x="779" y="303"/>
                  </a:lnTo>
                  <a:lnTo>
                    <a:pt x="778" y="309"/>
                  </a:lnTo>
                  <a:lnTo>
                    <a:pt x="775" y="319"/>
                  </a:lnTo>
                  <a:lnTo>
                    <a:pt x="774" y="323"/>
                  </a:lnTo>
                  <a:lnTo>
                    <a:pt x="772" y="324"/>
                  </a:lnTo>
                  <a:lnTo>
                    <a:pt x="767" y="327"/>
                  </a:lnTo>
                  <a:lnTo>
                    <a:pt x="762" y="331"/>
                  </a:lnTo>
                  <a:lnTo>
                    <a:pt x="768" y="332"/>
                  </a:lnTo>
                  <a:lnTo>
                    <a:pt x="770" y="332"/>
                  </a:lnTo>
                  <a:lnTo>
                    <a:pt x="771" y="340"/>
                  </a:lnTo>
                  <a:lnTo>
                    <a:pt x="771" y="341"/>
                  </a:lnTo>
                  <a:lnTo>
                    <a:pt x="775" y="337"/>
                  </a:lnTo>
                  <a:lnTo>
                    <a:pt x="778" y="333"/>
                  </a:lnTo>
                  <a:lnTo>
                    <a:pt x="780" y="327"/>
                  </a:lnTo>
                  <a:lnTo>
                    <a:pt x="783" y="320"/>
                  </a:lnTo>
                  <a:lnTo>
                    <a:pt x="788" y="313"/>
                  </a:lnTo>
                  <a:lnTo>
                    <a:pt x="796" y="313"/>
                  </a:lnTo>
                  <a:lnTo>
                    <a:pt x="801" y="313"/>
                  </a:lnTo>
                  <a:lnTo>
                    <a:pt x="805" y="307"/>
                  </a:lnTo>
                  <a:lnTo>
                    <a:pt x="812" y="299"/>
                  </a:lnTo>
                  <a:lnTo>
                    <a:pt x="816" y="298"/>
                  </a:lnTo>
                  <a:lnTo>
                    <a:pt x="812" y="310"/>
                  </a:lnTo>
                  <a:lnTo>
                    <a:pt x="809" y="313"/>
                  </a:lnTo>
                  <a:lnTo>
                    <a:pt x="805" y="319"/>
                  </a:lnTo>
                  <a:lnTo>
                    <a:pt x="804" y="320"/>
                  </a:lnTo>
                  <a:lnTo>
                    <a:pt x="805" y="327"/>
                  </a:lnTo>
                  <a:lnTo>
                    <a:pt x="808" y="336"/>
                  </a:lnTo>
                  <a:lnTo>
                    <a:pt x="812" y="345"/>
                  </a:lnTo>
                  <a:lnTo>
                    <a:pt x="816" y="341"/>
                  </a:lnTo>
                  <a:lnTo>
                    <a:pt x="812" y="331"/>
                  </a:lnTo>
                  <a:lnTo>
                    <a:pt x="812" y="327"/>
                  </a:lnTo>
                  <a:lnTo>
                    <a:pt x="810" y="323"/>
                  </a:lnTo>
                  <a:lnTo>
                    <a:pt x="812" y="320"/>
                  </a:lnTo>
                  <a:lnTo>
                    <a:pt x="812" y="319"/>
                  </a:lnTo>
                  <a:lnTo>
                    <a:pt x="817" y="309"/>
                  </a:lnTo>
                  <a:lnTo>
                    <a:pt x="823" y="319"/>
                  </a:lnTo>
                  <a:lnTo>
                    <a:pt x="826" y="323"/>
                  </a:lnTo>
                  <a:lnTo>
                    <a:pt x="826" y="320"/>
                  </a:lnTo>
                  <a:lnTo>
                    <a:pt x="826" y="314"/>
                  </a:lnTo>
                  <a:lnTo>
                    <a:pt x="826" y="313"/>
                  </a:lnTo>
                  <a:lnTo>
                    <a:pt x="825" y="307"/>
                  </a:lnTo>
                  <a:lnTo>
                    <a:pt x="821" y="299"/>
                  </a:lnTo>
                  <a:lnTo>
                    <a:pt x="822" y="298"/>
                  </a:lnTo>
                  <a:lnTo>
                    <a:pt x="827" y="296"/>
                  </a:lnTo>
                  <a:lnTo>
                    <a:pt x="827" y="294"/>
                  </a:lnTo>
                  <a:lnTo>
                    <a:pt x="822" y="284"/>
                  </a:lnTo>
                  <a:lnTo>
                    <a:pt x="817" y="275"/>
                  </a:lnTo>
                  <a:lnTo>
                    <a:pt x="819" y="268"/>
                  </a:lnTo>
                  <a:lnTo>
                    <a:pt x="831" y="268"/>
                  </a:lnTo>
                  <a:lnTo>
                    <a:pt x="829" y="277"/>
                  </a:lnTo>
                  <a:lnTo>
                    <a:pt x="836" y="276"/>
                  </a:lnTo>
                  <a:lnTo>
                    <a:pt x="843" y="286"/>
                  </a:lnTo>
                  <a:lnTo>
                    <a:pt x="847" y="297"/>
                  </a:lnTo>
                  <a:lnTo>
                    <a:pt x="848" y="302"/>
                  </a:lnTo>
                  <a:lnTo>
                    <a:pt x="848" y="306"/>
                  </a:lnTo>
                  <a:lnTo>
                    <a:pt x="847" y="314"/>
                  </a:lnTo>
                  <a:lnTo>
                    <a:pt x="843" y="318"/>
                  </a:lnTo>
                  <a:lnTo>
                    <a:pt x="850" y="319"/>
                  </a:lnTo>
                  <a:lnTo>
                    <a:pt x="856" y="313"/>
                  </a:lnTo>
                  <a:lnTo>
                    <a:pt x="853" y="306"/>
                  </a:lnTo>
                  <a:lnTo>
                    <a:pt x="852" y="299"/>
                  </a:lnTo>
                  <a:lnTo>
                    <a:pt x="852" y="298"/>
                  </a:lnTo>
                  <a:lnTo>
                    <a:pt x="848" y="290"/>
                  </a:lnTo>
                  <a:lnTo>
                    <a:pt x="846" y="280"/>
                  </a:lnTo>
                  <a:lnTo>
                    <a:pt x="852" y="275"/>
                  </a:lnTo>
                  <a:lnTo>
                    <a:pt x="860" y="277"/>
                  </a:lnTo>
                  <a:lnTo>
                    <a:pt x="861" y="275"/>
                  </a:lnTo>
                  <a:lnTo>
                    <a:pt x="872" y="276"/>
                  </a:lnTo>
                  <a:lnTo>
                    <a:pt x="873" y="276"/>
                  </a:lnTo>
                  <a:lnTo>
                    <a:pt x="871" y="288"/>
                  </a:lnTo>
                  <a:lnTo>
                    <a:pt x="880" y="277"/>
                  </a:lnTo>
                  <a:lnTo>
                    <a:pt x="882" y="277"/>
                  </a:lnTo>
                  <a:lnTo>
                    <a:pt x="884" y="278"/>
                  </a:lnTo>
                  <a:lnTo>
                    <a:pt x="886" y="281"/>
                  </a:lnTo>
                  <a:lnTo>
                    <a:pt x="886" y="282"/>
                  </a:lnTo>
                  <a:lnTo>
                    <a:pt x="888" y="284"/>
                  </a:lnTo>
                  <a:lnTo>
                    <a:pt x="888" y="285"/>
                  </a:lnTo>
                  <a:lnTo>
                    <a:pt x="889" y="284"/>
                  </a:lnTo>
                  <a:lnTo>
                    <a:pt x="890" y="288"/>
                  </a:lnTo>
                  <a:lnTo>
                    <a:pt x="891" y="288"/>
                  </a:lnTo>
                  <a:lnTo>
                    <a:pt x="893" y="293"/>
                  </a:lnTo>
                  <a:lnTo>
                    <a:pt x="891" y="294"/>
                  </a:lnTo>
                  <a:lnTo>
                    <a:pt x="894" y="297"/>
                  </a:lnTo>
                  <a:lnTo>
                    <a:pt x="895" y="298"/>
                  </a:lnTo>
                  <a:lnTo>
                    <a:pt x="899" y="301"/>
                  </a:lnTo>
                  <a:lnTo>
                    <a:pt x="899" y="299"/>
                  </a:lnTo>
                  <a:lnTo>
                    <a:pt x="901" y="301"/>
                  </a:lnTo>
                  <a:lnTo>
                    <a:pt x="901" y="303"/>
                  </a:lnTo>
                  <a:lnTo>
                    <a:pt x="899" y="303"/>
                  </a:lnTo>
                  <a:lnTo>
                    <a:pt x="899" y="305"/>
                  </a:lnTo>
                  <a:lnTo>
                    <a:pt x="902" y="310"/>
                  </a:lnTo>
                  <a:lnTo>
                    <a:pt x="905" y="314"/>
                  </a:lnTo>
                  <a:lnTo>
                    <a:pt x="906" y="322"/>
                  </a:lnTo>
                  <a:lnTo>
                    <a:pt x="906" y="323"/>
                  </a:lnTo>
                  <a:lnTo>
                    <a:pt x="907" y="327"/>
                  </a:lnTo>
                  <a:lnTo>
                    <a:pt x="907" y="328"/>
                  </a:lnTo>
                  <a:lnTo>
                    <a:pt x="907" y="332"/>
                  </a:lnTo>
                  <a:lnTo>
                    <a:pt x="899" y="344"/>
                  </a:lnTo>
                  <a:lnTo>
                    <a:pt x="893" y="344"/>
                  </a:lnTo>
                  <a:lnTo>
                    <a:pt x="890" y="344"/>
                  </a:lnTo>
                  <a:lnTo>
                    <a:pt x="888" y="344"/>
                  </a:lnTo>
                  <a:lnTo>
                    <a:pt x="881" y="345"/>
                  </a:lnTo>
                  <a:lnTo>
                    <a:pt x="872" y="348"/>
                  </a:lnTo>
                  <a:lnTo>
                    <a:pt x="859" y="337"/>
                  </a:lnTo>
                  <a:lnTo>
                    <a:pt x="853" y="333"/>
                  </a:lnTo>
                  <a:lnTo>
                    <a:pt x="840" y="327"/>
                  </a:lnTo>
                  <a:lnTo>
                    <a:pt x="839" y="326"/>
                  </a:lnTo>
                  <a:lnTo>
                    <a:pt x="830" y="323"/>
                  </a:lnTo>
                  <a:lnTo>
                    <a:pt x="827" y="326"/>
                  </a:lnTo>
                  <a:lnTo>
                    <a:pt x="825" y="327"/>
                  </a:lnTo>
                  <a:lnTo>
                    <a:pt x="826" y="331"/>
                  </a:lnTo>
                  <a:lnTo>
                    <a:pt x="830" y="330"/>
                  </a:lnTo>
                  <a:lnTo>
                    <a:pt x="834" y="339"/>
                  </a:lnTo>
                  <a:lnTo>
                    <a:pt x="835" y="340"/>
                  </a:lnTo>
                  <a:lnTo>
                    <a:pt x="838" y="345"/>
                  </a:lnTo>
                  <a:lnTo>
                    <a:pt x="840" y="348"/>
                  </a:lnTo>
                  <a:lnTo>
                    <a:pt x="840" y="352"/>
                  </a:lnTo>
                  <a:lnTo>
                    <a:pt x="840" y="353"/>
                  </a:lnTo>
                  <a:lnTo>
                    <a:pt x="840" y="356"/>
                  </a:lnTo>
                  <a:lnTo>
                    <a:pt x="838" y="361"/>
                  </a:lnTo>
                  <a:lnTo>
                    <a:pt x="838" y="362"/>
                  </a:lnTo>
                  <a:lnTo>
                    <a:pt x="838" y="364"/>
                  </a:lnTo>
                  <a:lnTo>
                    <a:pt x="838" y="366"/>
                  </a:lnTo>
                  <a:lnTo>
                    <a:pt x="839" y="373"/>
                  </a:lnTo>
                  <a:lnTo>
                    <a:pt x="840" y="375"/>
                  </a:lnTo>
                  <a:lnTo>
                    <a:pt x="836" y="386"/>
                  </a:lnTo>
                  <a:lnTo>
                    <a:pt x="834" y="391"/>
                  </a:lnTo>
                  <a:lnTo>
                    <a:pt x="829" y="395"/>
                  </a:lnTo>
                  <a:lnTo>
                    <a:pt x="827" y="396"/>
                  </a:lnTo>
                  <a:lnTo>
                    <a:pt x="827" y="395"/>
                  </a:lnTo>
                  <a:lnTo>
                    <a:pt x="825" y="394"/>
                  </a:lnTo>
                  <a:lnTo>
                    <a:pt x="819" y="392"/>
                  </a:lnTo>
                  <a:lnTo>
                    <a:pt x="819" y="394"/>
                  </a:lnTo>
                  <a:lnTo>
                    <a:pt x="816" y="399"/>
                  </a:lnTo>
                  <a:lnTo>
                    <a:pt x="814" y="402"/>
                  </a:lnTo>
                  <a:lnTo>
                    <a:pt x="809" y="404"/>
                  </a:lnTo>
                  <a:lnTo>
                    <a:pt x="809" y="405"/>
                  </a:lnTo>
                  <a:lnTo>
                    <a:pt x="809" y="407"/>
                  </a:lnTo>
                  <a:lnTo>
                    <a:pt x="809" y="409"/>
                  </a:lnTo>
                  <a:lnTo>
                    <a:pt x="809" y="412"/>
                  </a:lnTo>
                  <a:lnTo>
                    <a:pt x="800" y="426"/>
                  </a:lnTo>
                  <a:lnTo>
                    <a:pt x="797" y="428"/>
                  </a:lnTo>
                  <a:lnTo>
                    <a:pt x="796" y="426"/>
                  </a:lnTo>
                  <a:lnTo>
                    <a:pt x="795" y="425"/>
                  </a:lnTo>
                  <a:lnTo>
                    <a:pt x="792" y="428"/>
                  </a:lnTo>
                  <a:lnTo>
                    <a:pt x="785" y="430"/>
                  </a:lnTo>
                  <a:lnTo>
                    <a:pt x="784" y="429"/>
                  </a:lnTo>
                  <a:lnTo>
                    <a:pt x="779" y="434"/>
                  </a:lnTo>
                  <a:lnTo>
                    <a:pt x="775" y="438"/>
                  </a:lnTo>
                  <a:lnTo>
                    <a:pt x="776" y="449"/>
                  </a:lnTo>
                  <a:lnTo>
                    <a:pt x="779" y="451"/>
                  </a:lnTo>
                  <a:lnTo>
                    <a:pt x="779" y="453"/>
                  </a:lnTo>
                  <a:lnTo>
                    <a:pt x="781" y="454"/>
                  </a:lnTo>
                  <a:lnTo>
                    <a:pt x="781" y="455"/>
                  </a:lnTo>
                  <a:lnTo>
                    <a:pt x="783" y="460"/>
                  </a:lnTo>
                  <a:lnTo>
                    <a:pt x="781" y="460"/>
                  </a:lnTo>
                  <a:lnTo>
                    <a:pt x="781" y="462"/>
                  </a:lnTo>
                  <a:lnTo>
                    <a:pt x="781" y="466"/>
                  </a:lnTo>
                  <a:lnTo>
                    <a:pt x="783" y="470"/>
                  </a:lnTo>
                  <a:lnTo>
                    <a:pt x="783" y="471"/>
                  </a:lnTo>
                  <a:lnTo>
                    <a:pt x="781" y="472"/>
                  </a:lnTo>
                  <a:lnTo>
                    <a:pt x="781" y="474"/>
                  </a:lnTo>
                  <a:lnTo>
                    <a:pt x="780" y="475"/>
                  </a:lnTo>
                  <a:lnTo>
                    <a:pt x="781" y="476"/>
                  </a:lnTo>
                  <a:lnTo>
                    <a:pt x="780" y="481"/>
                  </a:lnTo>
                  <a:lnTo>
                    <a:pt x="781" y="485"/>
                  </a:lnTo>
                  <a:lnTo>
                    <a:pt x="781" y="487"/>
                  </a:lnTo>
                  <a:lnTo>
                    <a:pt x="783" y="487"/>
                  </a:lnTo>
                  <a:lnTo>
                    <a:pt x="778" y="501"/>
                  </a:lnTo>
                  <a:lnTo>
                    <a:pt x="776" y="502"/>
                  </a:lnTo>
                  <a:lnTo>
                    <a:pt x="774" y="509"/>
                  </a:lnTo>
                  <a:lnTo>
                    <a:pt x="772" y="512"/>
                  </a:lnTo>
                  <a:lnTo>
                    <a:pt x="771" y="517"/>
                  </a:lnTo>
                  <a:lnTo>
                    <a:pt x="770" y="518"/>
                  </a:lnTo>
                  <a:lnTo>
                    <a:pt x="768" y="517"/>
                  </a:lnTo>
                  <a:lnTo>
                    <a:pt x="768" y="515"/>
                  </a:lnTo>
                  <a:lnTo>
                    <a:pt x="767" y="514"/>
                  </a:lnTo>
                  <a:lnTo>
                    <a:pt x="764" y="514"/>
                  </a:lnTo>
                  <a:lnTo>
                    <a:pt x="764" y="513"/>
                  </a:lnTo>
                  <a:lnTo>
                    <a:pt x="763" y="513"/>
                  </a:lnTo>
                  <a:lnTo>
                    <a:pt x="762" y="513"/>
                  </a:lnTo>
                  <a:lnTo>
                    <a:pt x="761" y="512"/>
                  </a:lnTo>
                  <a:lnTo>
                    <a:pt x="759" y="510"/>
                  </a:lnTo>
                  <a:lnTo>
                    <a:pt x="757" y="510"/>
                  </a:lnTo>
                  <a:lnTo>
                    <a:pt x="751" y="506"/>
                  </a:lnTo>
                  <a:lnTo>
                    <a:pt x="749" y="505"/>
                  </a:lnTo>
                  <a:lnTo>
                    <a:pt x="746" y="502"/>
                  </a:lnTo>
                  <a:lnTo>
                    <a:pt x="742" y="497"/>
                  </a:lnTo>
                  <a:lnTo>
                    <a:pt x="742" y="494"/>
                  </a:lnTo>
                  <a:lnTo>
                    <a:pt x="741" y="484"/>
                  </a:lnTo>
                  <a:lnTo>
                    <a:pt x="741" y="480"/>
                  </a:lnTo>
                  <a:lnTo>
                    <a:pt x="740" y="476"/>
                  </a:lnTo>
                  <a:lnTo>
                    <a:pt x="738" y="471"/>
                  </a:lnTo>
                  <a:lnTo>
                    <a:pt x="738" y="467"/>
                  </a:lnTo>
                  <a:lnTo>
                    <a:pt x="742" y="459"/>
                  </a:lnTo>
                  <a:lnTo>
                    <a:pt x="745" y="454"/>
                  </a:lnTo>
                  <a:lnTo>
                    <a:pt x="749" y="445"/>
                  </a:lnTo>
                  <a:lnTo>
                    <a:pt x="753" y="436"/>
                  </a:lnTo>
                  <a:lnTo>
                    <a:pt x="755" y="429"/>
                  </a:lnTo>
                  <a:lnTo>
                    <a:pt x="757" y="428"/>
                  </a:lnTo>
                  <a:lnTo>
                    <a:pt x="759" y="422"/>
                  </a:lnTo>
                  <a:lnTo>
                    <a:pt x="763" y="413"/>
                  </a:lnTo>
                  <a:lnTo>
                    <a:pt x="764" y="404"/>
                  </a:lnTo>
                  <a:lnTo>
                    <a:pt x="766" y="402"/>
                  </a:lnTo>
                  <a:lnTo>
                    <a:pt x="767" y="399"/>
                  </a:lnTo>
                  <a:lnTo>
                    <a:pt x="768" y="390"/>
                  </a:lnTo>
                  <a:lnTo>
                    <a:pt x="766" y="386"/>
                  </a:lnTo>
                  <a:lnTo>
                    <a:pt x="762" y="379"/>
                  </a:lnTo>
                  <a:lnTo>
                    <a:pt x="761" y="379"/>
                  </a:lnTo>
                  <a:lnTo>
                    <a:pt x="759" y="375"/>
                  </a:lnTo>
                  <a:lnTo>
                    <a:pt x="758" y="374"/>
                  </a:lnTo>
                  <a:lnTo>
                    <a:pt x="757" y="371"/>
                  </a:lnTo>
                  <a:lnTo>
                    <a:pt x="753" y="366"/>
                  </a:lnTo>
                  <a:lnTo>
                    <a:pt x="751" y="364"/>
                  </a:lnTo>
                  <a:lnTo>
                    <a:pt x="749" y="360"/>
                  </a:lnTo>
                  <a:lnTo>
                    <a:pt x="747" y="360"/>
                  </a:lnTo>
                  <a:lnTo>
                    <a:pt x="747" y="357"/>
                  </a:lnTo>
                  <a:lnTo>
                    <a:pt x="745" y="354"/>
                  </a:lnTo>
                  <a:lnTo>
                    <a:pt x="744" y="352"/>
                  </a:lnTo>
                  <a:lnTo>
                    <a:pt x="741" y="348"/>
                  </a:lnTo>
                  <a:lnTo>
                    <a:pt x="740" y="345"/>
                  </a:lnTo>
                  <a:lnTo>
                    <a:pt x="740" y="343"/>
                  </a:lnTo>
                  <a:lnTo>
                    <a:pt x="737" y="339"/>
                  </a:lnTo>
                  <a:lnTo>
                    <a:pt x="734" y="337"/>
                  </a:lnTo>
                  <a:lnTo>
                    <a:pt x="727" y="336"/>
                  </a:lnTo>
                  <a:lnTo>
                    <a:pt x="723" y="336"/>
                  </a:lnTo>
                  <a:lnTo>
                    <a:pt x="715" y="335"/>
                  </a:lnTo>
                  <a:lnTo>
                    <a:pt x="713" y="333"/>
                  </a:lnTo>
                  <a:lnTo>
                    <a:pt x="704" y="331"/>
                  </a:lnTo>
                  <a:lnTo>
                    <a:pt x="700" y="331"/>
                  </a:lnTo>
                  <a:lnTo>
                    <a:pt x="692" y="328"/>
                  </a:lnTo>
                  <a:lnTo>
                    <a:pt x="687" y="327"/>
                  </a:lnTo>
                  <a:lnTo>
                    <a:pt x="686" y="327"/>
                  </a:lnTo>
                  <a:lnTo>
                    <a:pt x="683" y="327"/>
                  </a:lnTo>
                  <a:lnTo>
                    <a:pt x="675" y="324"/>
                  </a:lnTo>
                  <a:lnTo>
                    <a:pt x="673" y="323"/>
                  </a:lnTo>
                  <a:lnTo>
                    <a:pt x="668" y="323"/>
                  </a:lnTo>
                  <a:lnTo>
                    <a:pt x="664" y="322"/>
                  </a:lnTo>
                  <a:lnTo>
                    <a:pt x="661" y="320"/>
                  </a:lnTo>
                  <a:lnTo>
                    <a:pt x="656" y="315"/>
                  </a:lnTo>
                  <a:lnTo>
                    <a:pt x="656" y="311"/>
                  </a:lnTo>
                  <a:lnTo>
                    <a:pt x="656" y="310"/>
                  </a:lnTo>
                  <a:lnTo>
                    <a:pt x="655" y="307"/>
                  </a:lnTo>
                  <a:lnTo>
                    <a:pt x="651" y="305"/>
                  </a:lnTo>
                  <a:lnTo>
                    <a:pt x="647" y="303"/>
                  </a:lnTo>
                  <a:lnTo>
                    <a:pt x="645" y="303"/>
                  </a:lnTo>
                  <a:lnTo>
                    <a:pt x="636" y="299"/>
                  </a:lnTo>
                  <a:lnTo>
                    <a:pt x="634" y="298"/>
                  </a:lnTo>
                  <a:lnTo>
                    <a:pt x="630" y="294"/>
                  </a:lnTo>
                  <a:lnTo>
                    <a:pt x="624" y="289"/>
                  </a:lnTo>
                  <a:lnTo>
                    <a:pt x="620" y="285"/>
                  </a:lnTo>
                  <a:lnTo>
                    <a:pt x="619" y="284"/>
                  </a:lnTo>
                  <a:lnTo>
                    <a:pt x="619" y="282"/>
                  </a:lnTo>
                  <a:lnTo>
                    <a:pt x="618" y="282"/>
                  </a:lnTo>
                  <a:lnTo>
                    <a:pt x="615" y="278"/>
                  </a:lnTo>
                  <a:lnTo>
                    <a:pt x="614" y="276"/>
                  </a:lnTo>
                  <a:lnTo>
                    <a:pt x="613" y="269"/>
                  </a:lnTo>
                  <a:lnTo>
                    <a:pt x="611" y="268"/>
                  </a:lnTo>
                  <a:lnTo>
                    <a:pt x="610" y="263"/>
                  </a:lnTo>
                  <a:lnTo>
                    <a:pt x="609" y="260"/>
                  </a:lnTo>
                  <a:lnTo>
                    <a:pt x="607" y="260"/>
                  </a:lnTo>
                  <a:lnTo>
                    <a:pt x="596" y="267"/>
                  </a:lnTo>
                  <a:lnTo>
                    <a:pt x="592" y="271"/>
                  </a:lnTo>
                  <a:lnTo>
                    <a:pt x="590" y="271"/>
                  </a:lnTo>
                  <a:lnTo>
                    <a:pt x="586" y="268"/>
                  </a:lnTo>
                  <a:lnTo>
                    <a:pt x="584" y="268"/>
                  </a:lnTo>
                  <a:lnTo>
                    <a:pt x="584" y="269"/>
                  </a:lnTo>
                  <a:lnTo>
                    <a:pt x="579" y="271"/>
                  </a:lnTo>
                  <a:lnTo>
                    <a:pt x="576" y="275"/>
                  </a:lnTo>
                  <a:lnTo>
                    <a:pt x="575" y="275"/>
                  </a:lnTo>
                  <a:lnTo>
                    <a:pt x="575" y="284"/>
                  </a:lnTo>
                  <a:lnTo>
                    <a:pt x="573" y="285"/>
                  </a:lnTo>
                  <a:lnTo>
                    <a:pt x="569" y="286"/>
                  </a:lnTo>
                  <a:lnTo>
                    <a:pt x="569" y="288"/>
                  </a:lnTo>
                  <a:lnTo>
                    <a:pt x="565" y="288"/>
                  </a:lnTo>
                  <a:lnTo>
                    <a:pt x="565" y="289"/>
                  </a:lnTo>
                  <a:lnTo>
                    <a:pt x="560" y="297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5" y="299"/>
                  </a:lnTo>
                  <a:lnTo>
                    <a:pt x="555" y="301"/>
                  </a:lnTo>
                  <a:lnTo>
                    <a:pt x="554" y="302"/>
                  </a:lnTo>
                  <a:lnTo>
                    <a:pt x="556" y="305"/>
                  </a:lnTo>
                  <a:lnTo>
                    <a:pt x="558" y="306"/>
                  </a:lnTo>
                  <a:lnTo>
                    <a:pt x="558" y="307"/>
                  </a:lnTo>
                  <a:lnTo>
                    <a:pt x="556" y="307"/>
                  </a:lnTo>
                  <a:lnTo>
                    <a:pt x="556" y="309"/>
                  </a:lnTo>
                  <a:lnTo>
                    <a:pt x="552" y="310"/>
                  </a:lnTo>
                  <a:lnTo>
                    <a:pt x="547" y="315"/>
                  </a:lnTo>
                  <a:lnTo>
                    <a:pt x="543" y="316"/>
                  </a:lnTo>
                  <a:lnTo>
                    <a:pt x="542" y="319"/>
                  </a:lnTo>
                  <a:lnTo>
                    <a:pt x="542" y="320"/>
                  </a:lnTo>
                  <a:lnTo>
                    <a:pt x="539" y="320"/>
                  </a:lnTo>
                  <a:lnTo>
                    <a:pt x="539" y="322"/>
                  </a:lnTo>
                  <a:lnTo>
                    <a:pt x="538" y="322"/>
                  </a:lnTo>
                  <a:lnTo>
                    <a:pt x="537" y="323"/>
                  </a:lnTo>
                  <a:lnTo>
                    <a:pt x="537" y="324"/>
                  </a:lnTo>
                  <a:lnTo>
                    <a:pt x="535" y="323"/>
                  </a:lnTo>
                  <a:lnTo>
                    <a:pt x="534" y="322"/>
                  </a:lnTo>
                  <a:lnTo>
                    <a:pt x="530" y="318"/>
                  </a:lnTo>
                  <a:lnTo>
                    <a:pt x="529" y="318"/>
                  </a:lnTo>
                  <a:lnTo>
                    <a:pt x="528" y="318"/>
                  </a:lnTo>
                  <a:lnTo>
                    <a:pt x="526" y="318"/>
                  </a:lnTo>
                  <a:lnTo>
                    <a:pt x="525" y="319"/>
                  </a:lnTo>
                  <a:lnTo>
                    <a:pt x="522" y="320"/>
                  </a:lnTo>
                  <a:lnTo>
                    <a:pt x="521" y="320"/>
                  </a:lnTo>
                  <a:lnTo>
                    <a:pt x="518" y="319"/>
                  </a:lnTo>
                  <a:lnTo>
                    <a:pt x="517" y="314"/>
                  </a:lnTo>
                  <a:lnTo>
                    <a:pt x="512" y="315"/>
                  </a:lnTo>
                  <a:lnTo>
                    <a:pt x="507" y="320"/>
                  </a:lnTo>
                  <a:lnTo>
                    <a:pt x="505" y="320"/>
                  </a:lnTo>
                  <a:lnTo>
                    <a:pt x="501" y="316"/>
                  </a:lnTo>
                  <a:lnTo>
                    <a:pt x="491" y="323"/>
                  </a:lnTo>
                  <a:lnTo>
                    <a:pt x="488" y="323"/>
                  </a:lnTo>
                  <a:lnTo>
                    <a:pt x="486" y="324"/>
                  </a:lnTo>
                  <a:lnTo>
                    <a:pt x="483" y="326"/>
                  </a:lnTo>
                  <a:lnTo>
                    <a:pt x="483" y="327"/>
                  </a:lnTo>
                  <a:lnTo>
                    <a:pt x="483" y="332"/>
                  </a:lnTo>
                  <a:lnTo>
                    <a:pt x="483" y="333"/>
                  </a:lnTo>
                  <a:lnTo>
                    <a:pt x="480" y="337"/>
                  </a:lnTo>
                  <a:lnTo>
                    <a:pt x="482" y="340"/>
                  </a:lnTo>
                  <a:lnTo>
                    <a:pt x="482" y="343"/>
                  </a:lnTo>
                  <a:lnTo>
                    <a:pt x="480" y="349"/>
                  </a:lnTo>
                  <a:lnTo>
                    <a:pt x="471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1" y="368"/>
                  </a:lnTo>
                  <a:lnTo>
                    <a:pt x="470" y="369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8"/>
                  </a:lnTo>
                  <a:lnTo>
                    <a:pt x="465" y="379"/>
                  </a:lnTo>
                  <a:lnTo>
                    <a:pt x="463" y="382"/>
                  </a:lnTo>
                  <a:lnTo>
                    <a:pt x="463" y="385"/>
                  </a:lnTo>
                  <a:lnTo>
                    <a:pt x="461" y="387"/>
                  </a:lnTo>
                  <a:lnTo>
                    <a:pt x="457" y="390"/>
                  </a:lnTo>
                  <a:lnTo>
                    <a:pt x="454" y="390"/>
                  </a:lnTo>
                  <a:lnTo>
                    <a:pt x="453" y="390"/>
                  </a:lnTo>
                  <a:lnTo>
                    <a:pt x="453" y="391"/>
                  </a:lnTo>
                  <a:lnTo>
                    <a:pt x="452" y="391"/>
                  </a:lnTo>
                  <a:lnTo>
                    <a:pt x="449" y="398"/>
                  </a:lnTo>
                  <a:lnTo>
                    <a:pt x="449" y="399"/>
                  </a:lnTo>
                  <a:lnTo>
                    <a:pt x="449" y="402"/>
                  </a:lnTo>
                  <a:lnTo>
                    <a:pt x="445" y="407"/>
                  </a:lnTo>
                  <a:lnTo>
                    <a:pt x="446" y="409"/>
                  </a:lnTo>
                  <a:lnTo>
                    <a:pt x="448" y="409"/>
                  </a:lnTo>
                  <a:lnTo>
                    <a:pt x="449" y="409"/>
                  </a:lnTo>
                  <a:lnTo>
                    <a:pt x="452" y="411"/>
                  </a:lnTo>
                  <a:lnTo>
                    <a:pt x="453" y="417"/>
                  </a:lnTo>
                  <a:lnTo>
                    <a:pt x="453" y="419"/>
                  </a:lnTo>
                  <a:lnTo>
                    <a:pt x="454" y="420"/>
                  </a:lnTo>
                  <a:lnTo>
                    <a:pt x="456" y="420"/>
                  </a:lnTo>
                  <a:lnTo>
                    <a:pt x="454" y="430"/>
                  </a:lnTo>
                  <a:lnTo>
                    <a:pt x="449" y="437"/>
                  </a:lnTo>
                  <a:lnTo>
                    <a:pt x="446" y="438"/>
                  </a:lnTo>
                  <a:lnTo>
                    <a:pt x="446" y="441"/>
                  </a:lnTo>
                  <a:lnTo>
                    <a:pt x="448" y="442"/>
                  </a:lnTo>
                  <a:lnTo>
                    <a:pt x="449" y="442"/>
                  </a:lnTo>
                  <a:lnTo>
                    <a:pt x="450" y="445"/>
                  </a:lnTo>
                  <a:lnTo>
                    <a:pt x="450" y="446"/>
                  </a:lnTo>
                  <a:lnTo>
                    <a:pt x="450" y="447"/>
                  </a:lnTo>
                  <a:lnTo>
                    <a:pt x="449" y="454"/>
                  </a:lnTo>
                  <a:lnTo>
                    <a:pt x="450" y="454"/>
                  </a:lnTo>
                  <a:lnTo>
                    <a:pt x="450" y="455"/>
                  </a:lnTo>
                  <a:lnTo>
                    <a:pt x="452" y="458"/>
                  </a:lnTo>
                  <a:lnTo>
                    <a:pt x="449" y="459"/>
                  </a:lnTo>
                  <a:lnTo>
                    <a:pt x="449" y="460"/>
                  </a:lnTo>
                  <a:lnTo>
                    <a:pt x="449" y="463"/>
                  </a:lnTo>
                  <a:lnTo>
                    <a:pt x="449" y="466"/>
                  </a:lnTo>
                  <a:lnTo>
                    <a:pt x="449" y="467"/>
                  </a:lnTo>
                  <a:lnTo>
                    <a:pt x="448" y="470"/>
                  </a:lnTo>
                  <a:lnTo>
                    <a:pt x="449" y="471"/>
                  </a:lnTo>
                  <a:lnTo>
                    <a:pt x="448" y="472"/>
                  </a:lnTo>
                  <a:lnTo>
                    <a:pt x="448" y="474"/>
                  </a:lnTo>
                  <a:lnTo>
                    <a:pt x="450" y="474"/>
                  </a:lnTo>
                  <a:lnTo>
                    <a:pt x="450" y="475"/>
                  </a:lnTo>
                  <a:lnTo>
                    <a:pt x="449" y="476"/>
                  </a:lnTo>
                  <a:lnTo>
                    <a:pt x="450" y="476"/>
                  </a:lnTo>
                  <a:lnTo>
                    <a:pt x="452" y="476"/>
                  </a:lnTo>
                  <a:lnTo>
                    <a:pt x="453" y="477"/>
                  </a:lnTo>
                  <a:lnTo>
                    <a:pt x="454" y="479"/>
                  </a:lnTo>
                  <a:lnTo>
                    <a:pt x="453" y="480"/>
                  </a:lnTo>
                  <a:lnTo>
                    <a:pt x="452" y="484"/>
                  </a:lnTo>
                  <a:lnTo>
                    <a:pt x="452" y="485"/>
                  </a:lnTo>
                  <a:lnTo>
                    <a:pt x="453" y="488"/>
                  </a:lnTo>
                  <a:lnTo>
                    <a:pt x="450" y="489"/>
                  </a:lnTo>
                  <a:lnTo>
                    <a:pt x="450" y="491"/>
                  </a:lnTo>
                  <a:lnTo>
                    <a:pt x="449" y="493"/>
                  </a:lnTo>
                  <a:lnTo>
                    <a:pt x="448" y="494"/>
                  </a:lnTo>
                  <a:lnTo>
                    <a:pt x="449" y="498"/>
                  </a:lnTo>
                  <a:lnTo>
                    <a:pt x="448" y="502"/>
                  </a:lnTo>
                  <a:lnTo>
                    <a:pt x="448" y="504"/>
                  </a:lnTo>
                  <a:lnTo>
                    <a:pt x="449" y="504"/>
                  </a:lnTo>
                  <a:lnTo>
                    <a:pt x="448" y="506"/>
                  </a:lnTo>
                  <a:lnTo>
                    <a:pt x="449" y="509"/>
                  </a:lnTo>
                  <a:lnTo>
                    <a:pt x="449" y="512"/>
                  </a:lnTo>
                  <a:lnTo>
                    <a:pt x="449" y="513"/>
                  </a:lnTo>
                  <a:lnTo>
                    <a:pt x="449" y="517"/>
                  </a:lnTo>
                  <a:lnTo>
                    <a:pt x="446" y="518"/>
                  </a:lnTo>
                  <a:lnTo>
                    <a:pt x="450" y="529"/>
                  </a:lnTo>
                  <a:lnTo>
                    <a:pt x="449" y="531"/>
                  </a:lnTo>
                  <a:lnTo>
                    <a:pt x="449" y="534"/>
                  </a:lnTo>
                  <a:lnTo>
                    <a:pt x="453" y="542"/>
                  </a:lnTo>
                  <a:lnTo>
                    <a:pt x="453" y="543"/>
                  </a:lnTo>
                  <a:lnTo>
                    <a:pt x="456" y="548"/>
                  </a:lnTo>
                  <a:lnTo>
                    <a:pt x="456" y="553"/>
                  </a:lnTo>
                  <a:lnTo>
                    <a:pt x="456" y="556"/>
                  </a:lnTo>
                  <a:lnTo>
                    <a:pt x="457" y="557"/>
                  </a:lnTo>
                  <a:lnTo>
                    <a:pt x="457" y="563"/>
                  </a:lnTo>
                  <a:lnTo>
                    <a:pt x="457" y="564"/>
                  </a:lnTo>
                  <a:lnTo>
                    <a:pt x="458" y="564"/>
                  </a:lnTo>
                  <a:lnTo>
                    <a:pt x="461" y="569"/>
                  </a:lnTo>
                  <a:lnTo>
                    <a:pt x="461" y="572"/>
                  </a:lnTo>
                  <a:lnTo>
                    <a:pt x="462" y="576"/>
                  </a:lnTo>
                  <a:lnTo>
                    <a:pt x="463" y="576"/>
                  </a:lnTo>
                  <a:lnTo>
                    <a:pt x="465" y="577"/>
                  </a:lnTo>
                  <a:lnTo>
                    <a:pt x="465" y="578"/>
                  </a:lnTo>
                  <a:lnTo>
                    <a:pt x="465" y="581"/>
                  </a:lnTo>
                  <a:lnTo>
                    <a:pt x="463" y="582"/>
                  </a:lnTo>
                  <a:lnTo>
                    <a:pt x="463" y="584"/>
                  </a:lnTo>
                  <a:lnTo>
                    <a:pt x="462" y="584"/>
                  </a:lnTo>
                  <a:lnTo>
                    <a:pt x="461" y="590"/>
                  </a:lnTo>
                  <a:lnTo>
                    <a:pt x="461" y="593"/>
                  </a:lnTo>
                  <a:lnTo>
                    <a:pt x="459" y="598"/>
                  </a:lnTo>
                  <a:lnTo>
                    <a:pt x="458" y="608"/>
                  </a:lnTo>
                  <a:lnTo>
                    <a:pt x="458" y="610"/>
                  </a:lnTo>
                  <a:lnTo>
                    <a:pt x="457" y="611"/>
                  </a:lnTo>
                  <a:lnTo>
                    <a:pt x="457" y="612"/>
                  </a:lnTo>
                  <a:lnTo>
                    <a:pt x="457" y="614"/>
                  </a:lnTo>
                  <a:lnTo>
                    <a:pt x="454" y="616"/>
                  </a:lnTo>
                  <a:lnTo>
                    <a:pt x="453" y="616"/>
                  </a:lnTo>
                  <a:lnTo>
                    <a:pt x="452" y="616"/>
                  </a:lnTo>
                  <a:lnTo>
                    <a:pt x="448" y="618"/>
                  </a:lnTo>
                  <a:lnTo>
                    <a:pt x="442" y="614"/>
                  </a:lnTo>
                  <a:lnTo>
                    <a:pt x="436" y="618"/>
                  </a:lnTo>
                  <a:lnTo>
                    <a:pt x="435" y="619"/>
                  </a:lnTo>
                  <a:lnTo>
                    <a:pt x="435" y="620"/>
                  </a:lnTo>
                  <a:lnTo>
                    <a:pt x="432" y="623"/>
                  </a:lnTo>
                  <a:lnTo>
                    <a:pt x="425" y="629"/>
                  </a:lnTo>
                  <a:lnTo>
                    <a:pt x="424" y="631"/>
                  </a:lnTo>
                  <a:lnTo>
                    <a:pt x="421" y="635"/>
                  </a:lnTo>
                  <a:lnTo>
                    <a:pt x="421" y="636"/>
                  </a:lnTo>
                  <a:lnTo>
                    <a:pt x="421" y="638"/>
                  </a:lnTo>
                  <a:lnTo>
                    <a:pt x="421" y="640"/>
                  </a:lnTo>
                  <a:lnTo>
                    <a:pt x="419" y="642"/>
                  </a:lnTo>
                  <a:lnTo>
                    <a:pt x="416" y="646"/>
                  </a:lnTo>
                  <a:lnTo>
                    <a:pt x="415" y="659"/>
                  </a:lnTo>
                  <a:lnTo>
                    <a:pt x="416" y="665"/>
                  </a:lnTo>
                  <a:lnTo>
                    <a:pt x="416" y="666"/>
                  </a:lnTo>
                  <a:lnTo>
                    <a:pt x="418" y="669"/>
                  </a:lnTo>
                  <a:lnTo>
                    <a:pt x="416" y="671"/>
                  </a:lnTo>
                  <a:lnTo>
                    <a:pt x="416" y="673"/>
                  </a:lnTo>
                  <a:lnTo>
                    <a:pt x="416" y="675"/>
                  </a:lnTo>
                  <a:lnTo>
                    <a:pt x="416" y="679"/>
                  </a:lnTo>
                  <a:lnTo>
                    <a:pt x="418" y="679"/>
                  </a:lnTo>
                  <a:lnTo>
                    <a:pt x="418" y="680"/>
                  </a:lnTo>
                  <a:lnTo>
                    <a:pt x="418" y="682"/>
                  </a:lnTo>
                  <a:lnTo>
                    <a:pt x="418" y="683"/>
                  </a:lnTo>
                  <a:lnTo>
                    <a:pt x="419" y="688"/>
                  </a:lnTo>
                  <a:lnTo>
                    <a:pt x="416" y="691"/>
                  </a:lnTo>
                  <a:lnTo>
                    <a:pt x="416" y="692"/>
                  </a:lnTo>
                  <a:lnTo>
                    <a:pt x="416" y="693"/>
                  </a:lnTo>
                  <a:lnTo>
                    <a:pt x="415" y="695"/>
                  </a:lnTo>
                  <a:lnTo>
                    <a:pt x="415" y="693"/>
                  </a:lnTo>
                  <a:lnTo>
                    <a:pt x="414" y="693"/>
                  </a:lnTo>
                  <a:lnTo>
                    <a:pt x="411" y="695"/>
                  </a:lnTo>
                  <a:lnTo>
                    <a:pt x="411" y="696"/>
                  </a:lnTo>
                  <a:lnTo>
                    <a:pt x="410" y="697"/>
                  </a:lnTo>
                  <a:lnTo>
                    <a:pt x="408" y="697"/>
                  </a:lnTo>
                  <a:lnTo>
                    <a:pt x="407" y="697"/>
                  </a:lnTo>
                  <a:lnTo>
                    <a:pt x="407" y="696"/>
                  </a:lnTo>
                  <a:lnTo>
                    <a:pt x="407" y="697"/>
                  </a:lnTo>
                  <a:lnTo>
                    <a:pt x="406" y="697"/>
                  </a:lnTo>
                  <a:lnTo>
                    <a:pt x="404" y="697"/>
                  </a:lnTo>
                  <a:lnTo>
                    <a:pt x="403" y="699"/>
                  </a:lnTo>
                  <a:lnTo>
                    <a:pt x="403" y="700"/>
                  </a:lnTo>
                  <a:lnTo>
                    <a:pt x="402" y="700"/>
                  </a:lnTo>
                  <a:lnTo>
                    <a:pt x="402" y="701"/>
                  </a:lnTo>
                  <a:lnTo>
                    <a:pt x="402" y="707"/>
                  </a:lnTo>
                  <a:lnTo>
                    <a:pt x="402" y="708"/>
                  </a:lnTo>
                  <a:lnTo>
                    <a:pt x="402" y="711"/>
                  </a:lnTo>
                  <a:lnTo>
                    <a:pt x="402" y="714"/>
                  </a:lnTo>
                  <a:lnTo>
                    <a:pt x="398" y="713"/>
                  </a:lnTo>
                  <a:lnTo>
                    <a:pt x="394" y="705"/>
                  </a:lnTo>
                  <a:lnTo>
                    <a:pt x="391" y="701"/>
                  </a:lnTo>
                  <a:lnTo>
                    <a:pt x="390" y="699"/>
                  </a:lnTo>
                  <a:lnTo>
                    <a:pt x="389" y="697"/>
                  </a:lnTo>
                  <a:lnTo>
                    <a:pt x="389" y="696"/>
                  </a:lnTo>
                  <a:lnTo>
                    <a:pt x="387" y="695"/>
                  </a:lnTo>
                  <a:lnTo>
                    <a:pt x="381" y="691"/>
                  </a:lnTo>
                  <a:lnTo>
                    <a:pt x="378" y="691"/>
                  </a:lnTo>
                  <a:lnTo>
                    <a:pt x="376" y="688"/>
                  </a:lnTo>
                  <a:lnTo>
                    <a:pt x="370" y="686"/>
                  </a:lnTo>
                  <a:lnTo>
                    <a:pt x="369" y="686"/>
                  </a:lnTo>
                  <a:lnTo>
                    <a:pt x="365" y="684"/>
                  </a:lnTo>
                  <a:lnTo>
                    <a:pt x="359" y="683"/>
                  </a:lnTo>
                  <a:lnTo>
                    <a:pt x="357" y="683"/>
                  </a:lnTo>
                  <a:lnTo>
                    <a:pt x="355" y="683"/>
                  </a:lnTo>
                  <a:lnTo>
                    <a:pt x="351" y="683"/>
                  </a:lnTo>
                  <a:lnTo>
                    <a:pt x="348" y="682"/>
                  </a:lnTo>
                  <a:lnTo>
                    <a:pt x="340" y="680"/>
                  </a:lnTo>
                  <a:lnTo>
                    <a:pt x="338" y="680"/>
                  </a:lnTo>
                  <a:lnTo>
                    <a:pt x="335" y="679"/>
                  </a:lnTo>
                  <a:lnTo>
                    <a:pt x="332" y="679"/>
                  </a:lnTo>
                  <a:lnTo>
                    <a:pt x="330" y="676"/>
                  </a:lnTo>
                  <a:lnTo>
                    <a:pt x="329" y="675"/>
                  </a:lnTo>
                  <a:lnTo>
                    <a:pt x="325" y="674"/>
                  </a:lnTo>
                  <a:lnTo>
                    <a:pt x="322" y="674"/>
                  </a:lnTo>
                  <a:lnTo>
                    <a:pt x="322" y="663"/>
                  </a:lnTo>
                  <a:lnTo>
                    <a:pt x="314" y="667"/>
                  </a:lnTo>
                  <a:lnTo>
                    <a:pt x="308" y="659"/>
                  </a:lnTo>
                  <a:lnTo>
                    <a:pt x="304" y="657"/>
                  </a:lnTo>
                  <a:lnTo>
                    <a:pt x="300" y="656"/>
                  </a:lnTo>
                  <a:lnTo>
                    <a:pt x="293" y="656"/>
                  </a:lnTo>
                  <a:lnTo>
                    <a:pt x="288" y="659"/>
                  </a:lnTo>
                  <a:lnTo>
                    <a:pt x="284" y="661"/>
                  </a:lnTo>
                  <a:lnTo>
                    <a:pt x="283" y="670"/>
                  </a:lnTo>
                  <a:lnTo>
                    <a:pt x="283" y="675"/>
                  </a:lnTo>
                  <a:lnTo>
                    <a:pt x="283" y="680"/>
                  </a:lnTo>
                  <a:lnTo>
                    <a:pt x="279" y="692"/>
                  </a:lnTo>
                  <a:lnTo>
                    <a:pt x="275" y="693"/>
                  </a:lnTo>
                  <a:lnTo>
                    <a:pt x="271" y="695"/>
                  </a:lnTo>
                  <a:lnTo>
                    <a:pt x="267" y="696"/>
                  </a:lnTo>
                  <a:lnTo>
                    <a:pt x="263" y="697"/>
                  </a:lnTo>
                  <a:lnTo>
                    <a:pt x="257" y="699"/>
                  </a:lnTo>
                  <a:lnTo>
                    <a:pt x="253" y="703"/>
                  </a:lnTo>
                  <a:lnTo>
                    <a:pt x="250" y="705"/>
                  </a:lnTo>
                  <a:lnTo>
                    <a:pt x="247" y="707"/>
                  </a:lnTo>
                  <a:lnTo>
                    <a:pt x="246" y="708"/>
                  </a:lnTo>
                  <a:lnTo>
                    <a:pt x="246" y="709"/>
                  </a:lnTo>
                  <a:lnTo>
                    <a:pt x="240" y="714"/>
                  </a:lnTo>
                  <a:lnTo>
                    <a:pt x="238" y="716"/>
                  </a:lnTo>
                  <a:lnTo>
                    <a:pt x="237" y="716"/>
                  </a:lnTo>
                  <a:lnTo>
                    <a:pt x="233" y="720"/>
                  </a:lnTo>
                  <a:lnTo>
                    <a:pt x="229" y="716"/>
                  </a:lnTo>
                  <a:lnTo>
                    <a:pt x="225" y="712"/>
                  </a:lnTo>
                  <a:lnTo>
                    <a:pt x="221" y="708"/>
                  </a:lnTo>
                  <a:lnTo>
                    <a:pt x="221" y="707"/>
                  </a:lnTo>
                  <a:lnTo>
                    <a:pt x="220" y="707"/>
                  </a:lnTo>
                  <a:lnTo>
                    <a:pt x="219" y="705"/>
                  </a:lnTo>
                  <a:lnTo>
                    <a:pt x="216" y="705"/>
                  </a:lnTo>
                  <a:lnTo>
                    <a:pt x="211" y="707"/>
                  </a:lnTo>
                  <a:lnTo>
                    <a:pt x="203" y="708"/>
                  </a:lnTo>
                  <a:lnTo>
                    <a:pt x="196" y="709"/>
                  </a:lnTo>
                  <a:lnTo>
                    <a:pt x="190" y="707"/>
                  </a:lnTo>
                  <a:lnTo>
                    <a:pt x="188" y="705"/>
                  </a:lnTo>
                  <a:lnTo>
                    <a:pt x="187" y="705"/>
                  </a:lnTo>
                  <a:lnTo>
                    <a:pt x="186" y="704"/>
                  </a:lnTo>
                  <a:lnTo>
                    <a:pt x="185" y="704"/>
                  </a:lnTo>
                  <a:lnTo>
                    <a:pt x="183" y="704"/>
                  </a:lnTo>
                  <a:lnTo>
                    <a:pt x="181" y="703"/>
                  </a:lnTo>
                  <a:lnTo>
                    <a:pt x="179" y="701"/>
                  </a:lnTo>
                  <a:lnTo>
                    <a:pt x="175" y="701"/>
                  </a:lnTo>
                  <a:lnTo>
                    <a:pt x="174" y="700"/>
                  </a:lnTo>
                  <a:lnTo>
                    <a:pt x="169" y="696"/>
                  </a:lnTo>
                  <a:lnTo>
                    <a:pt x="165" y="699"/>
                  </a:lnTo>
                  <a:lnTo>
                    <a:pt x="160" y="703"/>
                  </a:lnTo>
                  <a:lnTo>
                    <a:pt x="158" y="703"/>
                  </a:lnTo>
                  <a:lnTo>
                    <a:pt x="157" y="704"/>
                  </a:lnTo>
                  <a:lnTo>
                    <a:pt x="154" y="707"/>
                  </a:lnTo>
                  <a:lnTo>
                    <a:pt x="153" y="700"/>
                  </a:lnTo>
                  <a:lnTo>
                    <a:pt x="152" y="697"/>
                  </a:lnTo>
                  <a:lnTo>
                    <a:pt x="149" y="688"/>
                  </a:lnTo>
                  <a:lnTo>
                    <a:pt x="149" y="683"/>
                  </a:lnTo>
                  <a:lnTo>
                    <a:pt x="148" y="678"/>
                  </a:lnTo>
                  <a:lnTo>
                    <a:pt x="147" y="678"/>
                  </a:lnTo>
                  <a:lnTo>
                    <a:pt x="139" y="666"/>
                  </a:lnTo>
                  <a:lnTo>
                    <a:pt x="137" y="665"/>
                  </a:lnTo>
                  <a:lnTo>
                    <a:pt x="130" y="654"/>
                  </a:lnTo>
                  <a:lnTo>
                    <a:pt x="130" y="652"/>
                  </a:lnTo>
                  <a:lnTo>
                    <a:pt x="130" y="650"/>
                  </a:lnTo>
                  <a:lnTo>
                    <a:pt x="127" y="645"/>
                  </a:lnTo>
                  <a:lnTo>
                    <a:pt x="126" y="642"/>
                  </a:lnTo>
                  <a:lnTo>
                    <a:pt x="118" y="632"/>
                  </a:lnTo>
                  <a:lnTo>
                    <a:pt x="116" y="631"/>
                  </a:lnTo>
                  <a:lnTo>
                    <a:pt x="114" y="627"/>
                  </a:lnTo>
                  <a:lnTo>
                    <a:pt x="110" y="623"/>
                  </a:lnTo>
                  <a:lnTo>
                    <a:pt x="109" y="620"/>
                  </a:lnTo>
                  <a:lnTo>
                    <a:pt x="106" y="616"/>
                  </a:lnTo>
                  <a:lnTo>
                    <a:pt x="137" y="611"/>
                  </a:lnTo>
                  <a:lnTo>
                    <a:pt x="152" y="601"/>
                  </a:lnTo>
                  <a:lnTo>
                    <a:pt x="154" y="589"/>
                  </a:lnTo>
                  <a:lnTo>
                    <a:pt x="154" y="587"/>
                  </a:lnTo>
                  <a:lnTo>
                    <a:pt x="153" y="580"/>
                  </a:lnTo>
                  <a:lnTo>
                    <a:pt x="152" y="566"/>
                  </a:lnTo>
                  <a:lnTo>
                    <a:pt x="132" y="535"/>
                  </a:lnTo>
                  <a:lnTo>
                    <a:pt x="128" y="535"/>
                  </a:lnTo>
                  <a:lnTo>
                    <a:pt x="120" y="505"/>
                  </a:lnTo>
                  <a:lnTo>
                    <a:pt x="141" y="494"/>
                  </a:lnTo>
                  <a:lnTo>
                    <a:pt x="158" y="493"/>
                  </a:lnTo>
                  <a:lnTo>
                    <a:pt x="161" y="493"/>
                  </a:lnTo>
                  <a:lnTo>
                    <a:pt x="158" y="487"/>
                  </a:lnTo>
                  <a:lnTo>
                    <a:pt x="158" y="484"/>
                  </a:lnTo>
                  <a:lnTo>
                    <a:pt x="161" y="483"/>
                  </a:lnTo>
                  <a:lnTo>
                    <a:pt x="162" y="467"/>
                  </a:lnTo>
                  <a:lnTo>
                    <a:pt x="171" y="455"/>
                  </a:lnTo>
                  <a:lnTo>
                    <a:pt x="166" y="450"/>
                  </a:lnTo>
                  <a:lnTo>
                    <a:pt x="160" y="457"/>
                  </a:lnTo>
                  <a:lnTo>
                    <a:pt x="158" y="457"/>
                  </a:lnTo>
                  <a:lnTo>
                    <a:pt x="140" y="445"/>
                  </a:lnTo>
                  <a:lnTo>
                    <a:pt x="135" y="426"/>
                  </a:lnTo>
                  <a:lnTo>
                    <a:pt x="127" y="422"/>
                  </a:lnTo>
                  <a:lnTo>
                    <a:pt x="133" y="407"/>
                  </a:lnTo>
                  <a:lnTo>
                    <a:pt x="124" y="400"/>
                  </a:lnTo>
                  <a:lnTo>
                    <a:pt x="130" y="392"/>
                  </a:lnTo>
                  <a:lnTo>
                    <a:pt x="127" y="387"/>
                  </a:lnTo>
                  <a:lnTo>
                    <a:pt x="118" y="387"/>
                  </a:lnTo>
                  <a:lnTo>
                    <a:pt x="102" y="379"/>
                  </a:lnTo>
                  <a:lnTo>
                    <a:pt x="96" y="366"/>
                  </a:lnTo>
                  <a:lnTo>
                    <a:pt x="96" y="365"/>
                  </a:lnTo>
                  <a:lnTo>
                    <a:pt x="97" y="360"/>
                  </a:lnTo>
                  <a:lnTo>
                    <a:pt x="98" y="360"/>
                  </a:lnTo>
                  <a:lnTo>
                    <a:pt x="96" y="354"/>
                  </a:lnTo>
                  <a:lnTo>
                    <a:pt x="85" y="337"/>
                  </a:lnTo>
                  <a:lnTo>
                    <a:pt x="85" y="331"/>
                  </a:lnTo>
                  <a:lnTo>
                    <a:pt x="85" y="326"/>
                  </a:lnTo>
                  <a:lnTo>
                    <a:pt x="72" y="332"/>
                  </a:lnTo>
                  <a:lnTo>
                    <a:pt x="67" y="331"/>
                  </a:lnTo>
                  <a:lnTo>
                    <a:pt x="64" y="344"/>
                  </a:lnTo>
                  <a:lnTo>
                    <a:pt x="60" y="347"/>
                  </a:lnTo>
                  <a:lnTo>
                    <a:pt x="54" y="344"/>
                  </a:lnTo>
                  <a:lnTo>
                    <a:pt x="51" y="343"/>
                  </a:lnTo>
                  <a:lnTo>
                    <a:pt x="50" y="337"/>
                  </a:lnTo>
                  <a:lnTo>
                    <a:pt x="47" y="335"/>
                  </a:lnTo>
                  <a:lnTo>
                    <a:pt x="41" y="332"/>
                  </a:lnTo>
                  <a:lnTo>
                    <a:pt x="41" y="327"/>
                  </a:lnTo>
                  <a:lnTo>
                    <a:pt x="41" y="326"/>
                  </a:lnTo>
                  <a:lnTo>
                    <a:pt x="31" y="327"/>
                  </a:lnTo>
                  <a:lnTo>
                    <a:pt x="27" y="328"/>
                  </a:lnTo>
                  <a:lnTo>
                    <a:pt x="22" y="330"/>
                  </a:lnTo>
                  <a:lnTo>
                    <a:pt x="18" y="327"/>
                  </a:lnTo>
                  <a:lnTo>
                    <a:pt x="7" y="322"/>
                  </a:lnTo>
                  <a:lnTo>
                    <a:pt x="0" y="320"/>
                  </a:lnTo>
                  <a:lnTo>
                    <a:pt x="5" y="315"/>
                  </a:lnTo>
                  <a:lnTo>
                    <a:pt x="13" y="309"/>
                  </a:lnTo>
                  <a:lnTo>
                    <a:pt x="18" y="306"/>
                  </a:lnTo>
                  <a:lnTo>
                    <a:pt x="20" y="319"/>
                  </a:lnTo>
                  <a:lnTo>
                    <a:pt x="27" y="326"/>
                  </a:lnTo>
                  <a:lnTo>
                    <a:pt x="26" y="314"/>
                  </a:lnTo>
                  <a:lnTo>
                    <a:pt x="26" y="311"/>
                  </a:lnTo>
                  <a:lnTo>
                    <a:pt x="24" y="299"/>
                  </a:lnTo>
                  <a:lnTo>
                    <a:pt x="25" y="293"/>
                  </a:lnTo>
                  <a:lnTo>
                    <a:pt x="30" y="294"/>
                  </a:lnTo>
                  <a:lnTo>
                    <a:pt x="35" y="306"/>
                  </a:lnTo>
                  <a:lnTo>
                    <a:pt x="47" y="316"/>
                  </a:lnTo>
                  <a:lnTo>
                    <a:pt x="54" y="322"/>
                  </a:lnTo>
                  <a:lnTo>
                    <a:pt x="55" y="327"/>
                  </a:lnTo>
                  <a:lnTo>
                    <a:pt x="58" y="331"/>
                  </a:lnTo>
                  <a:lnTo>
                    <a:pt x="61" y="337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59" y="323"/>
                  </a:lnTo>
                  <a:lnTo>
                    <a:pt x="58" y="316"/>
                  </a:lnTo>
                  <a:lnTo>
                    <a:pt x="52" y="311"/>
                  </a:lnTo>
                  <a:lnTo>
                    <a:pt x="54" y="303"/>
                  </a:lnTo>
                  <a:lnTo>
                    <a:pt x="59" y="293"/>
                  </a:lnTo>
                  <a:lnTo>
                    <a:pt x="68" y="288"/>
                  </a:lnTo>
                  <a:lnTo>
                    <a:pt x="69" y="293"/>
                  </a:lnTo>
                  <a:lnTo>
                    <a:pt x="76" y="289"/>
                  </a:lnTo>
                  <a:lnTo>
                    <a:pt x="77" y="298"/>
                  </a:lnTo>
                  <a:lnTo>
                    <a:pt x="79" y="307"/>
                  </a:lnTo>
                  <a:lnTo>
                    <a:pt x="81" y="306"/>
                  </a:lnTo>
                  <a:lnTo>
                    <a:pt x="82" y="296"/>
                  </a:lnTo>
                  <a:lnTo>
                    <a:pt x="96" y="296"/>
                  </a:lnTo>
                  <a:lnTo>
                    <a:pt x="94" y="305"/>
                  </a:lnTo>
                  <a:lnTo>
                    <a:pt x="94" y="313"/>
                  </a:lnTo>
                  <a:lnTo>
                    <a:pt x="96" y="324"/>
                  </a:lnTo>
                  <a:lnTo>
                    <a:pt x="96" y="327"/>
                  </a:lnTo>
                  <a:lnTo>
                    <a:pt x="96" y="330"/>
                  </a:lnTo>
                  <a:lnTo>
                    <a:pt x="90" y="333"/>
                  </a:lnTo>
                  <a:lnTo>
                    <a:pt x="94" y="336"/>
                  </a:lnTo>
                  <a:lnTo>
                    <a:pt x="106" y="332"/>
                  </a:lnTo>
                  <a:lnTo>
                    <a:pt x="118" y="333"/>
                  </a:lnTo>
                  <a:lnTo>
                    <a:pt x="120" y="335"/>
                  </a:lnTo>
                  <a:lnTo>
                    <a:pt x="123" y="333"/>
                  </a:lnTo>
                  <a:lnTo>
                    <a:pt x="124" y="332"/>
                  </a:lnTo>
                  <a:lnTo>
                    <a:pt x="113" y="328"/>
                  </a:lnTo>
                  <a:lnTo>
                    <a:pt x="109" y="327"/>
                  </a:lnTo>
                  <a:lnTo>
                    <a:pt x="101" y="326"/>
                  </a:lnTo>
                  <a:lnTo>
                    <a:pt x="102" y="315"/>
                  </a:lnTo>
                  <a:lnTo>
                    <a:pt x="102" y="305"/>
                  </a:lnTo>
                  <a:lnTo>
                    <a:pt x="102" y="303"/>
                  </a:lnTo>
                  <a:lnTo>
                    <a:pt x="102" y="299"/>
                  </a:lnTo>
                  <a:lnTo>
                    <a:pt x="110" y="299"/>
                  </a:lnTo>
                  <a:lnTo>
                    <a:pt x="111" y="299"/>
                  </a:lnTo>
                  <a:lnTo>
                    <a:pt x="126" y="307"/>
                  </a:lnTo>
                  <a:lnTo>
                    <a:pt x="133" y="307"/>
                  </a:lnTo>
                  <a:lnTo>
                    <a:pt x="145" y="309"/>
                  </a:lnTo>
                  <a:lnTo>
                    <a:pt x="157" y="309"/>
                  </a:lnTo>
                  <a:lnTo>
                    <a:pt x="156" y="318"/>
                  </a:lnTo>
                  <a:lnTo>
                    <a:pt x="156" y="320"/>
                  </a:lnTo>
                  <a:lnTo>
                    <a:pt x="151" y="327"/>
                  </a:lnTo>
                  <a:lnTo>
                    <a:pt x="148" y="330"/>
                  </a:lnTo>
                  <a:lnTo>
                    <a:pt x="145" y="332"/>
                  </a:lnTo>
                  <a:lnTo>
                    <a:pt x="139" y="337"/>
                  </a:lnTo>
                  <a:lnTo>
                    <a:pt x="135" y="339"/>
                  </a:lnTo>
                  <a:lnTo>
                    <a:pt x="131" y="341"/>
                  </a:lnTo>
                  <a:lnTo>
                    <a:pt x="126" y="343"/>
                  </a:lnTo>
                  <a:lnTo>
                    <a:pt x="123" y="344"/>
                  </a:lnTo>
                  <a:lnTo>
                    <a:pt x="114" y="349"/>
                  </a:lnTo>
                  <a:lnTo>
                    <a:pt x="113" y="350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15" y="352"/>
                  </a:lnTo>
                  <a:lnTo>
                    <a:pt x="124" y="349"/>
                  </a:lnTo>
                  <a:lnTo>
                    <a:pt x="136" y="345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8" y="332"/>
                  </a:lnTo>
                  <a:lnTo>
                    <a:pt x="160" y="330"/>
                  </a:lnTo>
                  <a:lnTo>
                    <a:pt x="161" y="327"/>
                  </a:lnTo>
                  <a:lnTo>
                    <a:pt x="161" y="326"/>
                  </a:lnTo>
                  <a:lnTo>
                    <a:pt x="162" y="327"/>
                  </a:lnTo>
                  <a:lnTo>
                    <a:pt x="166" y="328"/>
                  </a:lnTo>
                  <a:lnTo>
                    <a:pt x="166" y="336"/>
                  </a:lnTo>
                  <a:lnTo>
                    <a:pt x="166" y="344"/>
                  </a:lnTo>
                  <a:lnTo>
                    <a:pt x="165" y="350"/>
                  </a:lnTo>
                  <a:lnTo>
                    <a:pt x="171" y="356"/>
                  </a:lnTo>
                  <a:lnTo>
                    <a:pt x="175" y="352"/>
                  </a:lnTo>
                  <a:lnTo>
                    <a:pt x="179" y="360"/>
                  </a:lnTo>
                  <a:lnTo>
                    <a:pt x="179" y="366"/>
                  </a:lnTo>
                  <a:lnTo>
                    <a:pt x="175" y="371"/>
                  </a:lnTo>
                  <a:lnTo>
                    <a:pt x="174" y="373"/>
                  </a:lnTo>
                  <a:lnTo>
                    <a:pt x="171" y="381"/>
                  </a:lnTo>
                  <a:lnTo>
                    <a:pt x="181" y="375"/>
                  </a:lnTo>
                  <a:lnTo>
                    <a:pt x="190" y="368"/>
                  </a:lnTo>
                  <a:lnTo>
                    <a:pt x="196" y="360"/>
                  </a:lnTo>
                  <a:lnTo>
                    <a:pt x="204" y="362"/>
                  </a:lnTo>
                  <a:lnTo>
                    <a:pt x="205" y="362"/>
                  </a:lnTo>
                  <a:lnTo>
                    <a:pt x="209" y="362"/>
                  </a:lnTo>
                  <a:lnTo>
                    <a:pt x="215" y="352"/>
                  </a:lnTo>
                  <a:lnTo>
                    <a:pt x="213" y="347"/>
                  </a:lnTo>
                  <a:lnTo>
                    <a:pt x="200" y="350"/>
                  </a:lnTo>
                  <a:lnTo>
                    <a:pt x="199" y="349"/>
                  </a:lnTo>
                  <a:lnTo>
                    <a:pt x="186" y="344"/>
                  </a:lnTo>
                  <a:lnTo>
                    <a:pt x="183" y="340"/>
                  </a:lnTo>
                  <a:lnTo>
                    <a:pt x="179" y="336"/>
                  </a:lnTo>
                  <a:lnTo>
                    <a:pt x="188" y="331"/>
                  </a:lnTo>
                  <a:lnTo>
                    <a:pt x="198" y="330"/>
                  </a:lnTo>
                  <a:lnTo>
                    <a:pt x="198" y="327"/>
                  </a:lnTo>
                  <a:lnTo>
                    <a:pt x="199" y="324"/>
                  </a:lnTo>
                  <a:lnTo>
                    <a:pt x="190" y="318"/>
                  </a:lnTo>
                  <a:lnTo>
                    <a:pt x="188" y="315"/>
                  </a:lnTo>
                  <a:lnTo>
                    <a:pt x="187" y="311"/>
                  </a:lnTo>
                  <a:lnTo>
                    <a:pt x="191" y="309"/>
                  </a:lnTo>
                  <a:lnTo>
                    <a:pt x="182" y="307"/>
                  </a:lnTo>
                  <a:lnTo>
                    <a:pt x="179" y="302"/>
                  </a:lnTo>
                  <a:lnTo>
                    <a:pt x="186" y="298"/>
                  </a:lnTo>
                  <a:lnTo>
                    <a:pt x="194" y="296"/>
                  </a:lnTo>
                  <a:lnTo>
                    <a:pt x="195" y="294"/>
                  </a:lnTo>
                  <a:lnTo>
                    <a:pt x="200" y="292"/>
                  </a:lnTo>
                  <a:lnTo>
                    <a:pt x="199" y="290"/>
                  </a:lnTo>
                  <a:lnTo>
                    <a:pt x="187" y="293"/>
                  </a:lnTo>
                  <a:lnTo>
                    <a:pt x="182" y="292"/>
                  </a:lnTo>
                  <a:lnTo>
                    <a:pt x="196" y="281"/>
                  </a:lnTo>
                  <a:lnTo>
                    <a:pt x="207" y="280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3" y="273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9" y="265"/>
                  </a:lnTo>
                  <a:lnTo>
                    <a:pt x="203" y="259"/>
                  </a:lnTo>
                  <a:lnTo>
                    <a:pt x="204" y="256"/>
                  </a:lnTo>
                  <a:lnTo>
                    <a:pt x="213" y="244"/>
                  </a:lnTo>
                  <a:lnTo>
                    <a:pt x="224" y="229"/>
                  </a:lnTo>
                  <a:lnTo>
                    <a:pt x="233" y="218"/>
                  </a:lnTo>
                  <a:lnTo>
                    <a:pt x="236" y="217"/>
                  </a:lnTo>
                  <a:lnTo>
                    <a:pt x="242" y="214"/>
                  </a:lnTo>
                  <a:lnTo>
                    <a:pt x="257" y="217"/>
                  </a:lnTo>
                  <a:lnTo>
                    <a:pt x="266" y="222"/>
                  </a:lnTo>
                  <a:lnTo>
                    <a:pt x="268" y="224"/>
                  </a:lnTo>
                  <a:lnTo>
                    <a:pt x="271" y="225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64" y="210"/>
                  </a:lnTo>
                  <a:lnTo>
                    <a:pt x="257" y="208"/>
                  </a:lnTo>
                  <a:lnTo>
                    <a:pt x="250" y="206"/>
                  </a:lnTo>
                  <a:lnTo>
                    <a:pt x="250" y="196"/>
                  </a:lnTo>
                  <a:lnTo>
                    <a:pt x="254" y="187"/>
                  </a:lnTo>
                  <a:lnTo>
                    <a:pt x="258" y="172"/>
                  </a:lnTo>
                  <a:lnTo>
                    <a:pt x="260" y="162"/>
                  </a:lnTo>
                  <a:lnTo>
                    <a:pt x="272" y="165"/>
                  </a:lnTo>
                  <a:lnTo>
                    <a:pt x="283" y="172"/>
                  </a:lnTo>
                  <a:lnTo>
                    <a:pt x="291" y="179"/>
                  </a:lnTo>
                  <a:lnTo>
                    <a:pt x="296" y="174"/>
                  </a:lnTo>
                  <a:lnTo>
                    <a:pt x="292" y="167"/>
                  </a:lnTo>
                  <a:lnTo>
                    <a:pt x="288" y="161"/>
                  </a:lnTo>
                  <a:lnTo>
                    <a:pt x="285" y="155"/>
                  </a:lnTo>
                  <a:lnTo>
                    <a:pt x="276" y="148"/>
                  </a:lnTo>
                  <a:lnTo>
                    <a:pt x="272" y="144"/>
                  </a:lnTo>
                  <a:lnTo>
                    <a:pt x="262" y="144"/>
                  </a:lnTo>
                  <a:lnTo>
                    <a:pt x="253" y="141"/>
                  </a:lnTo>
                  <a:lnTo>
                    <a:pt x="250" y="128"/>
                  </a:lnTo>
                  <a:lnTo>
                    <a:pt x="249" y="121"/>
                  </a:lnTo>
                  <a:lnTo>
                    <a:pt x="257" y="115"/>
                  </a:lnTo>
                  <a:lnTo>
                    <a:pt x="264" y="123"/>
                  </a:lnTo>
                  <a:lnTo>
                    <a:pt x="271" y="128"/>
                  </a:lnTo>
                  <a:lnTo>
                    <a:pt x="281" y="134"/>
                  </a:lnTo>
                  <a:lnTo>
                    <a:pt x="281" y="136"/>
                  </a:lnTo>
                  <a:lnTo>
                    <a:pt x="281" y="134"/>
                  </a:lnTo>
                  <a:lnTo>
                    <a:pt x="283" y="125"/>
                  </a:lnTo>
                  <a:lnTo>
                    <a:pt x="275" y="119"/>
                  </a:lnTo>
                  <a:lnTo>
                    <a:pt x="274" y="112"/>
                  </a:lnTo>
                  <a:lnTo>
                    <a:pt x="284" y="112"/>
                  </a:lnTo>
                  <a:lnTo>
                    <a:pt x="285" y="108"/>
                  </a:lnTo>
                  <a:lnTo>
                    <a:pt x="272" y="103"/>
                  </a:lnTo>
                  <a:lnTo>
                    <a:pt x="271" y="87"/>
                  </a:lnTo>
                  <a:lnTo>
                    <a:pt x="274" y="82"/>
                  </a:lnTo>
                  <a:lnTo>
                    <a:pt x="270" y="76"/>
                  </a:lnTo>
                  <a:lnTo>
                    <a:pt x="271" y="72"/>
                  </a:lnTo>
                  <a:lnTo>
                    <a:pt x="276" y="73"/>
                  </a:lnTo>
                  <a:lnTo>
                    <a:pt x="279" y="77"/>
                  </a:lnTo>
                  <a:lnTo>
                    <a:pt x="279" y="78"/>
                  </a:lnTo>
                  <a:lnTo>
                    <a:pt x="279" y="80"/>
                  </a:lnTo>
                  <a:lnTo>
                    <a:pt x="287" y="80"/>
                  </a:lnTo>
                  <a:lnTo>
                    <a:pt x="289" y="89"/>
                  </a:lnTo>
                  <a:lnTo>
                    <a:pt x="295" y="97"/>
                  </a:lnTo>
                  <a:lnTo>
                    <a:pt x="302" y="94"/>
                  </a:lnTo>
                  <a:lnTo>
                    <a:pt x="305" y="81"/>
                  </a:lnTo>
                  <a:lnTo>
                    <a:pt x="309" y="86"/>
                  </a:lnTo>
                  <a:lnTo>
                    <a:pt x="305" y="104"/>
                  </a:lnTo>
                  <a:lnTo>
                    <a:pt x="312" y="107"/>
                  </a:lnTo>
                  <a:lnTo>
                    <a:pt x="314" y="91"/>
                  </a:lnTo>
                  <a:lnTo>
                    <a:pt x="322" y="94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09" name="Freeform 100"/>
            <p:cNvSpPr>
              <a:spLocks/>
            </p:cNvSpPr>
            <p:nvPr/>
          </p:nvSpPr>
          <p:spPr bwMode="auto">
            <a:xfrm>
              <a:off x="5376863" y="260350"/>
              <a:ext cx="439737" cy="557213"/>
            </a:xfrm>
            <a:custGeom>
              <a:avLst/>
              <a:gdLst>
                <a:gd name="T0" fmla="*/ 2147483647 w 258"/>
                <a:gd name="T1" fmla="*/ 2147483647 h 322"/>
                <a:gd name="T2" fmla="*/ 2147483647 w 258"/>
                <a:gd name="T3" fmla="*/ 2147483647 h 322"/>
                <a:gd name="T4" fmla="*/ 2147483647 w 258"/>
                <a:gd name="T5" fmla="*/ 2147483647 h 322"/>
                <a:gd name="T6" fmla="*/ 2147483647 w 258"/>
                <a:gd name="T7" fmla="*/ 2147483647 h 322"/>
                <a:gd name="T8" fmla="*/ 2147483647 w 258"/>
                <a:gd name="T9" fmla="*/ 2147483647 h 322"/>
                <a:gd name="T10" fmla="*/ 2147483647 w 258"/>
                <a:gd name="T11" fmla="*/ 2147483647 h 322"/>
                <a:gd name="T12" fmla="*/ 2147483647 w 258"/>
                <a:gd name="T13" fmla="*/ 2147483647 h 322"/>
                <a:gd name="T14" fmla="*/ 2147483647 w 258"/>
                <a:gd name="T15" fmla="*/ 2147483647 h 322"/>
                <a:gd name="T16" fmla="*/ 2147483647 w 258"/>
                <a:gd name="T17" fmla="*/ 2147483647 h 322"/>
                <a:gd name="T18" fmla="*/ 2147483647 w 258"/>
                <a:gd name="T19" fmla="*/ 2147483647 h 322"/>
                <a:gd name="T20" fmla="*/ 2147483647 w 258"/>
                <a:gd name="T21" fmla="*/ 2147483647 h 322"/>
                <a:gd name="T22" fmla="*/ 2147483647 w 258"/>
                <a:gd name="T23" fmla="*/ 2147483647 h 322"/>
                <a:gd name="T24" fmla="*/ 2147483647 w 258"/>
                <a:gd name="T25" fmla="*/ 2147483647 h 322"/>
                <a:gd name="T26" fmla="*/ 2147483647 w 258"/>
                <a:gd name="T27" fmla="*/ 2147483647 h 322"/>
                <a:gd name="T28" fmla="*/ 2147483647 w 258"/>
                <a:gd name="T29" fmla="*/ 2147483647 h 322"/>
                <a:gd name="T30" fmla="*/ 2147483647 w 258"/>
                <a:gd name="T31" fmla="*/ 2147483647 h 322"/>
                <a:gd name="T32" fmla="*/ 2147483647 w 258"/>
                <a:gd name="T33" fmla="*/ 2147483647 h 322"/>
                <a:gd name="T34" fmla="*/ 2147483647 w 258"/>
                <a:gd name="T35" fmla="*/ 2147483647 h 322"/>
                <a:gd name="T36" fmla="*/ 2147483647 w 258"/>
                <a:gd name="T37" fmla="*/ 2147483647 h 322"/>
                <a:gd name="T38" fmla="*/ 2147483647 w 258"/>
                <a:gd name="T39" fmla="*/ 2147483647 h 322"/>
                <a:gd name="T40" fmla="*/ 2147483647 w 258"/>
                <a:gd name="T41" fmla="*/ 2147483647 h 322"/>
                <a:gd name="T42" fmla="*/ 2147483647 w 258"/>
                <a:gd name="T43" fmla="*/ 2147483647 h 322"/>
                <a:gd name="T44" fmla="*/ 2147483647 w 258"/>
                <a:gd name="T45" fmla="*/ 2147483647 h 322"/>
                <a:gd name="T46" fmla="*/ 2147483647 w 258"/>
                <a:gd name="T47" fmla="*/ 2147483647 h 322"/>
                <a:gd name="T48" fmla="*/ 2147483647 w 258"/>
                <a:gd name="T49" fmla="*/ 2147483647 h 322"/>
                <a:gd name="T50" fmla="*/ 2147483647 w 258"/>
                <a:gd name="T51" fmla="*/ 2147483647 h 322"/>
                <a:gd name="T52" fmla="*/ 2147483647 w 258"/>
                <a:gd name="T53" fmla="*/ 2147483647 h 322"/>
                <a:gd name="T54" fmla="*/ 2147483647 w 258"/>
                <a:gd name="T55" fmla="*/ 2147483647 h 322"/>
                <a:gd name="T56" fmla="*/ 2147483647 w 258"/>
                <a:gd name="T57" fmla="*/ 2147483647 h 322"/>
                <a:gd name="T58" fmla="*/ 2147483647 w 258"/>
                <a:gd name="T59" fmla="*/ 2147483647 h 322"/>
                <a:gd name="T60" fmla="*/ 2147483647 w 258"/>
                <a:gd name="T61" fmla="*/ 2147483647 h 322"/>
                <a:gd name="T62" fmla="*/ 2147483647 w 258"/>
                <a:gd name="T63" fmla="*/ 2147483647 h 322"/>
                <a:gd name="T64" fmla="*/ 2147483647 w 258"/>
                <a:gd name="T65" fmla="*/ 2147483647 h 322"/>
                <a:gd name="T66" fmla="*/ 2147483647 w 258"/>
                <a:gd name="T67" fmla="*/ 2147483647 h 322"/>
                <a:gd name="T68" fmla="*/ 2147483647 w 258"/>
                <a:gd name="T69" fmla="*/ 2147483647 h 322"/>
                <a:gd name="T70" fmla="*/ 2147483647 w 258"/>
                <a:gd name="T71" fmla="*/ 2147483647 h 322"/>
                <a:gd name="T72" fmla="*/ 2147483647 w 258"/>
                <a:gd name="T73" fmla="*/ 2147483647 h 322"/>
                <a:gd name="T74" fmla="*/ 2147483647 w 258"/>
                <a:gd name="T75" fmla="*/ 2147483647 h 322"/>
                <a:gd name="T76" fmla="*/ 2147483647 w 258"/>
                <a:gd name="T77" fmla="*/ 2147483647 h 322"/>
                <a:gd name="T78" fmla="*/ 2147483647 w 258"/>
                <a:gd name="T79" fmla="*/ 2147483647 h 322"/>
                <a:gd name="T80" fmla="*/ 2147483647 w 258"/>
                <a:gd name="T81" fmla="*/ 2147483647 h 322"/>
                <a:gd name="T82" fmla="*/ 2147483647 w 258"/>
                <a:gd name="T83" fmla="*/ 2147483647 h 322"/>
                <a:gd name="T84" fmla="*/ 2147483647 w 258"/>
                <a:gd name="T85" fmla="*/ 2147483647 h 322"/>
                <a:gd name="T86" fmla="*/ 2147483647 w 258"/>
                <a:gd name="T87" fmla="*/ 2147483647 h 322"/>
                <a:gd name="T88" fmla="*/ 2147483647 w 258"/>
                <a:gd name="T89" fmla="*/ 2147483647 h 322"/>
                <a:gd name="T90" fmla="*/ 2147483647 w 258"/>
                <a:gd name="T91" fmla="*/ 2147483647 h 322"/>
                <a:gd name="T92" fmla="*/ 2147483647 w 258"/>
                <a:gd name="T93" fmla="*/ 2147483647 h 322"/>
                <a:gd name="T94" fmla="*/ 2147483647 w 258"/>
                <a:gd name="T95" fmla="*/ 2147483647 h 322"/>
                <a:gd name="T96" fmla="*/ 2147483647 w 258"/>
                <a:gd name="T97" fmla="*/ 2147483647 h 322"/>
                <a:gd name="T98" fmla="*/ 2147483647 w 258"/>
                <a:gd name="T99" fmla="*/ 2147483647 h 322"/>
                <a:gd name="T100" fmla="*/ 2147483647 w 258"/>
                <a:gd name="T101" fmla="*/ 2147483647 h 322"/>
                <a:gd name="T102" fmla="*/ 2147483647 w 258"/>
                <a:gd name="T103" fmla="*/ 2147483647 h 322"/>
                <a:gd name="T104" fmla="*/ 2147483647 w 258"/>
                <a:gd name="T105" fmla="*/ 2147483647 h 322"/>
                <a:gd name="T106" fmla="*/ 2147483647 w 258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322"/>
                <a:gd name="T164" fmla="*/ 258 w 258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322">
                  <a:moveTo>
                    <a:pt x="0" y="100"/>
                  </a:moveTo>
                  <a:lnTo>
                    <a:pt x="8" y="113"/>
                  </a:lnTo>
                  <a:lnTo>
                    <a:pt x="12" y="126"/>
                  </a:lnTo>
                  <a:lnTo>
                    <a:pt x="18" y="121"/>
                  </a:lnTo>
                  <a:lnTo>
                    <a:pt x="22" y="112"/>
                  </a:lnTo>
                  <a:lnTo>
                    <a:pt x="18" y="103"/>
                  </a:lnTo>
                  <a:lnTo>
                    <a:pt x="14" y="8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6" y="88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38" y="96"/>
                  </a:lnTo>
                  <a:lnTo>
                    <a:pt x="45" y="92"/>
                  </a:lnTo>
                  <a:lnTo>
                    <a:pt x="46" y="95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9" y="92"/>
                  </a:lnTo>
                  <a:lnTo>
                    <a:pt x="64" y="95"/>
                  </a:lnTo>
                  <a:lnTo>
                    <a:pt x="65" y="101"/>
                  </a:lnTo>
                  <a:lnTo>
                    <a:pt x="59" y="113"/>
                  </a:lnTo>
                  <a:lnTo>
                    <a:pt x="58" y="121"/>
                  </a:lnTo>
                  <a:lnTo>
                    <a:pt x="46" y="126"/>
                  </a:lnTo>
                  <a:lnTo>
                    <a:pt x="48" y="134"/>
                  </a:lnTo>
                  <a:lnTo>
                    <a:pt x="52" y="133"/>
                  </a:lnTo>
                  <a:lnTo>
                    <a:pt x="48" y="142"/>
                  </a:lnTo>
                  <a:lnTo>
                    <a:pt x="46" y="146"/>
                  </a:lnTo>
                  <a:lnTo>
                    <a:pt x="35" y="156"/>
                  </a:lnTo>
                  <a:lnTo>
                    <a:pt x="29" y="173"/>
                  </a:lnTo>
                  <a:lnTo>
                    <a:pt x="24" y="184"/>
                  </a:lnTo>
                  <a:lnTo>
                    <a:pt x="14" y="197"/>
                  </a:lnTo>
                  <a:lnTo>
                    <a:pt x="8" y="206"/>
                  </a:lnTo>
                  <a:lnTo>
                    <a:pt x="24" y="199"/>
                  </a:lnTo>
                  <a:lnTo>
                    <a:pt x="24" y="207"/>
                  </a:lnTo>
                  <a:lnTo>
                    <a:pt x="13" y="210"/>
                  </a:lnTo>
                  <a:lnTo>
                    <a:pt x="13" y="211"/>
                  </a:lnTo>
                  <a:lnTo>
                    <a:pt x="14" y="215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6" y="214"/>
                  </a:lnTo>
                  <a:lnTo>
                    <a:pt x="26" y="218"/>
                  </a:lnTo>
                  <a:lnTo>
                    <a:pt x="27" y="220"/>
                  </a:lnTo>
                  <a:lnTo>
                    <a:pt x="26" y="227"/>
                  </a:lnTo>
                  <a:lnTo>
                    <a:pt x="31" y="232"/>
                  </a:lnTo>
                  <a:lnTo>
                    <a:pt x="22" y="235"/>
                  </a:lnTo>
                  <a:lnTo>
                    <a:pt x="17" y="245"/>
                  </a:lnTo>
                  <a:lnTo>
                    <a:pt x="17" y="254"/>
                  </a:lnTo>
                  <a:lnTo>
                    <a:pt x="18" y="253"/>
                  </a:lnTo>
                  <a:lnTo>
                    <a:pt x="29" y="250"/>
                  </a:lnTo>
                  <a:lnTo>
                    <a:pt x="26" y="264"/>
                  </a:lnTo>
                  <a:lnTo>
                    <a:pt x="21" y="270"/>
                  </a:lnTo>
                  <a:lnTo>
                    <a:pt x="10" y="279"/>
                  </a:lnTo>
                  <a:lnTo>
                    <a:pt x="12" y="294"/>
                  </a:lnTo>
                  <a:lnTo>
                    <a:pt x="13" y="299"/>
                  </a:lnTo>
                  <a:lnTo>
                    <a:pt x="13" y="305"/>
                  </a:lnTo>
                  <a:lnTo>
                    <a:pt x="17" y="316"/>
                  </a:lnTo>
                  <a:lnTo>
                    <a:pt x="21" y="322"/>
                  </a:lnTo>
                  <a:lnTo>
                    <a:pt x="26" y="322"/>
                  </a:lnTo>
                  <a:lnTo>
                    <a:pt x="25" y="317"/>
                  </a:lnTo>
                  <a:lnTo>
                    <a:pt x="21" y="312"/>
                  </a:lnTo>
                  <a:lnTo>
                    <a:pt x="21" y="300"/>
                  </a:lnTo>
                  <a:lnTo>
                    <a:pt x="26" y="300"/>
                  </a:lnTo>
                  <a:lnTo>
                    <a:pt x="33" y="302"/>
                  </a:lnTo>
                  <a:lnTo>
                    <a:pt x="27" y="313"/>
                  </a:lnTo>
                  <a:lnTo>
                    <a:pt x="27" y="315"/>
                  </a:lnTo>
                  <a:lnTo>
                    <a:pt x="35" y="316"/>
                  </a:lnTo>
                  <a:lnTo>
                    <a:pt x="37" y="316"/>
                  </a:lnTo>
                  <a:lnTo>
                    <a:pt x="38" y="316"/>
                  </a:lnTo>
                  <a:lnTo>
                    <a:pt x="42" y="303"/>
                  </a:lnTo>
                  <a:lnTo>
                    <a:pt x="45" y="284"/>
                  </a:lnTo>
                  <a:lnTo>
                    <a:pt x="52" y="274"/>
                  </a:lnTo>
                  <a:lnTo>
                    <a:pt x="54" y="271"/>
                  </a:lnTo>
                  <a:lnTo>
                    <a:pt x="59" y="260"/>
                  </a:lnTo>
                  <a:lnTo>
                    <a:pt x="62" y="253"/>
                  </a:lnTo>
                  <a:lnTo>
                    <a:pt x="63" y="249"/>
                  </a:lnTo>
                  <a:lnTo>
                    <a:pt x="51" y="249"/>
                  </a:lnTo>
                  <a:lnTo>
                    <a:pt x="47" y="244"/>
                  </a:lnTo>
                  <a:lnTo>
                    <a:pt x="52" y="233"/>
                  </a:lnTo>
                  <a:lnTo>
                    <a:pt x="58" y="223"/>
                  </a:lnTo>
                  <a:lnTo>
                    <a:pt x="69" y="195"/>
                  </a:lnTo>
                  <a:lnTo>
                    <a:pt x="85" y="165"/>
                  </a:lnTo>
                  <a:lnTo>
                    <a:pt x="86" y="151"/>
                  </a:lnTo>
                  <a:lnTo>
                    <a:pt x="88" y="137"/>
                  </a:lnTo>
                  <a:lnTo>
                    <a:pt x="97" y="112"/>
                  </a:lnTo>
                  <a:lnTo>
                    <a:pt x="110" y="82"/>
                  </a:lnTo>
                  <a:lnTo>
                    <a:pt x="124" y="59"/>
                  </a:lnTo>
                  <a:lnTo>
                    <a:pt x="128" y="62"/>
                  </a:lnTo>
                  <a:lnTo>
                    <a:pt x="132" y="65"/>
                  </a:lnTo>
                  <a:lnTo>
                    <a:pt x="132" y="92"/>
                  </a:lnTo>
                  <a:lnTo>
                    <a:pt x="139" y="92"/>
                  </a:lnTo>
                  <a:lnTo>
                    <a:pt x="140" y="117"/>
                  </a:lnTo>
                  <a:lnTo>
                    <a:pt x="134" y="127"/>
                  </a:lnTo>
                  <a:lnTo>
                    <a:pt x="115" y="144"/>
                  </a:lnTo>
                  <a:lnTo>
                    <a:pt x="113" y="148"/>
                  </a:lnTo>
                  <a:lnTo>
                    <a:pt x="114" y="147"/>
                  </a:lnTo>
                  <a:lnTo>
                    <a:pt x="128" y="142"/>
                  </a:lnTo>
                  <a:lnTo>
                    <a:pt x="141" y="143"/>
                  </a:lnTo>
                  <a:lnTo>
                    <a:pt x="143" y="160"/>
                  </a:lnTo>
                  <a:lnTo>
                    <a:pt x="143" y="161"/>
                  </a:lnTo>
                  <a:lnTo>
                    <a:pt x="143" y="173"/>
                  </a:lnTo>
                  <a:lnTo>
                    <a:pt x="143" y="192"/>
                  </a:lnTo>
                  <a:lnTo>
                    <a:pt x="143" y="214"/>
                  </a:lnTo>
                  <a:lnTo>
                    <a:pt x="143" y="222"/>
                  </a:lnTo>
                  <a:lnTo>
                    <a:pt x="149" y="212"/>
                  </a:lnTo>
                  <a:lnTo>
                    <a:pt x="152" y="202"/>
                  </a:lnTo>
                  <a:lnTo>
                    <a:pt x="153" y="202"/>
                  </a:lnTo>
                  <a:lnTo>
                    <a:pt x="160" y="201"/>
                  </a:lnTo>
                  <a:lnTo>
                    <a:pt x="164" y="185"/>
                  </a:lnTo>
                  <a:lnTo>
                    <a:pt x="170" y="185"/>
                  </a:lnTo>
                  <a:lnTo>
                    <a:pt x="178" y="185"/>
                  </a:lnTo>
                  <a:lnTo>
                    <a:pt x="186" y="178"/>
                  </a:lnTo>
                  <a:lnTo>
                    <a:pt x="173" y="164"/>
                  </a:lnTo>
                  <a:lnTo>
                    <a:pt x="177" y="158"/>
                  </a:lnTo>
                  <a:lnTo>
                    <a:pt x="171" y="158"/>
                  </a:lnTo>
                  <a:lnTo>
                    <a:pt x="178" y="144"/>
                  </a:lnTo>
                  <a:lnTo>
                    <a:pt x="181" y="144"/>
                  </a:lnTo>
                  <a:lnTo>
                    <a:pt x="194" y="148"/>
                  </a:lnTo>
                  <a:lnTo>
                    <a:pt x="196" y="148"/>
                  </a:lnTo>
                  <a:lnTo>
                    <a:pt x="196" y="146"/>
                  </a:lnTo>
                  <a:lnTo>
                    <a:pt x="195" y="143"/>
                  </a:lnTo>
                  <a:lnTo>
                    <a:pt x="179" y="137"/>
                  </a:lnTo>
                  <a:lnTo>
                    <a:pt x="181" y="133"/>
                  </a:lnTo>
                  <a:lnTo>
                    <a:pt x="183" y="127"/>
                  </a:lnTo>
                  <a:lnTo>
                    <a:pt x="185" y="125"/>
                  </a:lnTo>
                  <a:lnTo>
                    <a:pt x="174" y="121"/>
                  </a:lnTo>
                  <a:lnTo>
                    <a:pt x="177" y="108"/>
                  </a:lnTo>
                  <a:lnTo>
                    <a:pt x="194" y="109"/>
                  </a:lnTo>
                  <a:lnTo>
                    <a:pt x="196" y="103"/>
                  </a:lnTo>
                  <a:lnTo>
                    <a:pt x="190" y="100"/>
                  </a:lnTo>
                  <a:lnTo>
                    <a:pt x="189" y="87"/>
                  </a:lnTo>
                  <a:lnTo>
                    <a:pt x="204" y="87"/>
                  </a:lnTo>
                  <a:lnTo>
                    <a:pt x="224" y="87"/>
                  </a:lnTo>
                  <a:lnTo>
                    <a:pt x="213" y="82"/>
                  </a:lnTo>
                  <a:lnTo>
                    <a:pt x="203" y="78"/>
                  </a:lnTo>
                  <a:lnTo>
                    <a:pt x="202" y="71"/>
                  </a:lnTo>
                  <a:lnTo>
                    <a:pt x="194" y="58"/>
                  </a:lnTo>
                  <a:lnTo>
                    <a:pt x="182" y="68"/>
                  </a:lnTo>
                  <a:lnTo>
                    <a:pt x="170" y="59"/>
                  </a:lnTo>
                  <a:lnTo>
                    <a:pt x="169" y="49"/>
                  </a:lnTo>
                  <a:lnTo>
                    <a:pt x="185" y="54"/>
                  </a:lnTo>
                  <a:lnTo>
                    <a:pt x="181" y="44"/>
                  </a:lnTo>
                  <a:lnTo>
                    <a:pt x="173" y="38"/>
                  </a:lnTo>
                  <a:lnTo>
                    <a:pt x="174" y="31"/>
                  </a:lnTo>
                  <a:lnTo>
                    <a:pt x="194" y="33"/>
                  </a:lnTo>
                  <a:lnTo>
                    <a:pt x="203" y="49"/>
                  </a:lnTo>
                  <a:lnTo>
                    <a:pt x="204" y="29"/>
                  </a:lnTo>
                  <a:lnTo>
                    <a:pt x="195" y="21"/>
                  </a:lnTo>
                  <a:lnTo>
                    <a:pt x="195" y="10"/>
                  </a:lnTo>
                  <a:lnTo>
                    <a:pt x="199" y="7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13" y="4"/>
                  </a:lnTo>
                  <a:lnTo>
                    <a:pt x="211" y="17"/>
                  </a:lnTo>
                  <a:lnTo>
                    <a:pt x="219" y="14"/>
                  </a:lnTo>
                  <a:lnTo>
                    <a:pt x="221" y="17"/>
                  </a:lnTo>
                  <a:lnTo>
                    <a:pt x="224" y="20"/>
                  </a:lnTo>
                  <a:lnTo>
                    <a:pt x="236" y="7"/>
                  </a:lnTo>
                  <a:lnTo>
                    <a:pt x="241" y="12"/>
                  </a:lnTo>
                  <a:lnTo>
                    <a:pt x="249" y="2"/>
                  </a:lnTo>
                  <a:lnTo>
                    <a:pt x="249" y="0"/>
                  </a:lnTo>
                  <a:lnTo>
                    <a:pt x="258" y="4"/>
                  </a:lnTo>
                  <a:lnTo>
                    <a:pt x="258" y="6"/>
                  </a:lnTo>
                </a:path>
              </a:pathLst>
            </a:custGeom>
            <a:noFill/>
            <a:ln w="3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410" name="Text Box 106"/>
            <p:cNvSpPr txBox="1">
              <a:spLocks noChangeArrowheads="1"/>
            </p:cNvSpPr>
            <p:nvPr/>
          </p:nvSpPr>
          <p:spPr bwMode="auto">
            <a:xfrm>
              <a:off x="2582851" y="2558177"/>
              <a:ext cx="7889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>
                  <a:solidFill>
                    <a:srgbClr val="00B050"/>
                  </a:solidFill>
                </a:rPr>
                <a:t>Mo i </a:t>
              </a:r>
              <a:r>
                <a:rPr lang="nb-NO" sz="1000" b="1" dirty="0" smtClean="0">
                  <a:solidFill>
                    <a:srgbClr val="00B050"/>
                  </a:solidFill>
                </a:rPr>
                <a:t>Rana</a:t>
              </a:r>
              <a:endParaRPr lang="nb-NO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3411" name="Oval 107"/>
            <p:cNvSpPr>
              <a:spLocks noChangeArrowheads="1"/>
            </p:cNvSpPr>
            <p:nvPr/>
          </p:nvSpPr>
          <p:spPr bwMode="auto">
            <a:xfrm>
              <a:off x="2916238" y="3933825"/>
              <a:ext cx="76200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3412" name="Text Box 108"/>
            <p:cNvSpPr txBox="1">
              <a:spLocks noChangeArrowheads="1"/>
            </p:cNvSpPr>
            <p:nvPr/>
          </p:nvSpPr>
          <p:spPr bwMode="auto">
            <a:xfrm>
              <a:off x="1677987" y="3852862"/>
              <a:ext cx="8429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Trondheim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14" name="Oval 111"/>
            <p:cNvSpPr>
              <a:spLocks noChangeArrowheads="1"/>
            </p:cNvSpPr>
            <p:nvPr/>
          </p:nvSpPr>
          <p:spPr bwMode="auto">
            <a:xfrm>
              <a:off x="4448175" y="1098550"/>
              <a:ext cx="76200" cy="79375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00B050"/>
                </a:solidFill>
              </a:endParaRPr>
            </a:p>
          </p:txBody>
        </p:sp>
        <p:sp>
          <p:nvSpPr>
            <p:cNvPr id="13415" name="Text Box 112"/>
            <p:cNvSpPr txBox="1">
              <a:spLocks noChangeArrowheads="1"/>
            </p:cNvSpPr>
            <p:nvPr/>
          </p:nvSpPr>
          <p:spPr bwMode="auto">
            <a:xfrm>
              <a:off x="3624263" y="1004014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00B050"/>
                  </a:solidFill>
                </a:rPr>
                <a:t>Tromsø</a:t>
              </a:r>
              <a:endParaRPr lang="nb-NO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3416" name="Oval 115"/>
            <p:cNvSpPr>
              <a:spLocks noChangeArrowheads="1"/>
            </p:cNvSpPr>
            <p:nvPr/>
          </p:nvSpPr>
          <p:spPr bwMode="auto">
            <a:xfrm>
              <a:off x="2051050" y="44370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17" name="Text Box 116"/>
            <p:cNvSpPr txBox="1">
              <a:spLocks noChangeArrowheads="1"/>
            </p:cNvSpPr>
            <p:nvPr/>
          </p:nvSpPr>
          <p:spPr bwMode="auto">
            <a:xfrm>
              <a:off x="909001" y="4821952"/>
              <a:ext cx="6896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Sogndal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18" name="Oval 117"/>
            <p:cNvSpPr>
              <a:spLocks noChangeArrowheads="1"/>
            </p:cNvSpPr>
            <p:nvPr/>
          </p:nvSpPr>
          <p:spPr bwMode="auto">
            <a:xfrm>
              <a:off x="3754438" y="2200275"/>
              <a:ext cx="108000" cy="1080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 dirty="0"/>
            </a:p>
          </p:txBody>
        </p:sp>
        <p:sp>
          <p:nvSpPr>
            <p:cNvPr id="13419" name="Text Box 118"/>
            <p:cNvSpPr txBox="1">
              <a:spLocks noChangeArrowheads="1"/>
            </p:cNvSpPr>
            <p:nvPr/>
          </p:nvSpPr>
          <p:spPr bwMode="auto">
            <a:xfrm>
              <a:off x="3180297" y="2114550"/>
              <a:ext cx="6415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 b="1" dirty="0" smtClean="0"/>
                <a:t>Bodø</a:t>
              </a:r>
              <a:endParaRPr lang="nb-NO" sz="1200" b="1" dirty="0"/>
            </a:p>
          </p:txBody>
        </p:sp>
        <p:sp>
          <p:nvSpPr>
            <p:cNvPr id="13423" name="Oval 133"/>
            <p:cNvSpPr>
              <a:spLocks noChangeArrowheads="1"/>
            </p:cNvSpPr>
            <p:nvPr/>
          </p:nvSpPr>
          <p:spPr bwMode="auto">
            <a:xfrm>
              <a:off x="2627313" y="52292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24" name="Text Box 134"/>
            <p:cNvSpPr txBox="1">
              <a:spLocks noChangeArrowheads="1"/>
            </p:cNvSpPr>
            <p:nvPr/>
          </p:nvSpPr>
          <p:spPr bwMode="auto">
            <a:xfrm>
              <a:off x="2255838" y="5293955"/>
              <a:ext cx="8032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Nesbyen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26" name="Oval 139"/>
            <p:cNvSpPr>
              <a:spLocks noChangeArrowheads="1"/>
            </p:cNvSpPr>
            <p:nvPr/>
          </p:nvSpPr>
          <p:spPr bwMode="auto">
            <a:xfrm>
              <a:off x="1712913" y="5186363"/>
              <a:ext cx="76200" cy="77787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27" name="Text Box 140"/>
            <p:cNvSpPr txBox="1">
              <a:spLocks noChangeArrowheads="1"/>
            </p:cNvSpPr>
            <p:nvPr/>
          </p:nvSpPr>
          <p:spPr bwMode="auto">
            <a:xfrm>
              <a:off x="881063" y="5117942"/>
              <a:ext cx="6891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>
                  <a:solidFill>
                    <a:srgbClr val="005DBE"/>
                  </a:solidFill>
                </a:rPr>
                <a:t> </a:t>
              </a:r>
              <a:r>
                <a:rPr lang="nb-NO" sz="1000" b="1" dirty="0" smtClean="0">
                  <a:solidFill>
                    <a:srgbClr val="005DBE"/>
                  </a:solidFill>
                </a:rPr>
                <a:t>Bergen</a:t>
              </a:r>
              <a:endParaRPr lang="nb-NO" sz="1000" b="1" dirty="0">
                <a:solidFill>
                  <a:srgbClr val="005DBE"/>
                </a:solidFill>
              </a:endParaRPr>
            </a:p>
          </p:txBody>
        </p:sp>
        <p:sp>
          <p:nvSpPr>
            <p:cNvPr id="13428" name="Oval 143"/>
            <p:cNvSpPr>
              <a:spLocks noChangeArrowheads="1"/>
            </p:cNvSpPr>
            <p:nvPr/>
          </p:nvSpPr>
          <p:spPr bwMode="auto">
            <a:xfrm>
              <a:off x="1674813" y="5657850"/>
              <a:ext cx="76200" cy="7778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29" name="Text Box 144"/>
            <p:cNvSpPr txBox="1">
              <a:spLocks noChangeArrowheads="1"/>
            </p:cNvSpPr>
            <p:nvPr/>
          </p:nvSpPr>
          <p:spPr bwMode="auto">
            <a:xfrm>
              <a:off x="708025" y="5553869"/>
              <a:ext cx="923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>
                  <a:solidFill>
                    <a:srgbClr val="005DBE"/>
                  </a:solidFill>
                </a:rPr>
                <a:t> </a:t>
              </a:r>
              <a:r>
                <a:rPr lang="nb-NO" sz="1000" b="1" dirty="0" smtClean="0">
                  <a:solidFill>
                    <a:srgbClr val="005DBE"/>
                  </a:solidFill>
                </a:rPr>
                <a:t>Haugesund</a:t>
              </a:r>
              <a:endParaRPr lang="nb-NO" sz="1000" b="1" dirty="0">
                <a:solidFill>
                  <a:srgbClr val="005DBE"/>
                </a:solidFill>
              </a:endParaRPr>
            </a:p>
          </p:txBody>
        </p:sp>
        <p:sp>
          <p:nvSpPr>
            <p:cNvPr id="13430" name="Text Box 146"/>
            <p:cNvSpPr txBox="1">
              <a:spLocks noChangeArrowheads="1"/>
            </p:cNvSpPr>
            <p:nvPr/>
          </p:nvSpPr>
          <p:spPr bwMode="auto">
            <a:xfrm>
              <a:off x="594505" y="5800090"/>
              <a:ext cx="9350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>
                  <a:solidFill>
                    <a:srgbClr val="005DBE"/>
                  </a:solidFill>
                </a:rPr>
                <a:t>   </a:t>
              </a:r>
              <a:r>
                <a:rPr lang="nb-NO" sz="1000" b="1" dirty="0" smtClean="0">
                  <a:solidFill>
                    <a:srgbClr val="005DBE"/>
                  </a:solidFill>
                </a:rPr>
                <a:t>Stavanger</a:t>
              </a:r>
              <a:endParaRPr lang="nb-NO" sz="1000" b="1" dirty="0">
                <a:solidFill>
                  <a:srgbClr val="005DBE"/>
                </a:solidFill>
              </a:endParaRPr>
            </a:p>
          </p:txBody>
        </p:sp>
        <p:sp>
          <p:nvSpPr>
            <p:cNvPr id="13431" name="Oval 147"/>
            <p:cNvSpPr>
              <a:spLocks noChangeArrowheads="1"/>
            </p:cNvSpPr>
            <p:nvPr/>
          </p:nvSpPr>
          <p:spPr bwMode="auto">
            <a:xfrm>
              <a:off x="1692275" y="5876925"/>
              <a:ext cx="76200" cy="7143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34" name="Oval 223"/>
            <p:cNvSpPr>
              <a:spLocks noChangeArrowheads="1"/>
            </p:cNvSpPr>
            <p:nvPr/>
          </p:nvSpPr>
          <p:spPr bwMode="auto">
            <a:xfrm>
              <a:off x="4211638" y="1628775"/>
              <a:ext cx="76200" cy="79375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00B050"/>
                </a:solidFill>
              </a:endParaRPr>
            </a:p>
          </p:txBody>
        </p:sp>
        <p:sp>
          <p:nvSpPr>
            <p:cNvPr id="13435" name="Text Box 224"/>
            <p:cNvSpPr txBox="1">
              <a:spLocks noChangeArrowheads="1"/>
            </p:cNvSpPr>
            <p:nvPr/>
          </p:nvSpPr>
          <p:spPr bwMode="auto">
            <a:xfrm>
              <a:off x="3202583" y="1468438"/>
              <a:ext cx="57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00B050"/>
                  </a:solidFill>
                </a:rPr>
                <a:t>Narvik</a:t>
              </a:r>
              <a:endParaRPr lang="nb-NO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3436" name="Oval 226"/>
            <p:cNvSpPr>
              <a:spLocks noChangeArrowheads="1"/>
            </p:cNvSpPr>
            <p:nvPr/>
          </p:nvSpPr>
          <p:spPr bwMode="auto">
            <a:xfrm>
              <a:off x="3635375" y="2636838"/>
              <a:ext cx="76200" cy="7778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38" name="Text Box 230"/>
            <p:cNvSpPr txBox="1">
              <a:spLocks noChangeArrowheads="1"/>
            </p:cNvSpPr>
            <p:nvPr/>
          </p:nvSpPr>
          <p:spPr bwMode="auto">
            <a:xfrm>
              <a:off x="1529543" y="4111467"/>
              <a:ext cx="5985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>
                  <a:solidFill>
                    <a:srgbClr val="009644"/>
                  </a:solidFill>
                </a:rPr>
                <a:t> </a:t>
              </a:r>
              <a:r>
                <a:rPr lang="nb-NO" sz="1000" b="1" dirty="0" smtClean="0">
                  <a:solidFill>
                    <a:srgbClr val="FF0000"/>
                  </a:solidFill>
                </a:rPr>
                <a:t>Molde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39" name="Oval 231"/>
            <p:cNvSpPr>
              <a:spLocks noChangeArrowheads="1"/>
            </p:cNvSpPr>
            <p:nvPr/>
          </p:nvSpPr>
          <p:spPr bwMode="auto">
            <a:xfrm>
              <a:off x="2051050" y="48688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40" name="Text Box 232"/>
            <p:cNvSpPr txBox="1">
              <a:spLocks noChangeArrowheads="1"/>
            </p:cNvSpPr>
            <p:nvPr/>
          </p:nvSpPr>
          <p:spPr bwMode="auto">
            <a:xfrm>
              <a:off x="1181100" y="4279901"/>
              <a:ext cx="8699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>
                  <a:solidFill>
                    <a:srgbClr val="009644"/>
                  </a:solidFill>
                </a:rPr>
                <a:t> </a:t>
              </a:r>
              <a:r>
                <a:rPr lang="nb-NO" sz="1000" b="1" dirty="0" smtClean="0">
                  <a:solidFill>
                    <a:srgbClr val="FF0000"/>
                  </a:solidFill>
                </a:rPr>
                <a:t>Ålesund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41" name="Oval 233"/>
            <p:cNvSpPr>
              <a:spLocks noChangeArrowheads="1"/>
            </p:cNvSpPr>
            <p:nvPr/>
          </p:nvSpPr>
          <p:spPr bwMode="auto">
            <a:xfrm>
              <a:off x="2051050" y="4652963"/>
              <a:ext cx="76200" cy="7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42" name="Oval 235"/>
            <p:cNvSpPr>
              <a:spLocks noChangeArrowheads="1"/>
            </p:cNvSpPr>
            <p:nvPr/>
          </p:nvSpPr>
          <p:spPr bwMode="auto">
            <a:xfrm>
              <a:off x="1847850" y="4763294"/>
              <a:ext cx="76200" cy="77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43" name="Text Box 238"/>
            <p:cNvSpPr txBox="1">
              <a:spLocks noChangeArrowheads="1"/>
            </p:cNvSpPr>
            <p:nvPr/>
          </p:nvSpPr>
          <p:spPr bwMode="auto">
            <a:xfrm>
              <a:off x="881063" y="4619625"/>
              <a:ext cx="9540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Førde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44" name="Oval 239"/>
            <p:cNvSpPr>
              <a:spLocks noChangeArrowheads="1"/>
            </p:cNvSpPr>
            <p:nvPr/>
          </p:nvSpPr>
          <p:spPr bwMode="auto">
            <a:xfrm>
              <a:off x="1979613" y="6308725"/>
              <a:ext cx="76200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3445" name="Text Box 240"/>
            <p:cNvSpPr txBox="1">
              <a:spLocks noChangeArrowheads="1"/>
            </p:cNvSpPr>
            <p:nvPr/>
          </p:nvSpPr>
          <p:spPr bwMode="auto">
            <a:xfrm>
              <a:off x="1436688" y="6388100"/>
              <a:ext cx="7080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Mandal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47" name="Text Box 234"/>
            <p:cNvSpPr txBox="1">
              <a:spLocks noChangeArrowheads="1"/>
            </p:cNvSpPr>
            <p:nvPr/>
          </p:nvSpPr>
          <p:spPr bwMode="auto">
            <a:xfrm>
              <a:off x="1016078" y="4468019"/>
              <a:ext cx="51346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Stryn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48" name="Text Box 119"/>
            <p:cNvSpPr txBox="1">
              <a:spLocks noChangeArrowheads="1"/>
            </p:cNvSpPr>
            <p:nvPr/>
          </p:nvSpPr>
          <p:spPr bwMode="auto">
            <a:xfrm>
              <a:off x="3008313" y="5232400"/>
              <a:ext cx="1250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 b="1" dirty="0">
                  <a:solidFill>
                    <a:srgbClr val="000000"/>
                  </a:solidFill>
                </a:rPr>
                <a:t>Gardermoen</a:t>
              </a:r>
            </a:p>
          </p:txBody>
        </p:sp>
        <p:sp>
          <p:nvSpPr>
            <p:cNvPr id="13450" name="Oval 111"/>
            <p:cNvSpPr>
              <a:spLocks noChangeArrowheads="1"/>
            </p:cNvSpPr>
            <p:nvPr/>
          </p:nvSpPr>
          <p:spPr bwMode="auto">
            <a:xfrm>
              <a:off x="5076825" y="908050"/>
              <a:ext cx="76200" cy="79375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00B050"/>
                </a:solidFill>
              </a:endParaRPr>
            </a:p>
          </p:txBody>
        </p:sp>
        <p:sp>
          <p:nvSpPr>
            <p:cNvPr id="13451" name="Text Box 112"/>
            <p:cNvSpPr txBox="1">
              <a:spLocks noChangeArrowheads="1"/>
            </p:cNvSpPr>
            <p:nvPr/>
          </p:nvSpPr>
          <p:spPr bwMode="auto">
            <a:xfrm>
              <a:off x="4468019" y="575032"/>
              <a:ext cx="4267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00B050"/>
                  </a:solidFill>
                </a:rPr>
                <a:t>Alta</a:t>
              </a:r>
              <a:endParaRPr lang="nb-NO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3452" name="Text Box 119"/>
            <p:cNvSpPr txBox="1">
              <a:spLocks noChangeArrowheads="1"/>
            </p:cNvSpPr>
            <p:nvPr/>
          </p:nvSpPr>
          <p:spPr bwMode="auto">
            <a:xfrm>
              <a:off x="3059113" y="5084763"/>
              <a:ext cx="5822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Hamar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453" name="Oval 109"/>
            <p:cNvSpPr>
              <a:spLocks noChangeArrowheads="1"/>
            </p:cNvSpPr>
            <p:nvPr/>
          </p:nvSpPr>
          <p:spPr bwMode="auto">
            <a:xfrm>
              <a:off x="2987675" y="5157788"/>
              <a:ext cx="76200" cy="7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3454" name="Text Box 130"/>
            <p:cNvSpPr txBox="1">
              <a:spLocks noChangeArrowheads="1"/>
            </p:cNvSpPr>
            <p:nvPr/>
          </p:nvSpPr>
          <p:spPr bwMode="auto">
            <a:xfrm>
              <a:off x="2898354" y="5849779"/>
              <a:ext cx="9322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Sandefjord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Text Box 108"/>
            <p:cNvSpPr txBox="1">
              <a:spLocks noChangeArrowheads="1"/>
            </p:cNvSpPr>
            <p:nvPr/>
          </p:nvSpPr>
          <p:spPr bwMode="auto">
            <a:xfrm>
              <a:off x="1924051" y="3593921"/>
              <a:ext cx="872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Levanger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45" name="Oval 107"/>
            <p:cNvSpPr>
              <a:spLocks noChangeArrowheads="1"/>
            </p:cNvSpPr>
            <p:nvPr/>
          </p:nvSpPr>
          <p:spPr bwMode="auto">
            <a:xfrm>
              <a:off x="3067512" y="3813174"/>
              <a:ext cx="76200" cy="79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46" name="Text Box 123"/>
            <p:cNvSpPr txBox="1">
              <a:spLocks noChangeArrowheads="1"/>
            </p:cNvSpPr>
            <p:nvPr/>
          </p:nvSpPr>
          <p:spPr bwMode="auto">
            <a:xfrm>
              <a:off x="3044825" y="5569337"/>
              <a:ext cx="5794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Moss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Oval 127"/>
            <p:cNvSpPr>
              <a:spLocks noChangeArrowheads="1"/>
            </p:cNvSpPr>
            <p:nvPr/>
          </p:nvSpPr>
          <p:spPr bwMode="auto">
            <a:xfrm>
              <a:off x="2915816" y="5661248"/>
              <a:ext cx="76200" cy="7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 dirty="0">
                <a:solidFill>
                  <a:srgbClr val="FF0000"/>
                </a:solidFill>
              </a:endParaRPr>
            </a:p>
          </p:txBody>
        </p:sp>
        <p:sp>
          <p:nvSpPr>
            <p:cNvPr id="148" name="Oval 137"/>
            <p:cNvSpPr>
              <a:spLocks noChangeArrowheads="1"/>
            </p:cNvSpPr>
            <p:nvPr/>
          </p:nvSpPr>
          <p:spPr bwMode="auto">
            <a:xfrm>
              <a:off x="2771800" y="5877272"/>
              <a:ext cx="77788" cy="77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 dirty="0">
                <a:solidFill>
                  <a:srgbClr val="FF0000"/>
                </a:solidFill>
              </a:endParaRPr>
            </a:p>
          </p:txBody>
        </p:sp>
        <p:sp>
          <p:nvSpPr>
            <p:cNvPr id="149" name="Oval 233"/>
            <p:cNvSpPr>
              <a:spLocks noChangeArrowheads="1"/>
            </p:cNvSpPr>
            <p:nvPr/>
          </p:nvSpPr>
          <p:spPr bwMode="auto">
            <a:xfrm>
              <a:off x="2279650" y="4318794"/>
              <a:ext cx="76200" cy="777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43" name="Text Box 119"/>
            <p:cNvSpPr txBox="1">
              <a:spLocks noChangeArrowheads="1"/>
            </p:cNvSpPr>
            <p:nvPr/>
          </p:nvSpPr>
          <p:spPr bwMode="auto">
            <a:xfrm>
              <a:off x="2575884" y="4496514"/>
              <a:ext cx="4411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FF0000"/>
                  </a:solidFill>
                </a:rPr>
                <a:t>Otta</a:t>
              </a:r>
              <a:endParaRPr lang="nb-NO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50" name="Oval 109"/>
            <p:cNvSpPr>
              <a:spLocks noChangeArrowheads="1"/>
            </p:cNvSpPr>
            <p:nvPr/>
          </p:nvSpPr>
          <p:spPr bwMode="auto">
            <a:xfrm>
              <a:off x="2544751" y="4591050"/>
              <a:ext cx="76200" cy="77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53" name="Oval 109"/>
            <p:cNvSpPr>
              <a:spLocks noChangeArrowheads="1"/>
            </p:cNvSpPr>
            <p:nvPr/>
          </p:nvSpPr>
          <p:spPr bwMode="auto">
            <a:xfrm>
              <a:off x="2973388" y="5330984"/>
              <a:ext cx="108000" cy="10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54" name="Text Box 106"/>
            <p:cNvSpPr txBox="1">
              <a:spLocks noChangeArrowheads="1"/>
            </p:cNvSpPr>
            <p:nvPr/>
          </p:nvSpPr>
          <p:spPr bwMode="auto">
            <a:xfrm>
              <a:off x="4090988" y="2176304"/>
              <a:ext cx="62388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 b="1" dirty="0" smtClean="0">
                  <a:solidFill>
                    <a:srgbClr val="00B050"/>
                  </a:solidFill>
                </a:rPr>
                <a:t>Fauske</a:t>
              </a:r>
              <a:endParaRPr lang="nb-NO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55" name="Oval 226"/>
            <p:cNvSpPr>
              <a:spLocks noChangeArrowheads="1"/>
            </p:cNvSpPr>
            <p:nvPr/>
          </p:nvSpPr>
          <p:spPr bwMode="auto">
            <a:xfrm>
              <a:off x="3986213" y="2200275"/>
              <a:ext cx="76200" cy="7778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/>
            </a:p>
          </p:txBody>
        </p:sp>
      </p:grpSp>
      <p:sp>
        <p:nvSpPr>
          <p:cNvPr id="151" name="Rectangle 75"/>
          <p:cNvSpPr txBox="1">
            <a:spLocks noChangeArrowheads="1"/>
          </p:cNvSpPr>
          <p:nvPr/>
        </p:nvSpPr>
        <p:spPr bwMode="auto">
          <a:xfrm>
            <a:off x="209669" y="1448939"/>
            <a:ext cx="4337646" cy="21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5381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71755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89852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135572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181292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227012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272732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5500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defRPr/>
            </a:pPr>
            <a:r>
              <a:rPr lang="nb-NO" sz="1600" kern="0" dirty="0" smtClean="0"/>
              <a:t>Riksdekkende</a:t>
            </a:r>
            <a:r>
              <a:rPr lang="sv-SE" sz="1600" kern="0" dirty="0" smtClean="0"/>
              <a:t> </a:t>
            </a:r>
            <a:r>
              <a:rPr lang="nb-NO" sz="1600" kern="0" dirty="0" smtClean="0"/>
              <a:t>transportnett</a:t>
            </a:r>
          </a:p>
          <a:p>
            <a:pPr lvl="1">
              <a:defRPr/>
            </a:pPr>
            <a:r>
              <a:rPr lang="sv-SE" sz="1600" kern="0" dirty="0" smtClean="0"/>
              <a:t>22 omlastingsterminaler</a:t>
            </a:r>
          </a:p>
          <a:p>
            <a:pPr lvl="1">
              <a:defRPr/>
            </a:pPr>
            <a:r>
              <a:rPr lang="sv-SE" sz="1600" kern="0" dirty="0" smtClean="0"/>
              <a:t>Ca. 200 ulike kjøreruter</a:t>
            </a:r>
          </a:p>
          <a:p>
            <a:pPr lvl="1">
              <a:defRPr/>
            </a:pPr>
            <a:r>
              <a:rPr lang="sv-SE" sz="1600" kern="0" dirty="0" smtClean="0"/>
              <a:t>Store og kompetente transportører</a:t>
            </a:r>
          </a:p>
          <a:p>
            <a:pPr lvl="1">
              <a:defRPr/>
            </a:pPr>
            <a:r>
              <a:rPr lang="sv-SE" sz="1600" kern="0" dirty="0" smtClean="0"/>
              <a:t>Sluttsortering skjer på lokal terminal</a:t>
            </a:r>
          </a:p>
          <a:p>
            <a:pPr lvl="1">
              <a:defRPr/>
            </a:pPr>
            <a:r>
              <a:rPr lang="nb-NO" sz="1600" kern="0" dirty="0" smtClean="0"/>
              <a:t>Nært</a:t>
            </a:r>
            <a:r>
              <a:rPr lang="sv-SE" sz="1600" kern="0" dirty="0" smtClean="0"/>
              <a:t> samarbeid med utvikling i fellesskap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sv-SE" sz="900" b="1" kern="1200" dirty="0" smtClean="0">
              <a:solidFill>
                <a:srgbClr val="005DBE"/>
              </a:solidFill>
            </a:endParaRPr>
          </a:p>
        </p:txBody>
      </p:sp>
      <p:sp>
        <p:nvSpPr>
          <p:cNvPr id="15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229" y="919676"/>
            <a:ext cx="3070225" cy="571500"/>
          </a:xfrm>
        </p:spPr>
        <p:txBody>
          <a:bodyPr/>
          <a:lstStyle/>
          <a:p>
            <a:pPr eaLnBrk="1" hangingPunct="1"/>
            <a:r>
              <a:rPr lang="sv-SE" dirty="0" smtClean="0"/>
              <a:t>Transportsystem</a:t>
            </a:r>
          </a:p>
        </p:txBody>
      </p:sp>
      <p:sp>
        <p:nvSpPr>
          <p:cNvPr id="156" name="TekstSylinder 155"/>
          <p:cNvSpPr txBox="1"/>
          <p:nvPr/>
        </p:nvSpPr>
        <p:spPr>
          <a:xfrm>
            <a:off x="107504" y="80628"/>
            <a:ext cx="69715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57" name="TekstSylinder 156"/>
          <p:cNvSpPr txBox="1"/>
          <p:nvPr/>
        </p:nvSpPr>
        <p:spPr>
          <a:xfrm>
            <a:off x="1292196" y="185586"/>
            <a:ext cx="635007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58" name="Rectangle 3"/>
          <p:cNvSpPr>
            <a:spLocks noChangeArrowheads="1"/>
          </p:cNvSpPr>
          <p:nvPr/>
        </p:nvSpPr>
        <p:spPr bwMode="auto">
          <a:xfrm>
            <a:off x="399674" y="3358356"/>
            <a:ext cx="3082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nb-NO" sz="2000" b="1" dirty="0" smtClean="0">
                <a:solidFill>
                  <a:srgbClr val="333333"/>
                </a:solidFill>
                <a:latin typeface="+mj-lt"/>
              </a:rPr>
              <a:t>Distribusjonsterminaler</a:t>
            </a:r>
            <a:endParaRPr lang="nb-NO" sz="2000" b="1" dirty="0">
              <a:solidFill>
                <a:srgbClr val="333333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nb-NO" sz="1200" b="1" dirty="0" smtClean="0">
                <a:solidFill>
                  <a:srgbClr val="005DBE"/>
                </a:solidFill>
                <a:latin typeface="+mj-lt"/>
              </a:rPr>
              <a:t>Schenker</a:t>
            </a:r>
          </a:p>
          <a:p>
            <a:pPr>
              <a:lnSpc>
                <a:spcPct val="150000"/>
              </a:lnSpc>
              <a:defRPr/>
            </a:pPr>
            <a:r>
              <a:rPr lang="nb-NO" sz="1200" b="1" dirty="0" smtClean="0">
                <a:solidFill>
                  <a:srgbClr val="FF0000"/>
                </a:solidFill>
                <a:latin typeface="+mj-lt"/>
              </a:rPr>
              <a:t>ColliCare</a:t>
            </a:r>
          </a:p>
          <a:p>
            <a:pPr>
              <a:lnSpc>
                <a:spcPct val="150000"/>
              </a:lnSpc>
              <a:defRPr/>
            </a:pPr>
            <a:r>
              <a:rPr lang="nb-NO" sz="1200" b="1" dirty="0" smtClean="0">
                <a:solidFill>
                  <a:srgbClr val="00B050"/>
                </a:solidFill>
                <a:latin typeface="+mj-lt"/>
              </a:rPr>
              <a:t>Bring</a:t>
            </a:r>
            <a:endParaRPr lang="nb-NO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43564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Noen</a:t>
            </a:r>
            <a:r>
              <a:rPr lang="sv-SE" dirty="0" smtClean="0"/>
              <a:t> </a:t>
            </a:r>
            <a:r>
              <a:rPr lang="nb-NO" dirty="0" smtClean="0"/>
              <a:t>sammenligninger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9138" y="1844675"/>
            <a:ext cx="4681537" cy="4176713"/>
          </a:xfrm>
        </p:spPr>
        <p:txBody>
          <a:bodyPr/>
          <a:lstStyle/>
          <a:p>
            <a:pPr lvl="1" eaLnBrk="1" hangingPunct="1"/>
            <a:r>
              <a:rPr lang="nb-NO" dirty="0" smtClean="0"/>
              <a:t>Byggene på Logistikk Center tilsvarer omtrent 5,5 fotballbaner, og totalt lagerområde tilsvarer 15 fotballbaner.</a:t>
            </a:r>
          </a:p>
          <a:p>
            <a:pPr lvl="1" eaLnBrk="1" hangingPunct="1"/>
            <a:r>
              <a:rPr lang="nb-NO" dirty="0" smtClean="0"/>
              <a:t>Totalt antall lastemeter med utgående varer fra LC hver dag, tilsvarer ca. 25 vogntog.</a:t>
            </a:r>
          </a:p>
          <a:p>
            <a:pPr lvl="1" eaLnBrk="1" hangingPunct="1"/>
            <a:r>
              <a:rPr lang="nb-NO" dirty="0" smtClean="0"/>
              <a:t>Volumet av bygningene på LC Gardermoen er ca. 460 000 m</a:t>
            </a:r>
            <a:r>
              <a:rPr lang="nb-NO" baseline="52000" dirty="0" smtClean="0"/>
              <a:t>3</a:t>
            </a:r>
            <a:r>
              <a:rPr lang="nb-NO" dirty="0" smtClean="0"/>
              <a:t>. Til sammenligning er volumet av hele Norges Varemesse på Lillestrøm under </a:t>
            </a:r>
          </a:p>
          <a:p>
            <a:pPr lvl="1" eaLnBrk="1" hangingPunct="1">
              <a:buNone/>
            </a:pPr>
            <a:r>
              <a:rPr lang="nb-NO" dirty="0" smtClean="0"/>
              <a:t>	290 000 m</a:t>
            </a:r>
            <a:r>
              <a:rPr lang="nb-NO" baseline="52000" dirty="0" smtClean="0"/>
              <a:t>3</a:t>
            </a:r>
            <a:r>
              <a:rPr lang="nb-NO" dirty="0" smtClean="0"/>
              <a:t>.</a:t>
            </a:r>
            <a:endParaRPr lang="nb-NO" baseline="52000" dirty="0" smtClean="0"/>
          </a:p>
          <a:p>
            <a:pPr lvl="1" eaLnBrk="1" hangingPunct="1"/>
            <a:endParaRPr lang="nb-NO" dirty="0" smtClean="0">
              <a:solidFill>
                <a:srgbClr val="FF0000"/>
              </a:solidFill>
            </a:endParaRPr>
          </a:p>
        </p:txBody>
      </p:sp>
      <p:sp>
        <p:nvSpPr>
          <p:cNvPr id="31748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31749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82725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31750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31751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31752" name="Rectangl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31753" name="Rectangl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31754" name="Rectangle 1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Noen sammenlikninger</a:t>
            </a:r>
          </a:p>
        </p:txBody>
      </p:sp>
      <p:pic>
        <p:nvPicPr>
          <p:cNvPr id="31755" name="Picture 20" descr="Luftskruv_op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4875" y="2003425"/>
            <a:ext cx="31591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Sylinder 11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Sentrallageret – navet i vår virksomhet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844675"/>
            <a:ext cx="4681537" cy="3959225"/>
          </a:xfrm>
        </p:spPr>
        <p:txBody>
          <a:bodyPr/>
          <a:lstStyle/>
          <a:p>
            <a:pPr lvl="1" eaLnBrk="1" hangingPunct="1"/>
            <a:r>
              <a:rPr lang="nb-NO" dirty="0" smtClean="0"/>
              <a:t>Skaper stordriftsfordeler og </a:t>
            </a:r>
            <a:br>
              <a:rPr lang="nb-NO" dirty="0" smtClean="0"/>
            </a:br>
            <a:r>
              <a:rPr lang="nb-NO" dirty="0" smtClean="0"/>
              <a:t>konkurransedyktige priser</a:t>
            </a:r>
          </a:p>
          <a:p>
            <a:pPr lvl="1" eaLnBrk="1" hangingPunct="1"/>
            <a:r>
              <a:rPr lang="nb-NO" dirty="0" smtClean="0"/>
              <a:t>Effektiv vareflyt</a:t>
            </a:r>
          </a:p>
          <a:p>
            <a:pPr lvl="1" eaLnBrk="1" hangingPunct="1"/>
            <a:r>
              <a:rPr lang="nb-NO" dirty="0" smtClean="0"/>
              <a:t>Garanterer rask og sikker leveranse</a:t>
            </a:r>
          </a:p>
          <a:p>
            <a:pPr lvl="1" eaLnBrk="1" hangingPunct="1"/>
            <a:r>
              <a:rPr lang="nb-NO" dirty="0" smtClean="0"/>
              <a:t>Åpent 07-23, samt døgnvakt 93 09 98 70</a:t>
            </a:r>
          </a:p>
          <a:p>
            <a:pPr lvl="1" eaLnBrk="1" hangingPunct="1">
              <a:lnSpc>
                <a:spcPct val="100000"/>
              </a:lnSpc>
            </a:pPr>
            <a:r>
              <a:rPr lang="nb-NO" dirty="0" smtClean="0"/>
              <a:t>Muliggjør et unikt bredt produktsortiment</a:t>
            </a:r>
          </a:p>
          <a:p>
            <a:pPr lvl="1" eaLnBrk="1" hangingPunct="1">
              <a:lnSpc>
                <a:spcPct val="100000"/>
              </a:lnSpc>
            </a:pPr>
            <a:r>
              <a:rPr lang="nb-NO" dirty="0" smtClean="0"/>
              <a:t>Nå </a:t>
            </a:r>
            <a:r>
              <a:rPr lang="nb-NO" dirty="0"/>
              <a:t>også 13000 </a:t>
            </a:r>
            <a:r>
              <a:rPr lang="nb-NO" dirty="0" smtClean="0"/>
              <a:t>art. </a:t>
            </a:r>
            <a:r>
              <a:rPr lang="nb-NO" dirty="0"/>
              <a:t>verktøy og maskiner!</a:t>
            </a:r>
          </a:p>
          <a:p>
            <a:pPr lvl="1" eaLnBrk="1" hangingPunct="1">
              <a:lnSpc>
                <a:spcPct val="100000"/>
              </a:lnSpc>
            </a:pPr>
            <a:endParaRPr lang="nb-NO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9138" y="4025900"/>
            <a:ext cx="3355975" cy="179228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tIns="82800" bIns="82800">
            <a:spAutoFit/>
          </a:bodyPr>
          <a:lstStyle/>
          <a:p>
            <a:pPr marL="122238" indent="-122238">
              <a:spcAft>
                <a:spcPct val="10000"/>
              </a:spcAft>
            </a:pPr>
            <a:r>
              <a:rPr lang="nb-NO" sz="1200" b="1" dirty="0" smtClean="0"/>
              <a:t>Sentrallageret på Gardermoen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Ca 48.000 lagerførte artikler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Ca 40.000 kvadratmeter (under tak)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Ca 170 medarbeidere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Ca. 75 Containere tilsammen inn/ut hver dag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Ca 36.000 tonn gods hvert år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Kvalitetssertifisert etter ISO 9001</a:t>
            </a:r>
          </a:p>
          <a:p>
            <a:pPr marL="122238" indent="-122238">
              <a:lnSpc>
                <a:spcPct val="105000"/>
              </a:lnSpc>
              <a:spcBef>
                <a:spcPct val="5000"/>
              </a:spcBef>
              <a:buFontTx/>
              <a:buChar char="•"/>
            </a:pPr>
            <a:r>
              <a:rPr lang="nb-NO" sz="1200" dirty="0" smtClean="0"/>
              <a:t>Miljøsertifisert  etter ISO 14001</a:t>
            </a:r>
            <a:endParaRPr lang="nb-NO" sz="1200" dirty="0"/>
          </a:p>
        </p:txBody>
      </p:sp>
      <p:sp>
        <p:nvSpPr>
          <p:cNvPr id="20485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Om Logistikk Center</a:t>
            </a:r>
          </a:p>
        </p:txBody>
      </p:sp>
      <p:sp>
        <p:nvSpPr>
          <p:cNvPr id="2048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1938" y="549275"/>
            <a:ext cx="14366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0487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92438" y="541338"/>
            <a:ext cx="501650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0488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4088" y="541338"/>
            <a:ext cx="609600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0489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62438" y="541338"/>
            <a:ext cx="858837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0490" name="Rectangl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4938" y="541338"/>
            <a:ext cx="755650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0491" name="Rectangl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8688" y="541338"/>
            <a:ext cx="1397000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0913" y="1952625"/>
            <a:ext cx="42037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371"/>
          <p:cNvSpPr>
            <a:spLocks noChangeAspect="1" noChangeArrowheads="1" noTextEdit="1"/>
          </p:cNvSpPr>
          <p:nvPr/>
        </p:nvSpPr>
        <p:spPr bwMode="auto">
          <a:xfrm>
            <a:off x="3959225" y="115888"/>
            <a:ext cx="530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Plassering på Gardermoen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sv-SE" dirty="0" smtClean="0"/>
              <a:t>Ahlsells </a:t>
            </a:r>
            <a:r>
              <a:rPr lang="nb-NO" dirty="0" smtClean="0"/>
              <a:t>Logistikk</a:t>
            </a:r>
            <a:r>
              <a:rPr lang="sv-SE" dirty="0" smtClean="0"/>
              <a:t> Center er strategisk </a:t>
            </a:r>
            <a:r>
              <a:rPr lang="nb-NO" dirty="0" smtClean="0"/>
              <a:t>plassert</a:t>
            </a:r>
            <a:r>
              <a:rPr lang="sv-SE" dirty="0" smtClean="0"/>
              <a:t> på Gardermoen</a:t>
            </a:r>
          </a:p>
          <a:p>
            <a:pPr lvl="1" eaLnBrk="1" hangingPunct="1">
              <a:buClr>
                <a:schemeClr val="tx1"/>
              </a:buClr>
            </a:pPr>
            <a:r>
              <a:rPr lang="nb-NO" dirty="0" smtClean="0"/>
              <a:t>Sentralt</a:t>
            </a:r>
            <a:r>
              <a:rPr lang="sv-SE" dirty="0" smtClean="0"/>
              <a:t> </a:t>
            </a:r>
            <a:r>
              <a:rPr lang="nb-NO" dirty="0" smtClean="0"/>
              <a:t>plassert</a:t>
            </a:r>
            <a:r>
              <a:rPr lang="sv-SE" dirty="0" smtClean="0"/>
              <a:t> ved </a:t>
            </a:r>
            <a:r>
              <a:rPr lang="nb-NO" dirty="0" smtClean="0"/>
              <a:t>hovedfartsåren nord/sør i Norge</a:t>
            </a:r>
          </a:p>
          <a:p>
            <a:pPr lvl="1" eaLnBrk="1" hangingPunct="1">
              <a:buClr>
                <a:schemeClr val="tx1"/>
              </a:buClr>
            </a:pPr>
            <a:r>
              <a:rPr lang="nb-NO" dirty="0" smtClean="0"/>
              <a:t>Gode vei- og flyforbindelser</a:t>
            </a:r>
          </a:p>
          <a:p>
            <a:pPr lvl="1" eaLnBrk="1" hangingPunct="1">
              <a:buClr>
                <a:schemeClr val="tx1"/>
              </a:buClr>
            </a:pPr>
            <a:r>
              <a:rPr lang="nb-NO" dirty="0" smtClean="0"/>
              <a:t>Ekspansjonsmuligheter</a:t>
            </a:r>
          </a:p>
        </p:txBody>
      </p:sp>
      <p:sp>
        <p:nvSpPr>
          <p:cNvPr id="21509" name="Rectangle 2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Om Logistikk Center</a:t>
            </a:r>
          </a:p>
        </p:txBody>
      </p:sp>
      <p:sp>
        <p:nvSpPr>
          <p:cNvPr id="21510" name="Rectangle 2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1938" y="549275"/>
            <a:ext cx="14366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1511" name="Rectangle 2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1512" name="Rectangle 2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1513" name="Rectangle 2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1514" name="Rectangle 2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1515" name="Rectangle 2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21516" name="Freeform 7"/>
          <p:cNvSpPr>
            <a:spLocks noEditPoints="1"/>
          </p:cNvSpPr>
          <p:nvPr/>
        </p:nvSpPr>
        <p:spPr bwMode="auto">
          <a:xfrm>
            <a:off x="1692275" y="3465513"/>
            <a:ext cx="1617663" cy="2659062"/>
          </a:xfrm>
          <a:custGeom>
            <a:avLst/>
            <a:gdLst>
              <a:gd name="T0" fmla="*/ 213654 w 212"/>
              <a:gd name="T1" fmla="*/ 1674224 h 297"/>
              <a:gd name="T2" fmla="*/ 144979 w 212"/>
              <a:gd name="T3" fmla="*/ 1835379 h 297"/>
              <a:gd name="T4" fmla="*/ 83935 w 212"/>
              <a:gd name="T5" fmla="*/ 1915957 h 297"/>
              <a:gd name="T6" fmla="*/ 22891 w 212"/>
              <a:gd name="T7" fmla="*/ 1799567 h 297"/>
              <a:gd name="T8" fmla="*/ 0 w 212"/>
              <a:gd name="T9" fmla="*/ 1718989 h 297"/>
              <a:gd name="T10" fmla="*/ 30522 w 212"/>
              <a:gd name="T11" fmla="*/ 1638412 h 297"/>
              <a:gd name="T12" fmla="*/ 45783 w 212"/>
              <a:gd name="T13" fmla="*/ 1477257 h 297"/>
              <a:gd name="T14" fmla="*/ 183132 w 212"/>
              <a:gd name="T15" fmla="*/ 1342961 h 297"/>
              <a:gd name="T16" fmla="*/ 312850 w 212"/>
              <a:gd name="T17" fmla="*/ 1593646 h 297"/>
              <a:gd name="T18" fmla="*/ 1091160 w 212"/>
              <a:gd name="T19" fmla="*/ 358123 h 297"/>
              <a:gd name="T20" fmla="*/ 1320074 w 212"/>
              <a:gd name="T21" fmla="*/ 877401 h 297"/>
              <a:gd name="T22" fmla="*/ 1304813 w 212"/>
              <a:gd name="T23" fmla="*/ 1047509 h 297"/>
              <a:gd name="T24" fmla="*/ 1434531 w 212"/>
              <a:gd name="T25" fmla="*/ 1226571 h 297"/>
              <a:gd name="T26" fmla="*/ 1548989 w 212"/>
              <a:gd name="T27" fmla="*/ 1441444 h 297"/>
              <a:gd name="T28" fmla="*/ 1510836 w 212"/>
              <a:gd name="T29" fmla="*/ 1745849 h 297"/>
              <a:gd name="T30" fmla="*/ 1541358 w 212"/>
              <a:gd name="T31" fmla="*/ 1880145 h 297"/>
              <a:gd name="T32" fmla="*/ 1579511 w 212"/>
              <a:gd name="T33" fmla="*/ 1915957 h 297"/>
              <a:gd name="T34" fmla="*/ 1617663 w 212"/>
              <a:gd name="T35" fmla="*/ 1978628 h 297"/>
              <a:gd name="T36" fmla="*/ 1358227 w 212"/>
              <a:gd name="T37" fmla="*/ 2086065 h 297"/>
              <a:gd name="T38" fmla="*/ 1259030 w 212"/>
              <a:gd name="T39" fmla="*/ 2291986 h 297"/>
              <a:gd name="T40" fmla="*/ 1213247 w 212"/>
              <a:gd name="T41" fmla="*/ 2363611 h 297"/>
              <a:gd name="T42" fmla="*/ 1144573 w 212"/>
              <a:gd name="T43" fmla="*/ 2354658 h 297"/>
              <a:gd name="T44" fmla="*/ 1030116 w 212"/>
              <a:gd name="T45" fmla="*/ 2166643 h 297"/>
              <a:gd name="T46" fmla="*/ 953811 w 212"/>
              <a:gd name="T47" fmla="*/ 1996534 h 297"/>
              <a:gd name="T48" fmla="*/ 869875 w 212"/>
              <a:gd name="T49" fmla="*/ 2184549 h 297"/>
              <a:gd name="T50" fmla="*/ 770679 w 212"/>
              <a:gd name="T51" fmla="*/ 2139784 h 297"/>
              <a:gd name="T52" fmla="*/ 610439 w 212"/>
              <a:gd name="T53" fmla="*/ 2175596 h 297"/>
              <a:gd name="T54" fmla="*/ 602808 w 212"/>
              <a:gd name="T55" fmla="*/ 2247220 h 297"/>
              <a:gd name="T56" fmla="*/ 534134 w 212"/>
              <a:gd name="T57" fmla="*/ 2327799 h 297"/>
              <a:gd name="T58" fmla="*/ 511243 w 212"/>
              <a:gd name="T59" fmla="*/ 2372564 h 297"/>
              <a:gd name="T60" fmla="*/ 480721 w 212"/>
              <a:gd name="T61" fmla="*/ 2444188 h 297"/>
              <a:gd name="T62" fmla="*/ 412046 w 212"/>
              <a:gd name="T63" fmla="*/ 2542672 h 297"/>
              <a:gd name="T64" fmla="*/ 335741 w 212"/>
              <a:gd name="T65" fmla="*/ 2614297 h 297"/>
              <a:gd name="T66" fmla="*/ 274698 w 212"/>
              <a:gd name="T67" fmla="*/ 2471048 h 297"/>
              <a:gd name="T68" fmla="*/ 282328 w 212"/>
              <a:gd name="T69" fmla="*/ 2220361 h 297"/>
              <a:gd name="T70" fmla="*/ 244176 w 212"/>
              <a:gd name="T71" fmla="*/ 2050253 h 297"/>
              <a:gd name="T72" fmla="*/ 251806 w 212"/>
              <a:gd name="T73" fmla="*/ 1933863 h 297"/>
              <a:gd name="T74" fmla="*/ 335741 w 212"/>
              <a:gd name="T75" fmla="*/ 1710036 h 297"/>
              <a:gd name="T76" fmla="*/ 358633 w 212"/>
              <a:gd name="T77" fmla="*/ 1844332 h 297"/>
              <a:gd name="T78" fmla="*/ 381524 w 212"/>
              <a:gd name="T79" fmla="*/ 2068159 h 297"/>
              <a:gd name="T80" fmla="*/ 404416 w 212"/>
              <a:gd name="T81" fmla="*/ 2014441 h 297"/>
              <a:gd name="T82" fmla="*/ 434938 w 212"/>
              <a:gd name="T83" fmla="*/ 1817473 h 297"/>
              <a:gd name="T84" fmla="*/ 503612 w 212"/>
              <a:gd name="T85" fmla="*/ 1844332 h 297"/>
              <a:gd name="T86" fmla="*/ 610439 w 212"/>
              <a:gd name="T87" fmla="*/ 1817473 h 297"/>
              <a:gd name="T88" fmla="*/ 618069 w 212"/>
              <a:gd name="T89" fmla="*/ 1566787 h 297"/>
              <a:gd name="T90" fmla="*/ 618069 w 212"/>
              <a:gd name="T91" fmla="*/ 1477257 h 297"/>
              <a:gd name="T92" fmla="*/ 518873 w 212"/>
              <a:gd name="T93" fmla="*/ 1325054 h 297"/>
              <a:gd name="T94" fmla="*/ 412046 w 212"/>
              <a:gd name="T95" fmla="*/ 1110181 h 297"/>
              <a:gd name="T96" fmla="*/ 442568 w 212"/>
              <a:gd name="T97" fmla="*/ 1029603 h 297"/>
              <a:gd name="T98" fmla="*/ 480721 w 212"/>
              <a:gd name="T99" fmla="*/ 1029603 h 297"/>
              <a:gd name="T100" fmla="*/ 564656 w 212"/>
              <a:gd name="T101" fmla="*/ 761011 h 297"/>
              <a:gd name="T102" fmla="*/ 572287 w 212"/>
              <a:gd name="T103" fmla="*/ 393935 h 297"/>
              <a:gd name="T104" fmla="*/ 480721 w 212"/>
              <a:gd name="T105" fmla="*/ 161155 h 297"/>
              <a:gd name="T106" fmla="*/ 831723 w 212"/>
              <a:gd name="T107" fmla="*/ 205921 h 297"/>
              <a:gd name="T108" fmla="*/ 923289 w 212"/>
              <a:gd name="T109" fmla="*/ 0 h 297"/>
              <a:gd name="T110" fmla="*/ 999594 w 212"/>
              <a:gd name="T111" fmla="*/ 268592 h 29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2"/>
              <a:gd name="T169" fmla="*/ 0 h 297"/>
              <a:gd name="T170" fmla="*/ 212 w 212"/>
              <a:gd name="T171" fmla="*/ 297 h 29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2" h="297">
                <a:moveTo>
                  <a:pt x="42" y="183"/>
                </a:moveTo>
                <a:lnTo>
                  <a:pt x="40" y="188"/>
                </a:lnTo>
                <a:lnTo>
                  <a:pt x="34" y="186"/>
                </a:lnTo>
                <a:lnTo>
                  <a:pt x="33" y="184"/>
                </a:lnTo>
                <a:lnTo>
                  <a:pt x="28" y="187"/>
                </a:lnTo>
                <a:lnTo>
                  <a:pt x="25" y="188"/>
                </a:lnTo>
                <a:lnTo>
                  <a:pt x="24" y="188"/>
                </a:lnTo>
                <a:lnTo>
                  <a:pt x="21" y="192"/>
                </a:lnTo>
                <a:lnTo>
                  <a:pt x="20" y="199"/>
                </a:lnTo>
                <a:lnTo>
                  <a:pt x="19" y="205"/>
                </a:lnTo>
                <a:lnTo>
                  <a:pt x="20" y="213"/>
                </a:lnTo>
                <a:lnTo>
                  <a:pt x="21" y="213"/>
                </a:lnTo>
                <a:lnTo>
                  <a:pt x="12" y="214"/>
                </a:lnTo>
                <a:lnTo>
                  <a:pt x="11" y="214"/>
                </a:lnTo>
                <a:lnTo>
                  <a:pt x="9" y="212"/>
                </a:lnTo>
                <a:lnTo>
                  <a:pt x="4" y="209"/>
                </a:lnTo>
                <a:lnTo>
                  <a:pt x="0" y="208"/>
                </a:lnTo>
                <a:lnTo>
                  <a:pt x="3" y="201"/>
                </a:lnTo>
                <a:lnTo>
                  <a:pt x="3" y="199"/>
                </a:lnTo>
                <a:lnTo>
                  <a:pt x="2" y="196"/>
                </a:lnTo>
                <a:lnTo>
                  <a:pt x="2" y="195"/>
                </a:lnTo>
                <a:lnTo>
                  <a:pt x="0" y="193"/>
                </a:lnTo>
                <a:lnTo>
                  <a:pt x="0" y="192"/>
                </a:lnTo>
                <a:lnTo>
                  <a:pt x="0" y="191"/>
                </a:lnTo>
                <a:lnTo>
                  <a:pt x="0" y="188"/>
                </a:lnTo>
                <a:lnTo>
                  <a:pt x="3" y="186"/>
                </a:lnTo>
                <a:lnTo>
                  <a:pt x="3" y="184"/>
                </a:lnTo>
                <a:lnTo>
                  <a:pt x="4" y="183"/>
                </a:lnTo>
                <a:lnTo>
                  <a:pt x="6" y="182"/>
                </a:lnTo>
                <a:lnTo>
                  <a:pt x="6" y="179"/>
                </a:lnTo>
                <a:lnTo>
                  <a:pt x="4" y="165"/>
                </a:lnTo>
                <a:lnTo>
                  <a:pt x="6" y="165"/>
                </a:lnTo>
                <a:lnTo>
                  <a:pt x="9" y="159"/>
                </a:lnTo>
                <a:lnTo>
                  <a:pt x="15" y="155"/>
                </a:lnTo>
                <a:lnTo>
                  <a:pt x="17" y="146"/>
                </a:lnTo>
                <a:lnTo>
                  <a:pt x="23" y="146"/>
                </a:lnTo>
                <a:lnTo>
                  <a:pt x="24" y="150"/>
                </a:lnTo>
                <a:lnTo>
                  <a:pt x="36" y="161"/>
                </a:lnTo>
                <a:lnTo>
                  <a:pt x="37" y="163"/>
                </a:lnTo>
                <a:lnTo>
                  <a:pt x="42" y="171"/>
                </a:lnTo>
                <a:lnTo>
                  <a:pt x="41" y="176"/>
                </a:lnTo>
                <a:lnTo>
                  <a:pt x="41" y="178"/>
                </a:lnTo>
                <a:lnTo>
                  <a:pt x="42" y="179"/>
                </a:lnTo>
                <a:lnTo>
                  <a:pt x="42" y="183"/>
                </a:lnTo>
                <a:close/>
                <a:moveTo>
                  <a:pt x="135" y="34"/>
                </a:moveTo>
                <a:lnTo>
                  <a:pt x="143" y="40"/>
                </a:lnTo>
                <a:lnTo>
                  <a:pt x="152" y="69"/>
                </a:lnTo>
                <a:lnTo>
                  <a:pt x="164" y="85"/>
                </a:lnTo>
                <a:lnTo>
                  <a:pt x="174" y="93"/>
                </a:lnTo>
                <a:lnTo>
                  <a:pt x="174" y="96"/>
                </a:lnTo>
                <a:lnTo>
                  <a:pt x="173" y="98"/>
                </a:lnTo>
                <a:lnTo>
                  <a:pt x="172" y="106"/>
                </a:lnTo>
                <a:lnTo>
                  <a:pt x="171" y="111"/>
                </a:lnTo>
                <a:lnTo>
                  <a:pt x="171" y="112"/>
                </a:lnTo>
                <a:lnTo>
                  <a:pt x="169" y="117"/>
                </a:lnTo>
                <a:lnTo>
                  <a:pt x="171" y="117"/>
                </a:lnTo>
                <a:lnTo>
                  <a:pt x="172" y="119"/>
                </a:lnTo>
                <a:lnTo>
                  <a:pt x="172" y="121"/>
                </a:lnTo>
                <a:lnTo>
                  <a:pt x="186" y="136"/>
                </a:lnTo>
                <a:lnTo>
                  <a:pt x="188" y="137"/>
                </a:lnTo>
                <a:lnTo>
                  <a:pt x="193" y="140"/>
                </a:lnTo>
                <a:lnTo>
                  <a:pt x="197" y="153"/>
                </a:lnTo>
                <a:lnTo>
                  <a:pt x="201" y="151"/>
                </a:lnTo>
                <a:lnTo>
                  <a:pt x="201" y="159"/>
                </a:lnTo>
                <a:lnTo>
                  <a:pt x="203" y="161"/>
                </a:lnTo>
                <a:lnTo>
                  <a:pt x="197" y="174"/>
                </a:lnTo>
                <a:lnTo>
                  <a:pt x="199" y="184"/>
                </a:lnTo>
                <a:lnTo>
                  <a:pt x="197" y="186"/>
                </a:lnTo>
                <a:lnTo>
                  <a:pt x="198" y="193"/>
                </a:lnTo>
                <a:lnTo>
                  <a:pt x="198" y="195"/>
                </a:lnTo>
                <a:lnTo>
                  <a:pt x="199" y="200"/>
                </a:lnTo>
                <a:lnTo>
                  <a:pt x="201" y="208"/>
                </a:lnTo>
                <a:lnTo>
                  <a:pt x="202" y="209"/>
                </a:lnTo>
                <a:lnTo>
                  <a:pt x="202" y="210"/>
                </a:lnTo>
                <a:lnTo>
                  <a:pt x="203" y="210"/>
                </a:lnTo>
                <a:lnTo>
                  <a:pt x="205" y="210"/>
                </a:lnTo>
                <a:lnTo>
                  <a:pt x="206" y="210"/>
                </a:lnTo>
                <a:lnTo>
                  <a:pt x="207" y="212"/>
                </a:lnTo>
                <a:lnTo>
                  <a:pt x="207" y="214"/>
                </a:lnTo>
                <a:lnTo>
                  <a:pt x="208" y="216"/>
                </a:lnTo>
                <a:lnTo>
                  <a:pt x="210" y="217"/>
                </a:lnTo>
                <a:lnTo>
                  <a:pt x="210" y="218"/>
                </a:lnTo>
                <a:lnTo>
                  <a:pt x="211" y="221"/>
                </a:lnTo>
                <a:lnTo>
                  <a:pt x="212" y="221"/>
                </a:lnTo>
                <a:lnTo>
                  <a:pt x="194" y="222"/>
                </a:lnTo>
                <a:lnTo>
                  <a:pt x="188" y="229"/>
                </a:lnTo>
                <a:lnTo>
                  <a:pt x="178" y="233"/>
                </a:lnTo>
                <a:lnTo>
                  <a:pt x="181" y="239"/>
                </a:lnTo>
                <a:lnTo>
                  <a:pt x="177" y="243"/>
                </a:lnTo>
                <a:lnTo>
                  <a:pt x="173" y="251"/>
                </a:lnTo>
                <a:lnTo>
                  <a:pt x="169" y="250"/>
                </a:lnTo>
                <a:lnTo>
                  <a:pt x="165" y="256"/>
                </a:lnTo>
                <a:lnTo>
                  <a:pt x="163" y="258"/>
                </a:lnTo>
                <a:lnTo>
                  <a:pt x="159" y="259"/>
                </a:lnTo>
                <a:lnTo>
                  <a:pt x="157" y="259"/>
                </a:lnTo>
                <a:lnTo>
                  <a:pt x="159" y="264"/>
                </a:lnTo>
                <a:lnTo>
                  <a:pt x="155" y="268"/>
                </a:lnTo>
                <a:lnTo>
                  <a:pt x="151" y="271"/>
                </a:lnTo>
                <a:lnTo>
                  <a:pt x="150" y="269"/>
                </a:lnTo>
                <a:lnTo>
                  <a:pt x="150" y="263"/>
                </a:lnTo>
                <a:lnTo>
                  <a:pt x="153" y="263"/>
                </a:lnTo>
                <a:lnTo>
                  <a:pt x="150" y="254"/>
                </a:lnTo>
                <a:lnTo>
                  <a:pt x="140" y="246"/>
                </a:lnTo>
                <a:lnTo>
                  <a:pt x="138" y="244"/>
                </a:lnTo>
                <a:lnTo>
                  <a:pt x="135" y="242"/>
                </a:lnTo>
                <a:lnTo>
                  <a:pt x="134" y="227"/>
                </a:lnTo>
                <a:lnTo>
                  <a:pt x="127" y="225"/>
                </a:lnTo>
                <a:lnTo>
                  <a:pt x="125" y="223"/>
                </a:lnTo>
                <a:lnTo>
                  <a:pt x="122" y="222"/>
                </a:lnTo>
                <a:lnTo>
                  <a:pt x="121" y="223"/>
                </a:lnTo>
                <a:lnTo>
                  <a:pt x="119" y="225"/>
                </a:lnTo>
                <a:lnTo>
                  <a:pt x="117" y="244"/>
                </a:lnTo>
                <a:lnTo>
                  <a:pt x="114" y="244"/>
                </a:lnTo>
                <a:lnTo>
                  <a:pt x="106" y="244"/>
                </a:lnTo>
                <a:lnTo>
                  <a:pt x="105" y="239"/>
                </a:lnTo>
                <a:lnTo>
                  <a:pt x="101" y="242"/>
                </a:lnTo>
                <a:lnTo>
                  <a:pt x="101" y="239"/>
                </a:lnTo>
                <a:lnTo>
                  <a:pt x="96" y="239"/>
                </a:lnTo>
                <a:lnTo>
                  <a:pt x="92" y="242"/>
                </a:lnTo>
                <a:lnTo>
                  <a:pt x="85" y="238"/>
                </a:lnTo>
                <a:lnTo>
                  <a:pt x="80" y="243"/>
                </a:lnTo>
                <a:lnTo>
                  <a:pt x="81" y="247"/>
                </a:lnTo>
                <a:lnTo>
                  <a:pt x="83" y="248"/>
                </a:lnTo>
                <a:lnTo>
                  <a:pt x="81" y="252"/>
                </a:lnTo>
                <a:lnTo>
                  <a:pt x="80" y="255"/>
                </a:lnTo>
                <a:lnTo>
                  <a:pt x="79" y="251"/>
                </a:lnTo>
                <a:lnTo>
                  <a:pt x="78" y="255"/>
                </a:lnTo>
                <a:lnTo>
                  <a:pt x="76" y="256"/>
                </a:lnTo>
                <a:lnTo>
                  <a:pt x="75" y="258"/>
                </a:lnTo>
                <a:lnTo>
                  <a:pt x="70" y="259"/>
                </a:lnTo>
                <a:lnTo>
                  <a:pt x="70" y="260"/>
                </a:lnTo>
                <a:lnTo>
                  <a:pt x="70" y="261"/>
                </a:lnTo>
                <a:lnTo>
                  <a:pt x="67" y="263"/>
                </a:lnTo>
                <a:lnTo>
                  <a:pt x="67" y="264"/>
                </a:lnTo>
                <a:lnTo>
                  <a:pt x="67" y="265"/>
                </a:lnTo>
                <a:lnTo>
                  <a:pt x="66" y="265"/>
                </a:lnTo>
                <a:lnTo>
                  <a:pt x="63" y="269"/>
                </a:lnTo>
                <a:lnTo>
                  <a:pt x="64" y="269"/>
                </a:lnTo>
                <a:lnTo>
                  <a:pt x="63" y="273"/>
                </a:lnTo>
                <a:lnTo>
                  <a:pt x="62" y="273"/>
                </a:lnTo>
                <a:lnTo>
                  <a:pt x="55" y="275"/>
                </a:lnTo>
                <a:lnTo>
                  <a:pt x="55" y="278"/>
                </a:lnTo>
                <a:lnTo>
                  <a:pt x="55" y="282"/>
                </a:lnTo>
                <a:lnTo>
                  <a:pt x="54" y="284"/>
                </a:lnTo>
                <a:lnTo>
                  <a:pt x="54" y="292"/>
                </a:lnTo>
                <a:lnTo>
                  <a:pt x="49" y="294"/>
                </a:lnTo>
                <a:lnTo>
                  <a:pt x="46" y="297"/>
                </a:lnTo>
                <a:lnTo>
                  <a:pt x="44" y="292"/>
                </a:lnTo>
                <a:lnTo>
                  <a:pt x="42" y="292"/>
                </a:lnTo>
                <a:lnTo>
                  <a:pt x="41" y="286"/>
                </a:lnTo>
                <a:lnTo>
                  <a:pt x="40" y="284"/>
                </a:lnTo>
                <a:lnTo>
                  <a:pt x="36" y="276"/>
                </a:lnTo>
                <a:lnTo>
                  <a:pt x="37" y="269"/>
                </a:lnTo>
                <a:lnTo>
                  <a:pt x="40" y="264"/>
                </a:lnTo>
                <a:lnTo>
                  <a:pt x="38" y="258"/>
                </a:lnTo>
                <a:lnTo>
                  <a:pt x="38" y="252"/>
                </a:lnTo>
                <a:lnTo>
                  <a:pt x="37" y="248"/>
                </a:lnTo>
                <a:lnTo>
                  <a:pt x="37" y="243"/>
                </a:lnTo>
                <a:lnTo>
                  <a:pt x="33" y="235"/>
                </a:lnTo>
                <a:lnTo>
                  <a:pt x="32" y="229"/>
                </a:lnTo>
                <a:lnTo>
                  <a:pt x="32" y="227"/>
                </a:lnTo>
                <a:lnTo>
                  <a:pt x="32" y="225"/>
                </a:lnTo>
                <a:lnTo>
                  <a:pt x="32" y="222"/>
                </a:lnTo>
                <a:lnTo>
                  <a:pt x="33" y="216"/>
                </a:lnTo>
                <a:lnTo>
                  <a:pt x="37" y="206"/>
                </a:lnTo>
                <a:lnTo>
                  <a:pt x="37" y="205"/>
                </a:lnTo>
                <a:lnTo>
                  <a:pt x="40" y="200"/>
                </a:lnTo>
                <a:lnTo>
                  <a:pt x="41" y="196"/>
                </a:lnTo>
                <a:lnTo>
                  <a:pt x="44" y="191"/>
                </a:lnTo>
                <a:lnTo>
                  <a:pt x="46" y="191"/>
                </a:lnTo>
                <a:lnTo>
                  <a:pt x="47" y="193"/>
                </a:lnTo>
                <a:lnTo>
                  <a:pt x="49" y="200"/>
                </a:lnTo>
                <a:lnTo>
                  <a:pt x="47" y="205"/>
                </a:lnTo>
                <a:lnTo>
                  <a:pt x="47" y="206"/>
                </a:lnTo>
                <a:lnTo>
                  <a:pt x="47" y="216"/>
                </a:lnTo>
                <a:lnTo>
                  <a:pt x="47" y="217"/>
                </a:lnTo>
                <a:lnTo>
                  <a:pt x="47" y="223"/>
                </a:lnTo>
                <a:lnTo>
                  <a:pt x="47" y="230"/>
                </a:lnTo>
                <a:lnTo>
                  <a:pt x="50" y="231"/>
                </a:lnTo>
                <a:lnTo>
                  <a:pt x="51" y="231"/>
                </a:lnTo>
                <a:lnTo>
                  <a:pt x="51" y="230"/>
                </a:lnTo>
                <a:lnTo>
                  <a:pt x="53" y="230"/>
                </a:lnTo>
                <a:lnTo>
                  <a:pt x="53" y="225"/>
                </a:lnTo>
                <a:lnTo>
                  <a:pt x="51" y="221"/>
                </a:lnTo>
                <a:lnTo>
                  <a:pt x="51" y="220"/>
                </a:lnTo>
                <a:lnTo>
                  <a:pt x="53" y="216"/>
                </a:lnTo>
                <a:lnTo>
                  <a:pt x="53" y="209"/>
                </a:lnTo>
                <a:lnTo>
                  <a:pt x="57" y="203"/>
                </a:lnTo>
                <a:lnTo>
                  <a:pt x="57" y="201"/>
                </a:lnTo>
                <a:lnTo>
                  <a:pt x="59" y="203"/>
                </a:lnTo>
                <a:lnTo>
                  <a:pt x="62" y="204"/>
                </a:lnTo>
                <a:lnTo>
                  <a:pt x="66" y="206"/>
                </a:lnTo>
                <a:lnTo>
                  <a:pt x="68" y="206"/>
                </a:lnTo>
                <a:lnTo>
                  <a:pt x="74" y="206"/>
                </a:lnTo>
                <a:lnTo>
                  <a:pt x="80" y="204"/>
                </a:lnTo>
                <a:lnTo>
                  <a:pt x="80" y="203"/>
                </a:lnTo>
                <a:lnTo>
                  <a:pt x="78" y="189"/>
                </a:lnTo>
                <a:lnTo>
                  <a:pt x="80" y="180"/>
                </a:lnTo>
                <a:lnTo>
                  <a:pt x="81" y="178"/>
                </a:lnTo>
                <a:lnTo>
                  <a:pt x="81" y="175"/>
                </a:lnTo>
                <a:lnTo>
                  <a:pt x="83" y="174"/>
                </a:lnTo>
                <a:lnTo>
                  <a:pt x="84" y="172"/>
                </a:lnTo>
                <a:lnTo>
                  <a:pt x="83" y="166"/>
                </a:lnTo>
                <a:lnTo>
                  <a:pt x="81" y="165"/>
                </a:lnTo>
                <a:lnTo>
                  <a:pt x="79" y="163"/>
                </a:lnTo>
                <a:lnTo>
                  <a:pt x="71" y="158"/>
                </a:lnTo>
                <a:lnTo>
                  <a:pt x="68" y="151"/>
                </a:lnTo>
                <a:lnTo>
                  <a:pt x="68" y="148"/>
                </a:lnTo>
                <a:lnTo>
                  <a:pt x="67" y="141"/>
                </a:lnTo>
                <a:lnTo>
                  <a:pt x="63" y="136"/>
                </a:lnTo>
                <a:lnTo>
                  <a:pt x="62" y="132"/>
                </a:lnTo>
                <a:lnTo>
                  <a:pt x="62" y="128"/>
                </a:lnTo>
                <a:lnTo>
                  <a:pt x="54" y="124"/>
                </a:lnTo>
                <a:lnTo>
                  <a:pt x="51" y="121"/>
                </a:lnTo>
                <a:lnTo>
                  <a:pt x="53" y="117"/>
                </a:lnTo>
                <a:lnTo>
                  <a:pt x="55" y="116"/>
                </a:lnTo>
                <a:lnTo>
                  <a:pt x="57" y="116"/>
                </a:lnTo>
                <a:lnTo>
                  <a:pt x="58" y="115"/>
                </a:lnTo>
                <a:lnTo>
                  <a:pt x="58" y="116"/>
                </a:lnTo>
                <a:lnTo>
                  <a:pt x="59" y="116"/>
                </a:lnTo>
                <a:lnTo>
                  <a:pt x="63" y="117"/>
                </a:lnTo>
                <a:lnTo>
                  <a:pt x="63" y="116"/>
                </a:lnTo>
                <a:lnTo>
                  <a:pt x="63" y="115"/>
                </a:lnTo>
                <a:lnTo>
                  <a:pt x="64" y="112"/>
                </a:lnTo>
                <a:lnTo>
                  <a:pt x="66" y="108"/>
                </a:lnTo>
                <a:lnTo>
                  <a:pt x="64" y="108"/>
                </a:lnTo>
                <a:lnTo>
                  <a:pt x="67" y="96"/>
                </a:lnTo>
                <a:lnTo>
                  <a:pt x="74" y="85"/>
                </a:lnTo>
                <a:lnTo>
                  <a:pt x="79" y="76"/>
                </a:lnTo>
                <a:lnTo>
                  <a:pt x="88" y="66"/>
                </a:lnTo>
                <a:lnTo>
                  <a:pt x="84" y="59"/>
                </a:lnTo>
                <a:lnTo>
                  <a:pt x="85" y="53"/>
                </a:lnTo>
                <a:lnTo>
                  <a:pt x="75" y="44"/>
                </a:lnTo>
                <a:lnTo>
                  <a:pt x="55" y="42"/>
                </a:lnTo>
                <a:lnTo>
                  <a:pt x="61" y="36"/>
                </a:lnTo>
                <a:lnTo>
                  <a:pt x="59" y="27"/>
                </a:lnTo>
                <a:lnTo>
                  <a:pt x="62" y="21"/>
                </a:lnTo>
                <a:lnTo>
                  <a:pt x="63" y="18"/>
                </a:lnTo>
                <a:lnTo>
                  <a:pt x="68" y="27"/>
                </a:lnTo>
                <a:lnTo>
                  <a:pt x="89" y="34"/>
                </a:lnTo>
                <a:lnTo>
                  <a:pt x="91" y="32"/>
                </a:lnTo>
                <a:lnTo>
                  <a:pt x="93" y="30"/>
                </a:lnTo>
                <a:lnTo>
                  <a:pt x="109" y="23"/>
                </a:lnTo>
                <a:lnTo>
                  <a:pt x="113" y="22"/>
                </a:lnTo>
                <a:lnTo>
                  <a:pt x="114" y="9"/>
                </a:lnTo>
                <a:lnTo>
                  <a:pt x="118" y="5"/>
                </a:lnTo>
                <a:lnTo>
                  <a:pt x="119" y="4"/>
                </a:lnTo>
                <a:lnTo>
                  <a:pt x="121" y="0"/>
                </a:lnTo>
                <a:lnTo>
                  <a:pt x="129" y="11"/>
                </a:lnTo>
                <a:lnTo>
                  <a:pt x="127" y="27"/>
                </a:lnTo>
                <a:lnTo>
                  <a:pt x="130" y="28"/>
                </a:lnTo>
                <a:lnTo>
                  <a:pt x="131" y="30"/>
                </a:lnTo>
                <a:lnTo>
                  <a:pt x="135" y="3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7" name="Ellipse 2399"/>
          <p:cNvSpPr>
            <a:spLocks noChangeArrowheads="1"/>
          </p:cNvSpPr>
          <p:nvPr/>
        </p:nvSpPr>
        <p:spPr bwMode="auto">
          <a:xfrm>
            <a:off x="2519363" y="4041775"/>
            <a:ext cx="144462" cy="142875"/>
          </a:xfrm>
          <a:prstGeom prst="ellipse">
            <a:avLst/>
          </a:prstGeom>
          <a:solidFill>
            <a:schemeClr val="tx1"/>
          </a:solidFill>
          <a:ln w="127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nb-NO"/>
          </a:p>
        </p:txBody>
      </p:sp>
      <p:grpSp>
        <p:nvGrpSpPr>
          <p:cNvPr id="21518" name="Group 1573"/>
          <p:cNvGrpSpPr>
            <a:grpSpLocks/>
          </p:cNvGrpSpPr>
          <p:nvPr/>
        </p:nvGrpSpPr>
        <p:grpSpPr bwMode="auto">
          <a:xfrm>
            <a:off x="4397375" y="736600"/>
            <a:ext cx="4500563" cy="5611813"/>
            <a:chOff x="2770" y="464"/>
            <a:chExt cx="2835" cy="3535"/>
          </a:xfrm>
        </p:grpSpPr>
        <p:sp>
          <p:nvSpPr>
            <p:cNvPr id="22680" name="Freeform 1373"/>
            <p:cNvSpPr>
              <a:spLocks/>
            </p:cNvSpPr>
            <p:nvPr/>
          </p:nvSpPr>
          <p:spPr bwMode="auto">
            <a:xfrm>
              <a:off x="3544" y="3475"/>
              <a:ext cx="60" cy="85"/>
            </a:xfrm>
            <a:custGeom>
              <a:avLst/>
              <a:gdLst>
                <a:gd name="T0" fmla="*/ 28 w 60"/>
                <a:gd name="T1" fmla="*/ 0 h 85"/>
                <a:gd name="T2" fmla="*/ 30 w 60"/>
                <a:gd name="T3" fmla="*/ 3 h 85"/>
                <a:gd name="T4" fmla="*/ 38 w 60"/>
                <a:gd name="T5" fmla="*/ 7 h 85"/>
                <a:gd name="T6" fmla="*/ 38 w 60"/>
                <a:gd name="T7" fmla="*/ 11 h 85"/>
                <a:gd name="T8" fmla="*/ 39 w 60"/>
                <a:gd name="T9" fmla="*/ 15 h 85"/>
                <a:gd name="T10" fmla="*/ 43 w 60"/>
                <a:gd name="T11" fmla="*/ 20 h 85"/>
                <a:gd name="T12" fmla="*/ 45 w 60"/>
                <a:gd name="T13" fmla="*/ 27 h 85"/>
                <a:gd name="T14" fmla="*/ 45 w 60"/>
                <a:gd name="T15" fmla="*/ 27 h 85"/>
                <a:gd name="T16" fmla="*/ 45 w 60"/>
                <a:gd name="T17" fmla="*/ 30 h 85"/>
                <a:gd name="T18" fmla="*/ 47 w 60"/>
                <a:gd name="T19" fmla="*/ 37 h 85"/>
                <a:gd name="T20" fmla="*/ 55 w 60"/>
                <a:gd name="T21" fmla="*/ 42 h 85"/>
                <a:gd name="T22" fmla="*/ 58 w 60"/>
                <a:gd name="T23" fmla="*/ 44 h 85"/>
                <a:gd name="T24" fmla="*/ 59 w 60"/>
                <a:gd name="T25" fmla="*/ 45 h 85"/>
                <a:gd name="T26" fmla="*/ 60 w 60"/>
                <a:gd name="T27" fmla="*/ 51 h 85"/>
                <a:gd name="T28" fmla="*/ 60 w 60"/>
                <a:gd name="T29" fmla="*/ 51 h 85"/>
                <a:gd name="T30" fmla="*/ 59 w 60"/>
                <a:gd name="T31" fmla="*/ 53 h 85"/>
                <a:gd name="T32" fmla="*/ 58 w 60"/>
                <a:gd name="T33" fmla="*/ 54 h 85"/>
                <a:gd name="T34" fmla="*/ 58 w 60"/>
                <a:gd name="T35" fmla="*/ 54 h 85"/>
                <a:gd name="T36" fmla="*/ 58 w 60"/>
                <a:gd name="T37" fmla="*/ 57 h 85"/>
                <a:gd name="T38" fmla="*/ 57 w 60"/>
                <a:gd name="T39" fmla="*/ 59 h 85"/>
                <a:gd name="T40" fmla="*/ 54 w 60"/>
                <a:gd name="T41" fmla="*/ 68 h 85"/>
                <a:gd name="T42" fmla="*/ 57 w 60"/>
                <a:gd name="T43" fmla="*/ 82 h 85"/>
                <a:gd name="T44" fmla="*/ 57 w 60"/>
                <a:gd name="T45" fmla="*/ 83 h 85"/>
                <a:gd name="T46" fmla="*/ 50 w 60"/>
                <a:gd name="T47" fmla="*/ 85 h 85"/>
                <a:gd name="T48" fmla="*/ 45 w 60"/>
                <a:gd name="T49" fmla="*/ 85 h 85"/>
                <a:gd name="T50" fmla="*/ 45 w 60"/>
                <a:gd name="T51" fmla="*/ 85 h 85"/>
                <a:gd name="T52" fmla="*/ 42 w 60"/>
                <a:gd name="T53" fmla="*/ 85 h 85"/>
                <a:gd name="T54" fmla="*/ 38 w 60"/>
                <a:gd name="T55" fmla="*/ 83 h 85"/>
                <a:gd name="T56" fmla="*/ 36 w 60"/>
                <a:gd name="T57" fmla="*/ 82 h 85"/>
                <a:gd name="T58" fmla="*/ 36 w 60"/>
                <a:gd name="T59" fmla="*/ 82 h 85"/>
                <a:gd name="T60" fmla="*/ 33 w 60"/>
                <a:gd name="T61" fmla="*/ 80 h 85"/>
                <a:gd name="T62" fmla="*/ 34 w 60"/>
                <a:gd name="T63" fmla="*/ 78 h 85"/>
                <a:gd name="T64" fmla="*/ 36 w 60"/>
                <a:gd name="T65" fmla="*/ 74 h 85"/>
                <a:gd name="T66" fmla="*/ 33 w 60"/>
                <a:gd name="T67" fmla="*/ 67 h 85"/>
                <a:gd name="T68" fmla="*/ 33 w 60"/>
                <a:gd name="T69" fmla="*/ 63 h 85"/>
                <a:gd name="T70" fmla="*/ 26 w 60"/>
                <a:gd name="T71" fmla="*/ 61 h 85"/>
                <a:gd name="T72" fmla="*/ 24 w 60"/>
                <a:gd name="T73" fmla="*/ 59 h 85"/>
                <a:gd name="T74" fmla="*/ 22 w 60"/>
                <a:gd name="T75" fmla="*/ 58 h 85"/>
                <a:gd name="T76" fmla="*/ 19 w 60"/>
                <a:gd name="T77" fmla="*/ 62 h 85"/>
                <a:gd name="T78" fmla="*/ 19 w 60"/>
                <a:gd name="T79" fmla="*/ 58 h 85"/>
                <a:gd name="T80" fmla="*/ 17 w 60"/>
                <a:gd name="T81" fmla="*/ 57 h 85"/>
                <a:gd name="T82" fmla="*/ 17 w 60"/>
                <a:gd name="T83" fmla="*/ 57 h 85"/>
                <a:gd name="T84" fmla="*/ 17 w 60"/>
                <a:gd name="T85" fmla="*/ 55 h 85"/>
                <a:gd name="T86" fmla="*/ 19 w 60"/>
                <a:gd name="T87" fmla="*/ 50 h 85"/>
                <a:gd name="T88" fmla="*/ 13 w 60"/>
                <a:gd name="T89" fmla="*/ 42 h 85"/>
                <a:gd name="T90" fmla="*/ 12 w 60"/>
                <a:gd name="T91" fmla="*/ 40 h 85"/>
                <a:gd name="T92" fmla="*/ 0 w 60"/>
                <a:gd name="T93" fmla="*/ 29 h 85"/>
                <a:gd name="T94" fmla="*/ 16 w 60"/>
                <a:gd name="T95" fmla="*/ 15 h 85"/>
                <a:gd name="T96" fmla="*/ 13 w 60"/>
                <a:gd name="T97" fmla="*/ 4 h 85"/>
                <a:gd name="T98" fmla="*/ 17 w 60"/>
                <a:gd name="T99" fmla="*/ 0 h 85"/>
                <a:gd name="T100" fmla="*/ 28 w 60"/>
                <a:gd name="T101" fmla="*/ 0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85"/>
                <a:gd name="T155" fmla="*/ 60 w 60"/>
                <a:gd name="T156" fmla="*/ 85 h 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85">
                  <a:moveTo>
                    <a:pt x="28" y="0"/>
                  </a:moveTo>
                  <a:lnTo>
                    <a:pt x="30" y="3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39" y="15"/>
                  </a:lnTo>
                  <a:lnTo>
                    <a:pt x="43" y="20"/>
                  </a:lnTo>
                  <a:lnTo>
                    <a:pt x="45" y="27"/>
                  </a:lnTo>
                  <a:lnTo>
                    <a:pt x="45" y="30"/>
                  </a:lnTo>
                  <a:lnTo>
                    <a:pt x="47" y="37"/>
                  </a:lnTo>
                  <a:lnTo>
                    <a:pt x="55" y="42"/>
                  </a:lnTo>
                  <a:lnTo>
                    <a:pt x="58" y="44"/>
                  </a:lnTo>
                  <a:lnTo>
                    <a:pt x="59" y="45"/>
                  </a:lnTo>
                  <a:lnTo>
                    <a:pt x="60" y="51"/>
                  </a:lnTo>
                  <a:lnTo>
                    <a:pt x="59" y="53"/>
                  </a:lnTo>
                  <a:lnTo>
                    <a:pt x="58" y="54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4" y="68"/>
                  </a:lnTo>
                  <a:lnTo>
                    <a:pt x="57" y="82"/>
                  </a:lnTo>
                  <a:lnTo>
                    <a:pt x="57" y="83"/>
                  </a:lnTo>
                  <a:lnTo>
                    <a:pt x="50" y="85"/>
                  </a:lnTo>
                  <a:lnTo>
                    <a:pt x="45" y="85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6" y="74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0" y="29"/>
                  </a:lnTo>
                  <a:lnTo>
                    <a:pt x="16" y="1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1" name="Freeform 1374"/>
            <p:cNvSpPr>
              <a:spLocks noEditPoints="1"/>
            </p:cNvSpPr>
            <p:nvPr/>
          </p:nvSpPr>
          <p:spPr bwMode="auto">
            <a:xfrm>
              <a:off x="3547" y="3575"/>
              <a:ext cx="187" cy="239"/>
            </a:xfrm>
            <a:custGeom>
              <a:avLst/>
              <a:gdLst>
                <a:gd name="T0" fmla="*/ 61 w 187"/>
                <a:gd name="T1" fmla="*/ 182 h 239"/>
                <a:gd name="T2" fmla="*/ 50 w 187"/>
                <a:gd name="T3" fmla="*/ 198 h 239"/>
                <a:gd name="T4" fmla="*/ 48 w 187"/>
                <a:gd name="T5" fmla="*/ 187 h 239"/>
                <a:gd name="T6" fmla="*/ 43 w 187"/>
                <a:gd name="T7" fmla="*/ 192 h 239"/>
                <a:gd name="T8" fmla="*/ 42 w 187"/>
                <a:gd name="T9" fmla="*/ 175 h 239"/>
                <a:gd name="T10" fmla="*/ 10 w 187"/>
                <a:gd name="T11" fmla="*/ 77 h 239"/>
                <a:gd name="T12" fmla="*/ 174 w 187"/>
                <a:gd name="T13" fmla="*/ 38 h 239"/>
                <a:gd name="T14" fmla="*/ 162 w 187"/>
                <a:gd name="T15" fmla="*/ 39 h 239"/>
                <a:gd name="T16" fmla="*/ 153 w 187"/>
                <a:gd name="T17" fmla="*/ 46 h 239"/>
                <a:gd name="T18" fmla="*/ 156 w 187"/>
                <a:gd name="T19" fmla="*/ 73 h 239"/>
                <a:gd name="T20" fmla="*/ 160 w 187"/>
                <a:gd name="T21" fmla="*/ 103 h 239"/>
                <a:gd name="T22" fmla="*/ 165 w 187"/>
                <a:gd name="T23" fmla="*/ 127 h 239"/>
                <a:gd name="T24" fmla="*/ 162 w 187"/>
                <a:gd name="T25" fmla="*/ 148 h 239"/>
                <a:gd name="T26" fmla="*/ 158 w 187"/>
                <a:gd name="T27" fmla="*/ 158 h 239"/>
                <a:gd name="T28" fmla="*/ 157 w 187"/>
                <a:gd name="T29" fmla="*/ 167 h 239"/>
                <a:gd name="T30" fmla="*/ 154 w 187"/>
                <a:gd name="T31" fmla="*/ 178 h 239"/>
                <a:gd name="T32" fmla="*/ 156 w 187"/>
                <a:gd name="T33" fmla="*/ 186 h 239"/>
                <a:gd name="T34" fmla="*/ 145 w 187"/>
                <a:gd name="T35" fmla="*/ 205 h 239"/>
                <a:gd name="T36" fmla="*/ 143 w 187"/>
                <a:gd name="T37" fmla="*/ 212 h 239"/>
                <a:gd name="T38" fmla="*/ 140 w 187"/>
                <a:gd name="T39" fmla="*/ 225 h 239"/>
                <a:gd name="T40" fmla="*/ 133 w 187"/>
                <a:gd name="T41" fmla="*/ 232 h 239"/>
                <a:gd name="T42" fmla="*/ 131 w 187"/>
                <a:gd name="T43" fmla="*/ 234 h 239"/>
                <a:gd name="T44" fmla="*/ 126 w 187"/>
                <a:gd name="T45" fmla="*/ 237 h 239"/>
                <a:gd name="T46" fmla="*/ 120 w 187"/>
                <a:gd name="T47" fmla="*/ 239 h 239"/>
                <a:gd name="T48" fmla="*/ 118 w 187"/>
                <a:gd name="T49" fmla="*/ 238 h 239"/>
                <a:gd name="T50" fmla="*/ 110 w 187"/>
                <a:gd name="T51" fmla="*/ 235 h 239"/>
                <a:gd name="T52" fmla="*/ 111 w 187"/>
                <a:gd name="T53" fmla="*/ 218 h 239"/>
                <a:gd name="T54" fmla="*/ 111 w 187"/>
                <a:gd name="T55" fmla="*/ 209 h 239"/>
                <a:gd name="T56" fmla="*/ 114 w 187"/>
                <a:gd name="T57" fmla="*/ 207 h 239"/>
                <a:gd name="T58" fmla="*/ 103 w 187"/>
                <a:gd name="T59" fmla="*/ 177 h 239"/>
                <a:gd name="T60" fmla="*/ 85 w 187"/>
                <a:gd name="T61" fmla="*/ 178 h 239"/>
                <a:gd name="T62" fmla="*/ 78 w 187"/>
                <a:gd name="T63" fmla="*/ 173 h 239"/>
                <a:gd name="T64" fmla="*/ 77 w 187"/>
                <a:gd name="T65" fmla="*/ 153 h 239"/>
                <a:gd name="T66" fmla="*/ 59 w 187"/>
                <a:gd name="T67" fmla="*/ 170 h 239"/>
                <a:gd name="T68" fmla="*/ 40 w 187"/>
                <a:gd name="T69" fmla="*/ 166 h 239"/>
                <a:gd name="T70" fmla="*/ 35 w 187"/>
                <a:gd name="T71" fmla="*/ 152 h 239"/>
                <a:gd name="T72" fmla="*/ 25 w 187"/>
                <a:gd name="T73" fmla="*/ 149 h 239"/>
                <a:gd name="T74" fmla="*/ 21 w 187"/>
                <a:gd name="T75" fmla="*/ 122 h 239"/>
                <a:gd name="T76" fmla="*/ 12 w 187"/>
                <a:gd name="T77" fmla="*/ 119 h 239"/>
                <a:gd name="T78" fmla="*/ 8 w 187"/>
                <a:gd name="T79" fmla="*/ 95 h 239"/>
                <a:gd name="T80" fmla="*/ 14 w 187"/>
                <a:gd name="T81" fmla="*/ 77 h 239"/>
                <a:gd name="T82" fmla="*/ 19 w 187"/>
                <a:gd name="T83" fmla="*/ 76 h 239"/>
                <a:gd name="T84" fmla="*/ 35 w 187"/>
                <a:gd name="T85" fmla="*/ 52 h 239"/>
                <a:gd name="T86" fmla="*/ 40 w 187"/>
                <a:gd name="T87" fmla="*/ 43 h 239"/>
                <a:gd name="T88" fmla="*/ 50 w 187"/>
                <a:gd name="T89" fmla="*/ 35 h 239"/>
                <a:gd name="T90" fmla="*/ 54 w 187"/>
                <a:gd name="T91" fmla="*/ 22 h 239"/>
                <a:gd name="T92" fmla="*/ 78 w 187"/>
                <a:gd name="T93" fmla="*/ 18 h 239"/>
                <a:gd name="T94" fmla="*/ 95 w 187"/>
                <a:gd name="T95" fmla="*/ 1 h 239"/>
                <a:gd name="T96" fmla="*/ 111 w 187"/>
                <a:gd name="T97" fmla="*/ 23 h 239"/>
                <a:gd name="T98" fmla="*/ 124 w 187"/>
                <a:gd name="T99" fmla="*/ 50 h 239"/>
                <a:gd name="T100" fmla="*/ 139 w 187"/>
                <a:gd name="T101" fmla="*/ 35 h 239"/>
                <a:gd name="T102" fmla="*/ 167 w 187"/>
                <a:gd name="T103" fmla="*/ 1 h 239"/>
                <a:gd name="T104" fmla="*/ 184 w 187"/>
                <a:gd name="T105" fmla="*/ 10 h 239"/>
                <a:gd name="T106" fmla="*/ 186 w 187"/>
                <a:gd name="T107" fmla="*/ 23 h 2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7"/>
                <a:gd name="T163" fmla="*/ 0 h 239"/>
                <a:gd name="T164" fmla="*/ 187 w 187"/>
                <a:gd name="T165" fmla="*/ 239 h 2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7" h="239">
                  <a:moveTo>
                    <a:pt x="55" y="179"/>
                  </a:moveTo>
                  <a:lnTo>
                    <a:pt x="56" y="184"/>
                  </a:lnTo>
                  <a:lnTo>
                    <a:pt x="59" y="183"/>
                  </a:lnTo>
                  <a:lnTo>
                    <a:pt x="60" y="181"/>
                  </a:lnTo>
                  <a:lnTo>
                    <a:pt x="61" y="182"/>
                  </a:lnTo>
                  <a:lnTo>
                    <a:pt x="63" y="183"/>
                  </a:lnTo>
                  <a:lnTo>
                    <a:pt x="61" y="184"/>
                  </a:lnTo>
                  <a:lnTo>
                    <a:pt x="57" y="190"/>
                  </a:lnTo>
                  <a:lnTo>
                    <a:pt x="56" y="194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48" y="195"/>
                  </a:lnTo>
                  <a:lnTo>
                    <a:pt x="48" y="194"/>
                  </a:lnTo>
                  <a:lnTo>
                    <a:pt x="48" y="188"/>
                  </a:lnTo>
                  <a:lnTo>
                    <a:pt x="48" y="187"/>
                  </a:lnTo>
                  <a:lnTo>
                    <a:pt x="48" y="182"/>
                  </a:lnTo>
                  <a:lnTo>
                    <a:pt x="54" y="179"/>
                  </a:lnTo>
                  <a:lnTo>
                    <a:pt x="55" y="178"/>
                  </a:lnTo>
                  <a:lnTo>
                    <a:pt x="55" y="179"/>
                  </a:lnTo>
                  <a:close/>
                  <a:moveTo>
                    <a:pt x="43" y="181"/>
                  </a:moveTo>
                  <a:lnTo>
                    <a:pt x="44" y="194"/>
                  </a:lnTo>
                  <a:lnTo>
                    <a:pt x="43" y="192"/>
                  </a:lnTo>
                  <a:lnTo>
                    <a:pt x="29" y="182"/>
                  </a:lnTo>
                  <a:lnTo>
                    <a:pt x="29" y="174"/>
                  </a:lnTo>
                  <a:lnTo>
                    <a:pt x="31" y="169"/>
                  </a:lnTo>
                  <a:lnTo>
                    <a:pt x="42" y="175"/>
                  </a:lnTo>
                  <a:lnTo>
                    <a:pt x="43" y="181"/>
                  </a:lnTo>
                  <a:close/>
                  <a:moveTo>
                    <a:pt x="8" y="86"/>
                  </a:moveTo>
                  <a:lnTo>
                    <a:pt x="0" y="89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8" y="86"/>
                  </a:lnTo>
                  <a:close/>
                  <a:moveTo>
                    <a:pt x="178" y="29"/>
                  </a:moveTo>
                  <a:lnTo>
                    <a:pt x="177" y="31"/>
                  </a:lnTo>
                  <a:lnTo>
                    <a:pt x="177" y="34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4" y="38"/>
                  </a:lnTo>
                  <a:lnTo>
                    <a:pt x="162" y="39"/>
                  </a:lnTo>
                  <a:lnTo>
                    <a:pt x="161" y="39"/>
                  </a:lnTo>
                  <a:lnTo>
                    <a:pt x="158" y="42"/>
                  </a:lnTo>
                  <a:lnTo>
                    <a:pt x="156" y="43"/>
                  </a:lnTo>
                  <a:lnTo>
                    <a:pt x="154" y="43"/>
                  </a:lnTo>
                  <a:lnTo>
                    <a:pt x="153" y="46"/>
                  </a:lnTo>
                  <a:lnTo>
                    <a:pt x="152" y="47"/>
                  </a:lnTo>
                  <a:lnTo>
                    <a:pt x="152" y="50"/>
                  </a:lnTo>
                  <a:lnTo>
                    <a:pt x="150" y="52"/>
                  </a:lnTo>
                  <a:lnTo>
                    <a:pt x="152" y="56"/>
                  </a:lnTo>
                  <a:lnTo>
                    <a:pt x="152" y="59"/>
                  </a:lnTo>
                  <a:lnTo>
                    <a:pt x="153" y="65"/>
                  </a:lnTo>
                  <a:lnTo>
                    <a:pt x="156" y="73"/>
                  </a:lnTo>
                  <a:lnTo>
                    <a:pt x="157" y="77"/>
                  </a:lnTo>
                  <a:lnTo>
                    <a:pt x="157" y="78"/>
                  </a:lnTo>
                  <a:lnTo>
                    <a:pt x="158" y="81"/>
                  </a:lnTo>
                  <a:lnTo>
                    <a:pt x="158" y="88"/>
                  </a:lnTo>
                  <a:lnTo>
                    <a:pt x="158" y="95"/>
                  </a:lnTo>
                  <a:lnTo>
                    <a:pt x="160" y="99"/>
                  </a:lnTo>
                  <a:lnTo>
                    <a:pt x="160" y="103"/>
                  </a:lnTo>
                  <a:lnTo>
                    <a:pt x="161" y="106"/>
                  </a:lnTo>
                  <a:lnTo>
                    <a:pt x="162" y="110"/>
                  </a:lnTo>
                  <a:lnTo>
                    <a:pt x="161" y="110"/>
                  </a:lnTo>
                  <a:lnTo>
                    <a:pt x="164" y="115"/>
                  </a:lnTo>
                  <a:lnTo>
                    <a:pt x="165" y="118"/>
                  </a:lnTo>
                  <a:lnTo>
                    <a:pt x="165" y="120"/>
                  </a:lnTo>
                  <a:lnTo>
                    <a:pt x="165" y="127"/>
                  </a:lnTo>
                  <a:lnTo>
                    <a:pt x="165" y="128"/>
                  </a:lnTo>
                  <a:lnTo>
                    <a:pt x="165" y="129"/>
                  </a:lnTo>
                  <a:lnTo>
                    <a:pt x="165" y="139"/>
                  </a:lnTo>
                  <a:lnTo>
                    <a:pt x="165" y="145"/>
                  </a:lnTo>
                  <a:lnTo>
                    <a:pt x="165" y="146"/>
                  </a:lnTo>
                  <a:lnTo>
                    <a:pt x="162" y="148"/>
                  </a:lnTo>
                  <a:lnTo>
                    <a:pt x="162" y="149"/>
                  </a:lnTo>
                  <a:lnTo>
                    <a:pt x="161" y="149"/>
                  </a:lnTo>
                  <a:lnTo>
                    <a:pt x="158" y="153"/>
                  </a:lnTo>
                  <a:lnTo>
                    <a:pt x="158" y="156"/>
                  </a:lnTo>
                  <a:lnTo>
                    <a:pt x="158" y="157"/>
                  </a:lnTo>
                  <a:lnTo>
                    <a:pt x="158" y="158"/>
                  </a:lnTo>
                  <a:lnTo>
                    <a:pt x="157" y="162"/>
                  </a:lnTo>
                  <a:lnTo>
                    <a:pt x="157" y="163"/>
                  </a:lnTo>
                  <a:lnTo>
                    <a:pt x="157" y="165"/>
                  </a:lnTo>
                  <a:lnTo>
                    <a:pt x="157" y="166"/>
                  </a:lnTo>
                  <a:lnTo>
                    <a:pt x="157" y="167"/>
                  </a:lnTo>
                  <a:lnTo>
                    <a:pt x="157" y="170"/>
                  </a:lnTo>
                  <a:lnTo>
                    <a:pt x="157" y="171"/>
                  </a:lnTo>
                  <a:lnTo>
                    <a:pt x="157" y="173"/>
                  </a:lnTo>
                  <a:lnTo>
                    <a:pt x="156" y="175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1"/>
                  </a:lnTo>
                  <a:lnTo>
                    <a:pt x="157" y="182"/>
                  </a:lnTo>
                  <a:lnTo>
                    <a:pt x="156" y="184"/>
                  </a:lnTo>
                  <a:lnTo>
                    <a:pt x="156" y="186"/>
                  </a:lnTo>
                  <a:lnTo>
                    <a:pt x="153" y="190"/>
                  </a:lnTo>
                  <a:lnTo>
                    <a:pt x="152" y="191"/>
                  </a:lnTo>
                  <a:lnTo>
                    <a:pt x="150" y="195"/>
                  </a:lnTo>
                  <a:lnTo>
                    <a:pt x="148" y="198"/>
                  </a:lnTo>
                  <a:lnTo>
                    <a:pt x="146" y="199"/>
                  </a:lnTo>
                  <a:lnTo>
                    <a:pt x="145" y="204"/>
                  </a:lnTo>
                  <a:lnTo>
                    <a:pt x="145" y="205"/>
                  </a:lnTo>
                  <a:lnTo>
                    <a:pt x="144" y="208"/>
                  </a:lnTo>
                  <a:lnTo>
                    <a:pt x="144" y="209"/>
                  </a:lnTo>
                  <a:lnTo>
                    <a:pt x="143" y="211"/>
                  </a:lnTo>
                  <a:lnTo>
                    <a:pt x="143" y="212"/>
                  </a:lnTo>
                  <a:lnTo>
                    <a:pt x="144" y="213"/>
                  </a:lnTo>
                  <a:lnTo>
                    <a:pt x="143" y="215"/>
                  </a:lnTo>
                  <a:lnTo>
                    <a:pt x="143" y="220"/>
                  </a:lnTo>
                  <a:lnTo>
                    <a:pt x="141" y="221"/>
                  </a:lnTo>
                  <a:lnTo>
                    <a:pt x="140" y="224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6"/>
                  </a:lnTo>
                  <a:lnTo>
                    <a:pt x="137" y="233"/>
                  </a:lnTo>
                  <a:lnTo>
                    <a:pt x="133" y="232"/>
                  </a:lnTo>
                  <a:lnTo>
                    <a:pt x="133" y="233"/>
                  </a:lnTo>
                  <a:lnTo>
                    <a:pt x="132" y="233"/>
                  </a:lnTo>
                  <a:lnTo>
                    <a:pt x="131" y="234"/>
                  </a:lnTo>
                  <a:lnTo>
                    <a:pt x="129" y="234"/>
                  </a:lnTo>
                  <a:lnTo>
                    <a:pt x="128" y="235"/>
                  </a:lnTo>
                  <a:lnTo>
                    <a:pt x="128" y="237"/>
                  </a:lnTo>
                  <a:lnTo>
                    <a:pt x="128" y="235"/>
                  </a:lnTo>
                  <a:lnTo>
                    <a:pt x="127" y="235"/>
                  </a:lnTo>
                  <a:lnTo>
                    <a:pt x="127" y="234"/>
                  </a:lnTo>
                  <a:lnTo>
                    <a:pt x="126" y="237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2" y="235"/>
                  </a:lnTo>
                  <a:lnTo>
                    <a:pt x="122" y="237"/>
                  </a:lnTo>
                  <a:lnTo>
                    <a:pt x="120" y="238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8"/>
                  </a:lnTo>
                  <a:lnTo>
                    <a:pt x="115" y="235"/>
                  </a:lnTo>
                  <a:lnTo>
                    <a:pt x="114" y="235"/>
                  </a:lnTo>
                  <a:lnTo>
                    <a:pt x="110" y="235"/>
                  </a:lnTo>
                  <a:lnTo>
                    <a:pt x="110" y="229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1" y="221"/>
                  </a:lnTo>
                  <a:lnTo>
                    <a:pt x="111" y="218"/>
                  </a:lnTo>
                  <a:lnTo>
                    <a:pt x="111" y="213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1" y="209"/>
                  </a:lnTo>
                  <a:lnTo>
                    <a:pt x="112" y="211"/>
                  </a:lnTo>
                  <a:lnTo>
                    <a:pt x="114" y="211"/>
                  </a:lnTo>
                  <a:lnTo>
                    <a:pt x="115" y="209"/>
                  </a:lnTo>
                  <a:lnTo>
                    <a:pt x="114" y="208"/>
                  </a:lnTo>
                  <a:lnTo>
                    <a:pt x="114" y="207"/>
                  </a:lnTo>
                  <a:lnTo>
                    <a:pt x="111" y="201"/>
                  </a:lnTo>
                  <a:lnTo>
                    <a:pt x="109" y="195"/>
                  </a:lnTo>
                  <a:lnTo>
                    <a:pt x="107" y="194"/>
                  </a:lnTo>
                  <a:lnTo>
                    <a:pt x="107" y="192"/>
                  </a:lnTo>
                  <a:lnTo>
                    <a:pt x="106" y="187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3" y="175"/>
                  </a:lnTo>
                  <a:lnTo>
                    <a:pt x="97" y="174"/>
                  </a:lnTo>
                  <a:lnTo>
                    <a:pt x="93" y="175"/>
                  </a:lnTo>
                  <a:lnTo>
                    <a:pt x="90" y="177"/>
                  </a:lnTo>
                  <a:lnTo>
                    <a:pt x="85" y="178"/>
                  </a:lnTo>
                  <a:lnTo>
                    <a:pt x="84" y="178"/>
                  </a:lnTo>
                  <a:lnTo>
                    <a:pt x="82" y="181"/>
                  </a:lnTo>
                  <a:lnTo>
                    <a:pt x="80" y="181"/>
                  </a:lnTo>
                  <a:lnTo>
                    <a:pt x="78" y="179"/>
                  </a:lnTo>
                  <a:lnTo>
                    <a:pt x="78" y="173"/>
                  </a:lnTo>
                  <a:lnTo>
                    <a:pt x="74" y="170"/>
                  </a:lnTo>
                  <a:lnTo>
                    <a:pt x="76" y="161"/>
                  </a:lnTo>
                  <a:lnTo>
                    <a:pt x="76" y="158"/>
                  </a:lnTo>
                  <a:lnTo>
                    <a:pt x="77" y="154"/>
                  </a:lnTo>
                  <a:lnTo>
                    <a:pt x="77" y="153"/>
                  </a:lnTo>
                  <a:lnTo>
                    <a:pt x="72" y="153"/>
                  </a:lnTo>
                  <a:lnTo>
                    <a:pt x="73" y="161"/>
                  </a:lnTo>
                  <a:lnTo>
                    <a:pt x="71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1" y="171"/>
                  </a:lnTo>
                  <a:lnTo>
                    <a:pt x="59" y="170"/>
                  </a:lnTo>
                  <a:lnTo>
                    <a:pt x="56" y="166"/>
                  </a:lnTo>
                  <a:lnTo>
                    <a:pt x="55" y="165"/>
                  </a:lnTo>
                  <a:lnTo>
                    <a:pt x="54" y="158"/>
                  </a:lnTo>
                  <a:lnTo>
                    <a:pt x="51" y="156"/>
                  </a:lnTo>
                  <a:lnTo>
                    <a:pt x="47" y="156"/>
                  </a:lnTo>
                  <a:lnTo>
                    <a:pt x="43" y="163"/>
                  </a:lnTo>
                  <a:lnTo>
                    <a:pt x="40" y="166"/>
                  </a:lnTo>
                  <a:lnTo>
                    <a:pt x="38" y="165"/>
                  </a:lnTo>
                  <a:lnTo>
                    <a:pt x="39" y="160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2"/>
                  </a:lnTo>
                  <a:lnTo>
                    <a:pt x="34" y="153"/>
                  </a:lnTo>
                  <a:lnTo>
                    <a:pt x="33" y="157"/>
                  </a:lnTo>
                  <a:lnTo>
                    <a:pt x="29" y="158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0"/>
                  </a:lnTo>
                  <a:lnTo>
                    <a:pt x="25" y="149"/>
                  </a:lnTo>
                  <a:lnTo>
                    <a:pt x="22" y="143"/>
                  </a:lnTo>
                  <a:lnTo>
                    <a:pt x="16" y="140"/>
                  </a:lnTo>
                  <a:lnTo>
                    <a:pt x="16" y="132"/>
                  </a:lnTo>
                  <a:lnTo>
                    <a:pt x="17" y="129"/>
                  </a:lnTo>
                  <a:lnTo>
                    <a:pt x="19" y="124"/>
                  </a:lnTo>
                  <a:lnTo>
                    <a:pt x="21" y="122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18" y="111"/>
                  </a:lnTo>
                  <a:lnTo>
                    <a:pt x="17" y="112"/>
                  </a:lnTo>
                  <a:lnTo>
                    <a:pt x="12" y="119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8" y="110"/>
                  </a:lnTo>
                  <a:lnTo>
                    <a:pt x="8" y="98"/>
                  </a:lnTo>
                  <a:lnTo>
                    <a:pt x="8" y="95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4" y="77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7" y="71"/>
                  </a:lnTo>
                  <a:lnTo>
                    <a:pt x="19" y="76"/>
                  </a:lnTo>
                  <a:lnTo>
                    <a:pt x="22" y="73"/>
                  </a:lnTo>
                  <a:lnTo>
                    <a:pt x="27" y="71"/>
                  </a:lnTo>
                  <a:lnTo>
                    <a:pt x="27" y="63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0"/>
                  </a:lnTo>
                  <a:lnTo>
                    <a:pt x="54" y="34"/>
                  </a:lnTo>
                  <a:lnTo>
                    <a:pt x="55" y="31"/>
                  </a:lnTo>
                  <a:lnTo>
                    <a:pt x="56" y="27"/>
                  </a:lnTo>
                  <a:lnTo>
                    <a:pt x="55" y="26"/>
                  </a:lnTo>
                  <a:lnTo>
                    <a:pt x="54" y="22"/>
                  </a:lnTo>
                  <a:lnTo>
                    <a:pt x="59" y="17"/>
                  </a:lnTo>
                  <a:lnTo>
                    <a:pt x="65" y="21"/>
                  </a:lnTo>
                  <a:lnTo>
                    <a:pt x="69" y="18"/>
                  </a:lnTo>
                  <a:lnTo>
                    <a:pt x="74" y="18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0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3" y="4"/>
                  </a:lnTo>
                  <a:lnTo>
                    <a:pt x="94" y="2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01" y="4"/>
                  </a:lnTo>
                  <a:lnTo>
                    <a:pt x="107" y="6"/>
                  </a:lnTo>
                  <a:lnTo>
                    <a:pt x="109" y="21"/>
                  </a:lnTo>
                  <a:lnTo>
                    <a:pt x="111" y="23"/>
                  </a:lnTo>
                  <a:lnTo>
                    <a:pt x="114" y="25"/>
                  </a:lnTo>
                  <a:lnTo>
                    <a:pt x="123" y="33"/>
                  </a:lnTo>
                  <a:lnTo>
                    <a:pt x="127" y="42"/>
                  </a:lnTo>
                  <a:lnTo>
                    <a:pt x="123" y="42"/>
                  </a:lnTo>
                  <a:lnTo>
                    <a:pt x="123" y="48"/>
                  </a:lnTo>
                  <a:lnTo>
                    <a:pt x="124" y="50"/>
                  </a:lnTo>
                  <a:lnTo>
                    <a:pt x="128" y="47"/>
                  </a:lnTo>
                  <a:lnTo>
                    <a:pt x="132" y="43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43" y="29"/>
                  </a:lnTo>
                  <a:lnTo>
                    <a:pt x="146" y="30"/>
                  </a:lnTo>
                  <a:lnTo>
                    <a:pt x="150" y="22"/>
                  </a:lnTo>
                  <a:lnTo>
                    <a:pt x="154" y="18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67" y="1"/>
                  </a:lnTo>
                  <a:lnTo>
                    <a:pt x="186" y="0"/>
                  </a:lnTo>
                  <a:lnTo>
                    <a:pt x="184" y="1"/>
                  </a:lnTo>
                  <a:lnTo>
                    <a:pt x="186" y="5"/>
                  </a:lnTo>
                  <a:lnTo>
                    <a:pt x="186" y="8"/>
                  </a:lnTo>
                  <a:lnTo>
                    <a:pt x="186" y="9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86" y="17"/>
                  </a:lnTo>
                  <a:lnTo>
                    <a:pt x="186" y="21"/>
                  </a:lnTo>
                  <a:lnTo>
                    <a:pt x="186" y="23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6" y="26"/>
                  </a:lnTo>
                  <a:lnTo>
                    <a:pt x="184" y="26"/>
                  </a:lnTo>
                  <a:lnTo>
                    <a:pt x="179" y="26"/>
                  </a:lnTo>
                  <a:lnTo>
                    <a:pt x="178" y="29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2" name="Freeform 1375"/>
            <p:cNvSpPr>
              <a:spLocks noEditPoints="1"/>
            </p:cNvSpPr>
            <p:nvPr/>
          </p:nvSpPr>
          <p:spPr bwMode="auto">
            <a:xfrm>
              <a:off x="3521" y="3354"/>
              <a:ext cx="212" cy="297"/>
            </a:xfrm>
            <a:custGeom>
              <a:avLst/>
              <a:gdLst>
                <a:gd name="T0" fmla="*/ 27 w 212"/>
                <a:gd name="T1" fmla="*/ 187 h 297"/>
                <a:gd name="T2" fmla="*/ 18 w 212"/>
                <a:gd name="T3" fmla="*/ 205 h 297"/>
                <a:gd name="T4" fmla="*/ 10 w 212"/>
                <a:gd name="T5" fmla="*/ 214 h 297"/>
                <a:gd name="T6" fmla="*/ 2 w 212"/>
                <a:gd name="T7" fmla="*/ 201 h 297"/>
                <a:gd name="T8" fmla="*/ 0 w 212"/>
                <a:gd name="T9" fmla="*/ 192 h 297"/>
                <a:gd name="T10" fmla="*/ 4 w 212"/>
                <a:gd name="T11" fmla="*/ 183 h 297"/>
                <a:gd name="T12" fmla="*/ 5 w 212"/>
                <a:gd name="T13" fmla="*/ 165 h 297"/>
                <a:gd name="T14" fmla="*/ 23 w 212"/>
                <a:gd name="T15" fmla="*/ 150 h 297"/>
                <a:gd name="T16" fmla="*/ 40 w 212"/>
                <a:gd name="T17" fmla="*/ 178 h 297"/>
                <a:gd name="T18" fmla="*/ 142 w 212"/>
                <a:gd name="T19" fmla="*/ 40 h 297"/>
                <a:gd name="T20" fmla="*/ 172 w 212"/>
                <a:gd name="T21" fmla="*/ 98 h 297"/>
                <a:gd name="T22" fmla="*/ 170 w 212"/>
                <a:gd name="T23" fmla="*/ 117 h 297"/>
                <a:gd name="T24" fmla="*/ 187 w 212"/>
                <a:gd name="T25" fmla="*/ 137 h 297"/>
                <a:gd name="T26" fmla="*/ 203 w 212"/>
                <a:gd name="T27" fmla="*/ 161 h 297"/>
                <a:gd name="T28" fmla="*/ 197 w 212"/>
                <a:gd name="T29" fmla="*/ 195 h 297"/>
                <a:gd name="T30" fmla="*/ 201 w 212"/>
                <a:gd name="T31" fmla="*/ 210 h 297"/>
                <a:gd name="T32" fmla="*/ 207 w 212"/>
                <a:gd name="T33" fmla="*/ 214 h 297"/>
                <a:gd name="T34" fmla="*/ 212 w 212"/>
                <a:gd name="T35" fmla="*/ 221 h 297"/>
                <a:gd name="T36" fmla="*/ 178 w 212"/>
                <a:gd name="T37" fmla="*/ 233 h 297"/>
                <a:gd name="T38" fmla="*/ 165 w 212"/>
                <a:gd name="T39" fmla="*/ 256 h 297"/>
                <a:gd name="T40" fmla="*/ 158 w 212"/>
                <a:gd name="T41" fmla="*/ 264 h 297"/>
                <a:gd name="T42" fmla="*/ 149 w 212"/>
                <a:gd name="T43" fmla="*/ 263 h 297"/>
                <a:gd name="T44" fmla="*/ 135 w 212"/>
                <a:gd name="T45" fmla="*/ 242 h 297"/>
                <a:gd name="T46" fmla="*/ 124 w 212"/>
                <a:gd name="T47" fmla="*/ 223 h 297"/>
                <a:gd name="T48" fmla="*/ 114 w 212"/>
                <a:gd name="T49" fmla="*/ 244 h 297"/>
                <a:gd name="T50" fmla="*/ 100 w 212"/>
                <a:gd name="T51" fmla="*/ 239 h 297"/>
                <a:gd name="T52" fmla="*/ 80 w 212"/>
                <a:gd name="T53" fmla="*/ 243 h 297"/>
                <a:gd name="T54" fmla="*/ 78 w 212"/>
                <a:gd name="T55" fmla="*/ 251 h 297"/>
                <a:gd name="T56" fmla="*/ 69 w 212"/>
                <a:gd name="T57" fmla="*/ 260 h 297"/>
                <a:gd name="T58" fmla="*/ 66 w 212"/>
                <a:gd name="T59" fmla="*/ 265 h 297"/>
                <a:gd name="T60" fmla="*/ 62 w 212"/>
                <a:gd name="T61" fmla="*/ 273 h 297"/>
                <a:gd name="T62" fmla="*/ 53 w 212"/>
                <a:gd name="T63" fmla="*/ 284 h 297"/>
                <a:gd name="T64" fmla="*/ 43 w 212"/>
                <a:gd name="T65" fmla="*/ 292 h 297"/>
                <a:gd name="T66" fmla="*/ 35 w 212"/>
                <a:gd name="T67" fmla="*/ 276 h 297"/>
                <a:gd name="T68" fmla="*/ 36 w 212"/>
                <a:gd name="T69" fmla="*/ 248 h 297"/>
                <a:gd name="T70" fmla="*/ 31 w 212"/>
                <a:gd name="T71" fmla="*/ 229 h 297"/>
                <a:gd name="T72" fmla="*/ 32 w 212"/>
                <a:gd name="T73" fmla="*/ 216 h 297"/>
                <a:gd name="T74" fmla="*/ 43 w 212"/>
                <a:gd name="T75" fmla="*/ 191 h 297"/>
                <a:gd name="T76" fmla="*/ 47 w 212"/>
                <a:gd name="T77" fmla="*/ 206 h 297"/>
                <a:gd name="T78" fmla="*/ 49 w 212"/>
                <a:gd name="T79" fmla="*/ 231 h 297"/>
                <a:gd name="T80" fmla="*/ 52 w 212"/>
                <a:gd name="T81" fmla="*/ 225 h 297"/>
                <a:gd name="T82" fmla="*/ 56 w 212"/>
                <a:gd name="T83" fmla="*/ 203 h 297"/>
                <a:gd name="T84" fmla="*/ 65 w 212"/>
                <a:gd name="T85" fmla="*/ 206 h 297"/>
                <a:gd name="T86" fmla="*/ 80 w 212"/>
                <a:gd name="T87" fmla="*/ 203 h 297"/>
                <a:gd name="T88" fmla="*/ 81 w 212"/>
                <a:gd name="T89" fmla="*/ 175 h 297"/>
                <a:gd name="T90" fmla="*/ 81 w 212"/>
                <a:gd name="T91" fmla="*/ 165 h 297"/>
                <a:gd name="T92" fmla="*/ 68 w 212"/>
                <a:gd name="T93" fmla="*/ 148 h 297"/>
                <a:gd name="T94" fmla="*/ 53 w 212"/>
                <a:gd name="T95" fmla="*/ 124 h 297"/>
                <a:gd name="T96" fmla="*/ 57 w 212"/>
                <a:gd name="T97" fmla="*/ 115 h 297"/>
                <a:gd name="T98" fmla="*/ 62 w 212"/>
                <a:gd name="T99" fmla="*/ 115 h 297"/>
                <a:gd name="T100" fmla="*/ 73 w 212"/>
                <a:gd name="T101" fmla="*/ 85 h 297"/>
                <a:gd name="T102" fmla="*/ 74 w 212"/>
                <a:gd name="T103" fmla="*/ 44 h 297"/>
                <a:gd name="T104" fmla="*/ 62 w 212"/>
                <a:gd name="T105" fmla="*/ 18 h 297"/>
                <a:gd name="T106" fmla="*/ 108 w 212"/>
                <a:gd name="T107" fmla="*/ 23 h 297"/>
                <a:gd name="T108" fmla="*/ 120 w 212"/>
                <a:gd name="T109" fmla="*/ 0 h 297"/>
                <a:gd name="T110" fmla="*/ 131 w 212"/>
                <a:gd name="T111" fmla="*/ 3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"/>
                <a:gd name="T169" fmla="*/ 0 h 297"/>
                <a:gd name="T170" fmla="*/ 212 w 212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" h="297">
                  <a:moveTo>
                    <a:pt x="42" y="183"/>
                  </a:moveTo>
                  <a:lnTo>
                    <a:pt x="39" y="188"/>
                  </a:lnTo>
                  <a:lnTo>
                    <a:pt x="34" y="186"/>
                  </a:lnTo>
                  <a:lnTo>
                    <a:pt x="32" y="184"/>
                  </a:lnTo>
                  <a:lnTo>
                    <a:pt x="27" y="187"/>
                  </a:lnTo>
                  <a:lnTo>
                    <a:pt x="25" y="188"/>
                  </a:lnTo>
                  <a:lnTo>
                    <a:pt x="23" y="188"/>
                  </a:lnTo>
                  <a:lnTo>
                    <a:pt x="21" y="192"/>
                  </a:lnTo>
                  <a:lnTo>
                    <a:pt x="19" y="199"/>
                  </a:lnTo>
                  <a:lnTo>
                    <a:pt x="18" y="205"/>
                  </a:lnTo>
                  <a:lnTo>
                    <a:pt x="19" y="213"/>
                  </a:lnTo>
                  <a:lnTo>
                    <a:pt x="21" y="213"/>
                  </a:lnTo>
                  <a:lnTo>
                    <a:pt x="11" y="214"/>
                  </a:lnTo>
                  <a:lnTo>
                    <a:pt x="10" y="214"/>
                  </a:lnTo>
                  <a:lnTo>
                    <a:pt x="9" y="212"/>
                  </a:lnTo>
                  <a:lnTo>
                    <a:pt x="4" y="209"/>
                  </a:lnTo>
                  <a:lnTo>
                    <a:pt x="0" y="208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1" y="196"/>
                  </a:lnTo>
                  <a:lnTo>
                    <a:pt x="1" y="195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4" y="183"/>
                  </a:lnTo>
                  <a:lnTo>
                    <a:pt x="5" y="182"/>
                  </a:lnTo>
                  <a:lnTo>
                    <a:pt x="5" y="179"/>
                  </a:lnTo>
                  <a:lnTo>
                    <a:pt x="4" y="165"/>
                  </a:lnTo>
                  <a:lnTo>
                    <a:pt x="5" y="165"/>
                  </a:lnTo>
                  <a:lnTo>
                    <a:pt x="9" y="159"/>
                  </a:lnTo>
                  <a:lnTo>
                    <a:pt x="14" y="155"/>
                  </a:lnTo>
                  <a:lnTo>
                    <a:pt x="17" y="146"/>
                  </a:lnTo>
                  <a:lnTo>
                    <a:pt x="22" y="146"/>
                  </a:lnTo>
                  <a:lnTo>
                    <a:pt x="23" y="150"/>
                  </a:lnTo>
                  <a:lnTo>
                    <a:pt x="35" y="161"/>
                  </a:lnTo>
                  <a:lnTo>
                    <a:pt x="36" y="163"/>
                  </a:lnTo>
                  <a:lnTo>
                    <a:pt x="42" y="171"/>
                  </a:lnTo>
                  <a:lnTo>
                    <a:pt x="40" y="176"/>
                  </a:lnTo>
                  <a:lnTo>
                    <a:pt x="40" y="178"/>
                  </a:lnTo>
                  <a:lnTo>
                    <a:pt x="42" y="179"/>
                  </a:lnTo>
                  <a:lnTo>
                    <a:pt x="42" y="183"/>
                  </a:lnTo>
                  <a:close/>
                  <a:moveTo>
                    <a:pt x="135" y="34"/>
                  </a:moveTo>
                  <a:lnTo>
                    <a:pt x="142" y="40"/>
                  </a:lnTo>
                  <a:lnTo>
                    <a:pt x="152" y="69"/>
                  </a:lnTo>
                  <a:lnTo>
                    <a:pt x="163" y="85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2" y="98"/>
                  </a:lnTo>
                  <a:lnTo>
                    <a:pt x="171" y="106"/>
                  </a:lnTo>
                  <a:lnTo>
                    <a:pt x="170" y="111"/>
                  </a:lnTo>
                  <a:lnTo>
                    <a:pt x="170" y="112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1" y="119"/>
                  </a:lnTo>
                  <a:lnTo>
                    <a:pt x="171" y="121"/>
                  </a:lnTo>
                  <a:lnTo>
                    <a:pt x="186" y="136"/>
                  </a:lnTo>
                  <a:lnTo>
                    <a:pt x="187" y="137"/>
                  </a:lnTo>
                  <a:lnTo>
                    <a:pt x="192" y="140"/>
                  </a:lnTo>
                  <a:lnTo>
                    <a:pt x="196" y="153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203" y="161"/>
                  </a:lnTo>
                  <a:lnTo>
                    <a:pt x="196" y="174"/>
                  </a:lnTo>
                  <a:lnTo>
                    <a:pt x="199" y="184"/>
                  </a:lnTo>
                  <a:lnTo>
                    <a:pt x="196" y="186"/>
                  </a:lnTo>
                  <a:lnTo>
                    <a:pt x="197" y="193"/>
                  </a:lnTo>
                  <a:lnTo>
                    <a:pt x="197" y="195"/>
                  </a:lnTo>
                  <a:lnTo>
                    <a:pt x="199" y="200"/>
                  </a:lnTo>
                  <a:lnTo>
                    <a:pt x="200" y="208"/>
                  </a:lnTo>
                  <a:lnTo>
                    <a:pt x="201" y="209"/>
                  </a:lnTo>
                  <a:lnTo>
                    <a:pt x="201" y="210"/>
                  </a:lnTo>
                  <a:lnTo>
                    <a:pt x="203" y="210"/>
                  </a:lnTo>
                  <a:lnTo>
                    <a:pt x="204" y="210"/>
                  </a:lnTo>
                  <a:lnTo>
                    <a:pt x="205" y="210"/>
                  </a:lnTo>
                  <a:lnTo>
                    <a:pt x="207" y="212"/>
                  </a:lnTo>
                  <a:lnTo>
                    <a:pt x="207" y="214"/>
                  </a:lnTo>
                  <a:lnTo>
                    <a:pt x="208" y="216"/>
                  </a:lnTo>
                  <a:lnTo>
                    <a:pt x="209" y="217"/>
                  </a:lnTo>
                  <a:lnTo>
                    <a:pt x="209" y="218"/>
                  </a:lnTo>
                  <a:lnTo>
                    <a:pt x="210" y="221"/>
                  </a:lnTo>
                  <a:lnTo>
                    <a:pt x="212" y="221"/>
                  </a:lnTo>
                  <a:lnTo>
                    <a:pt x="193" y="222"/>
                  </a:lnTo>
                  <a:lnTo>
                    <a:pt x="187" y="229"/>
                  </a:lnTo>
                  <a:lnTo>
                    <a:pt x="178" y="233"/>
                  </a:lnTo>
                  <a:lnTo>
                    <a:pt x="180" y="239"/>
                  </a:lnTo>
                  <a:lnTo>
                    <a:pt x="176" y="243"/>
                  </a:lnTo>
                  <a:lnTo>
                    <a:pt x="172" y="251"/>
                  </a:lnTo>
                  <a:lnTo>
                    <a:pt x="169" y="250"/>
                  </a:lnTo>
                  <a:lnTo>
                    <a:pt x="165" y="256"/>
                  </a:lnTo>
                  <a:lnTo>
                    <a:pt x="162" y="258"/>
                  </a:lnTo>
                  <a:lnTo>
                    <a:pt x="158" y="259"/>
                  </a:lnTo>
                  <a:lnTo>
                    <a:pt x="157" y="259"/>
                  </a:lnTo>
                  <a:lnTo>
                    <a:pt x="158" y="264"/>
                  </a:lnTo>
                  <a:lnTo>
                    <a:pt x="154" y="268"/>
                  </a:lnTo>
                  <a:lnTo>
                    <a:pt x="150" y="271"/>
                  </a:lnTo>
                  <a:lnTo>
                    <a:pt x="149" y="269"/>
                  </a:lnTo>
                  <a:lnTo>
                    <a:pt x="149" y="263"/>
                  </a:lnTo>
                  <a:lnTo>
                    <a:pt x="153" y="263"/>
                  </a:lnTo>
                  <a:lnTo>
                    <a:pt x="149" y="254"/>
                  </a:lnTo>
                  <a:lnTo>
                    <a:pt x="140" y="246"/>
                  </a:lnTo>
                  <a:lnTo>
                    <a:pt x="137" y="244"/>
                  </a:lnTo>
                  <a:lnTo>
                    <a:pt x="135" y="242"/>
                  </a:lnTo>
                  <a:lnTo>
                    <a:pt x="133" y="227"/>
                  </a:lnTo>
                  <a:lnTo>
                    <a:pt x="127" y="225"/>
                  </a:lnTo>
                  <a:lnTo>
                    <a:pt x="124" y="223"/>
                  </a:lnTo>
                  <a:lnTo>
                    <a:pt x="121" y="222"/>
                  </a:lnTo>
                  <a:lnTo>
                    <a:pt x="120" y="223"/>
                  </a:lnTo>
                  <a:lnTo>
                    <a:pt x="119" y="225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104" y="239"/>
                  </a:lnTo>
                  <a:lnTo>
                    <a:pt x="100" y="242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1" y="242"/>
                  </a:lnTo>
                  <a:lnTo>
                    <a:pt x="85" y="238"/>
                  </a:lnTo>
                  <a:lnTo>
                    <a:pt x="80" y="243"/>
                  </a:lnTo>
                  <a:lnTo>
                    <a:pt x="81" y="247"/>
                  </a:lnTo>
                  <a:lnTo>
                    <a:pt x="82" y="248"/>
                  </a:lnTo>
                  <a:lnTo>
                    <a:pt x="81" y="252"/>
                  </a:lnTo>
                  <a:lnTo>
                    <a:pt x="80" y="255"/>
                  </a:lnTo>
                  <a:lnTo>
                    <a:pt x="78" y="251"/>
                  </a:lnTo>
                  <a:lnTo>
                    <a:pt x="77" y="255"/>
                  </a:lnTo>
                  <a:lnTo>
                    <a:pt x="76" y="256"/>
                  </a:lnTo>
                  <a:lnTo>
                    <a:pt x="74" y="258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2" y="269"/>
                  </a:lnTo>
                  <a:lnTo>
                    <a:pt x="64" y="269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55" y="275"/>
                  </a:lnTo>
                  <a:lnTo>
                    <a:pt x="55" y="278"/>
                  </a:lnTo>
                  <a:lnTo>
                    <a:pt x="55" y="282"/>
                  </a:lnTo>
                  <a:lnTo>
                    <a:pt x="53" y="284"/>
                  </a:lnTo>
                  <a:lnTo>
                    <a:pt x="53" y="292"/>
                  </a:lnTo>
                  <a:lnTo>
                    <a:pt x="48" y="294"/>
                  </a:lnTo>
                  <a:lnTo>
                    <a:pt x="45" y="297"/>
                  </a:lnTo>
                  <a:lnTo>
                    <a:pt x="43" y="292"/>
                  </a:lnTo>
                  <a:lnTo>
                    <a:pt x="42" y="292"/>
                  </a:lnTo>
                  <a:lnTo>
                    <a:pt x="40" y="286"/>
                  </a:lnTo>
                  <a:lnTo>
                    <a:pt x="39" y="284"/>
                  </a:lnTo>
                  <a:lnTo>
                    <a:pt x="35" y="276"/>
                  </a:lnTo>
                  <a:lnTo>
                    <a:pt x="36" y="269"/>
                  </a:lnTo>
                  <a:lnTo>
                    <a:pt x="39" y="264"/>
                  </a:lnTo>
                  <a:lnTo>
                    <a:pt x="38" y="258"/>
                  </a:lnTo>
                  <a:lnTo>
                    <a:pt x="38" y="252"/>
                  </a:lnTo>
                  <a:lnTo>
                    <a:pt x="36" y="248"/>
                  </a:lnTo>
                  <a:lnTo>
                    <a:pt x="36" y="243"/>
                  </a:lnTo>
                  <a:lnTo>
                    <a:pt x="32" y="235"/>
                  </a:lnTo>
                  <a:lnTo>
                    <a:pt x="31" y="229"/>
                  </a:lnTo>
                  <a:lnTo>
                    <a:pt x="31" y="227"/>
                  </a:lnTo>
                  <a:lnTo>
                    <a:pt x="31" y="225"/>
                  </a:lnTo>
                  <a:lnTo>
                    <a:pt x="31" y="222"/>
                  </a:lnTo>
                  <a:lnTo>
                    <a:pt x="32" y="216"/>
                  </a:lnTo>
                  <a:lnTo>
                    <a:pt x="36" y="206"/>
                  </a:lnTo>
                  <a:lnTo>
                    <a:pt x="36" y="205"/>
                  </a:lnTo>
                  <a:lnTo>
                    <a:pt x="39" y="200"/>
                  </a:lnTo>
                  <a:lnTo>
                    <a:pt x="40" y="196"/>
                  </a:lnTo>
                  <a:lnTo>
                    <a:pt x="43" y="191"/>
                  </a:lnTo>
                  <a:lnTo>
                    <a:pt x="45" y="191"/>
                  </a:lnTo>
                  <a:lnTo>
                    <a:pt x="47" y="193"/>
                  </a:lnTo>
                  <a:lnTo>
                    <a:pt x="48" y="200"/>
                  </a:lnTo>
                  <a:lnTo>
                    <a:pt x="47" y="205"/>
                  </a:lnTo>
                  <a:lnTo>
                    <a:pt x="47" y="206"/>
                  </a:lnTo>
                  <a:lnTo>
                    <a:pt x="47" y="216"/>
                  </a:lnTo>
                  <a:lnTo>
                    <a:pt x="47" y="217"/>
                  </a:lnTo>
                  <a:lnTo>
                    <a:pt x="47" y="223"/>
                  </a:lnTo>
                  <a:lnTo>
                    <a:pt x="47" y="230"/>
                  </a:lnTo>
                  <a:lnTo>
                    <a:pt x="49" y="231"/>
                  </a:lnTo>
                  <a:lnTo>
                    <a:pt x="51" y="231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2" y="225"/>
                  </a:lnTo>
                  <a:lnTo>
                    <a:pt x="51" y="221"/>
                  </a:lnTo>
                  <a:lnTo>
                    <a:pt x="51" y="220"/>
                  </a:lnTo>
                  <a:lnTo>
                    <a:pt x="52" y="216"/>
                  </a:lnTo>
                  <a:lnTo>
                    <a:pt x="52" y="209"/>
                  </a:lnTo>
                  <a:lnTo>
                    <a:pt x="56" y="203"/>
                  </a:lnTo>
                  <a:lnTo>
                    <a:pt x="56" y="201"/>
                  </a:lnTo>
                  <a:lnTo>
                    <a:pt x="59" y="203"/>
                  </a:lnTo>
                  <a:lnTo>
                    <a:pt x="61" y="204"/>
                  </a:lnTo>
                  <a:lnTo>
                    <a:pt x="65" y="206"/>
                  </a:lnTo>
                  <a:lnTo>
                    <a:pt x="68" y="206"/>
                  </a:lnTo>
                  <a:lnTo>
                    <a:pt x="73" y="206"/>
                  </a:lnTo>
                  <a:lnTo>
                    <a:pt x="80" y="204"/>
                  </a:lnTo>
                  <a:lnTo>
                    <a:pt x="80" y="203"/>
                  </a:lnTo>
                  <a:lnTo>
                    <a:pt x="77" y="189"/>
                  </a:lnTo>
                  <a:lnTo>
                    <a:pt x="80" y="180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2" y="174"/>
                  </a:lnTo>
                  <a:lnTo>
                    <a:pt x="83" y="172"/>
                  </a:lnTo>
                  <a:lnTo>
                    <a:pt x="82" y="166"/>
                  </a:lnTo>
                  <a:lnTo>
                    <a:pt x="81" y="165"/>
                  </a:lnTo>
                  <a:lnTo>
                    <a:pt x="78" y="163"/>
                  </a:lnTo>
                  <a:lnTo>
                    <a:pt x="70" y="158"/>
                  </a:lnTo>
                  <a:lnTo>
                    <a:pt x="68" y="151"/>
                  </a:lnTo>
                  <a:lnTo>
                    <a:pt x="68" y="148"/>
                  </a:lnTo>
                  <a:lnTo>
                    <a:pt x="66" y="141"/>
                  </a:lnTo>
                  <a:lnTo>
                    <a:pt x="62" y="136"/>
                  </a:lnTo>
                  <a:lnTo>
                    <a:pt x="61" y="132"/>
                  </a:lnTo>
                  <a:lnTo>
                    <a:pt x="61" y="128"/>
                  </a:lnTo>
                  <a:lnTo>
                    <a:pt x="53" y="124"/>
                  </a:lnTo>
                  <a:lnTo>
                    <a:pt x="51" y="121"/>
                  </a:lnTo>
                  <a:lnTo>
                    <a:pt x="52" y="117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2" y="117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4" y="112"/>
                  </a:lnTo>
                  <a:lnTo>
                    <a:pt x="65" y="108"/>
                  </a:lnTo>
                  <a:lnTo>
                    <a:pt x="64" y="108"/>
                  </a:lnTo>
                  <a:lnTo>
                    <a:pt x="66" y="96"/>
                  </a:lnTo>
                  <a:lnTo>
                    <a:pt x="73" y="85"/>
                  </a:lnTo>
                  <a:lnTo>
                    <a:pt x="78" y="76"/>
                  </a:lnTo>
                  <a:lnTo>
                    <a:pt x="87" y="66"/>
                  </a:lnTo>
                  <a:lnTo>
                    <a:pt x="83" y="59"/>
                  </a:lnTo>
                  <a:lnTo>
                    <a:pt x="85" y="53"/>
                  </a:lnTo>
                  <a:lnTo>
                    <a:pt x="74" y="44"/>
                  </a:lnTo>
                  <a:lnTo>
                    <a:pt x="55" y="42"/>
                  </a:lnTo>
                  <a:lnTo>
                    <a:pt x="60" y="36"/>
                  </a:lnTo>
                  <a:lnTo>
                    <a:pt x="59" y="27"/>
                  </a:lnTo>
                  <a:lnTo>
                    <a:pt x="61" y="21"/>
                  </a:lnTo>
                  <a:lnTo>
                    <a:pt x="62" y="18"/>
                  </a:lnTo>
                  <a:lnTo>
                    <a:pt x="68" y="27"/>
                  </a:lnTo>
                  <a:lnTo>
                    <a:pt x="89" y="34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108" y="23"/>
                  </a:lnTo>
                  <a:lnTo>
                    <a:pt x="112" y="22"/>
                  </a:lnTo>
                  <a:lnTo>
                    <a:pt x="114" y="9"/>
                  </a:lnTo>
                  <a:lnTo>
                    <a:pt x="117" y="5"/>
                  </a:lnTo>
                  <a:lnTo>
                    <a:pt x="119" y="4"/>
                  </a:lnTo>
                  <a:lnTo>
                    <a:pt x="120" y="0"/>
                  </a:lnTo>
                  <a:lnTo>
                    <a:pt x="128" y="11"/>
                  </a:lnTo>
                  <a:lnTo>
                    <a:pt x="127" y="27"/>
                  </a:lnTo>
                  <a:lnTo>
                    <a:pt x="129" y="28"/>
                  </a:lnTo>
                  <a:lnTo>
                    <a:pt x="131" y="30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3" name="Freeform 1376"/>
            <p:cNvSpPr>
              <a:spLocks/>
            </p:cNvSpPr>
            <p:nvPr/>
          </p:nvSpPr>
          <p:spPr bwMode="auto">
            <a:xfrm>
              <a:off x="3472" y="2795"/>
              <a:ext cx="400" cy="767"/>
            </a:xfrm>
            <a:custGeom>
              <a:avLst/>
              <a:gdLst>
                <a:gd name="T0" fmla="*/ 334 w 400"/>
                <a:gd name="T1" fmla="*/ 138 h 767"/>
                <a:gd name="T2" fmla="*/ 330 w 400"/>
                <a:gd name="T3" fmla="*/ 161 h 767"/>
                <a:gd name="T4" fmla="*/ 326 w 400"/>
                <a:gd name="T5" fmla="*/ 186 h 767"/>
                <a:gd name="T6" fmla="*/ 320 w 400"/>
                <a:gd name="T7" fmla="*/ 221 h 767"/>
                <a:gd name="T8" fmla="*/ 314 w 400"/>
                <a:gd name="T9" fmla="*/ 250 h 767"/>
                <a:gd name="T10" fmla="*/ 321 w 400"/>
                <a:gd name="T11" fmla="*/ 284 h 767"/>
                <a:gd name="T12" fmla="*/ 338 w 400"/>
                <a:gd name="T13" fmla="*/ 303 h 767"/>
                <a:gd name="T14" fmla="*/ 358 w 400"/>
                <a:gd name="T15" fmla="*/ 312 h 767"/>
                <a:gd name="T16" fmla="*/ 381 w 400"/>
                <a:gd name="T17" fmla="*/ 343 h 767"/>
                <a:gd name="T18" fmla="*/ 398 w 400"/>
                <a:gd name="T19" fmla="*/ 378 h 767"/>
                <a:gd name="T20" fmla="*/ 393 w 400"/>
                <a:gd name="T21" fmla="*/ 400 h 767"/>
                <a:gd name="T22" fmla="*/ 376 w 400"/>
                <a:gd name="T23" fmla="*/ 432 h 767"/>
                <a:gd name="T24" fmla="*/ 369 w 400"/>
                <a:gd name="T25" fmla="*/ 450 h 767"/>
                <a:gd name="T26" fmla="*/ 362 w 400"/>
                <a:gd name="T27" fmla="*/ 451 h 767"/>
                <a:gd name="T28" fmla="*/ 334 w 400"/>
                <a:gd name="T29" fmla="*/ 451 h 767"/>
                <a:gd name="T30" fmla="*/ 314 w 400"/>
                <a:gd name="T31" fmla="*/ 462 h 767"/>
                <a:gd name="T32" fmla="*/ 326 w 400"/>
                <a:gd name="T33" fmla="*/ 492 h 767"/>
                <a:gd name="T34" fmla="*/ 329 w 400"/>
                <a:gd name="T35" fmla="*/ 518 h 767"/>
                <a:gd name="T36" fmla="*/ 341 w 400"/>
                <a:gd name="T37" fmla="*/ 547 h 767"/>
                <a:gd name="T38" fmla="*/ 354 w 400"/>
                <a:gd name="T39" fmla="*/ 580 h 767"/>
                <a:gd name="T40" fmla="*/ 358 w 400"/>
                <a:gd name="T41" fmla="*/ 611 h 767"/>
                <a:gd name="T42" fmla="*/ 347 w 400"/>
                <a:gd name="T43" fmla="*/ 637 h 767"/>
                <a:gd name="T44" fmla="*/ 342 w 400"/>
                <a:gd name="T45" fmla="*/ 654 h 767"/>
                <a:gd name="T46" fmla="*/ 345 w 400"/>
                <a:gd name="T47" fmla="*/ 684 h 767"/>
                <a:gd name="T48" fmla="*/ 337 w 400"/>
                <a:gd name="T49" fmla="*/ 709 h 767"/>
                <a:gd name="T50" fmla="*/ 321 w 400"/>
                <a:gd name="T51" fmla="*/ 730 h 767"/>
                <a:gd name="T52" fmla="*/ 303 w 400"/>
                <a:gd name="T53" fmla="*/ 746 h 767"/>
                <a:gd name="T54" fmla="*/ 284 w 400"/>
                <a:gd name="T55" fmla="*/ 755 h 767"/>
                <a:gd name="T56" fmla="*/ 270 w 400"/>
                <a:gd name="T57" fmla="*/ 752 h 767"/>
                <a:gd name="T58" fmla="*/ 262 w 400"/>
                <a:gd name="T59" fmla="*/ 755 h 767"/>
                <a:gd name="T60" fmla="*/ 256 w 400"/>
                <a:gd name="T61" fmla="*/ 759 h 767"/>
                <a:gd name="T62" fmla="*/ 249 w 400"/>
                <a:gd name="T63" fmla="*/ 767 h 767"/>
                <a:gd name="T64" fmla="*/ 245 w 400"/>
                <a:gd name="T65" fmla="*/ 733 h 767"/>
                <a:gd name="T66" fmla="*/ 235 w 400"/>
                <a:gd name="T67" fmla="*/ 695 h 767"/>
                <a:gd name="T68" fmla="*/ 219 w 400"/>
                <a:gd name="T69" fmla="*/ 670 h 767"/>
                <a:gd name="T70" fmla="*/ 191 w 400"/>
                <a:gd name="T71" fmla="*/ 599 h 767"/>
                <a:gd name="T72" fmla="*/ 169 w 400"/>
                <a:gd name="T73" fmla="*/ 559 h 767"/>
                <a:gd name="T74" fmla="*/ 110 w 400"/>
                <a:gd name="T75" fmla="*/ 463 h 767"/>
                <a:gd name="T76" fmla="*/ 115 w 400"/>
                <a:gd name="T77" fmla="*/ 408 h 767"/>
                <a:gd name="T78" fmla="*/ 125 w 400"/>
                <a:gd name="T79" fmla="*/ 332 h 767"/>
                <a:gd name="T80" fmla="*/ 122 w 400"/>
                <a:gd name="T81" fmla="*/ 263 h 767"/>
                <a:gd name="T82" fmla="*/ 62 w 400"/>
                <a:gd name="T83" fmla="*/ 252 h 767"/>
                <a:gd name="T84" fmla="*/ 56 w 400"/>
                <a:gd name="T85" fmla="*/ 206 h 767"/>
                <a:gd name="T86" fmla="*/ 46 w 400"/>
                <a:gd name="T87" fmla="*/ 210 h 767"/>
                <a:gd name="T88" fmla="*/ 33 w 400"/>
                <a:gd name="T89" fmla="*/ 170 h 767"/>
                <a:gd name="T90" fmla="*/ 21 w 400"/>
                <a:gd name="T91" fmla="*/ 145 h 767"/>
                <a:gd name="T92" fmla="*/ 9 w 400"/>
                <a:gd name="T93" fmla="*/ 121 h 767"/>
                <a:gd name="T94" fmla="*/ 36 w 400"/>
                <a:gd name="T95" fmla="*/ 83 h 767"/>
                <a:gd name="T96" fmla="*/ 68 w 400"/>
                <a:gd name="T97" fmla="*/ 18 h 767"/>
                <a:gd name="T98" fmla="*/ 134 w 400"/>
                <a:gd name="T99" fmla="*/ 10 h 767"/>
                <a:gd name="T100" fmla="*/ 198 w 400"/>
                <a:gd name="T101" fmla="*/ 15 h 767"/>
                <a:gd name="T102" fmla="*/ 215 w 400"/>
                <a:gd name="T103" fmla="*/ 52 h 767"/>
                <a:gd name="T104" fmla="*/ 246 w 400"/>
                <a:gd name="T105" fmla="*/ 95 h 767"/>
                <a:gd name="T106" fmla="*/ 273 w 400"/>
                <a:gd name="T107" fmla="*/ 93 h 767"/>
                <a:gd name="T108" fmla="*/ 331 w 400"/>
                <a:gd name="T109" fmla="*/ 110 h 7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0"/>
                <a:gd name="T166" fmla="*/ 0 h 767"/>
                <a:gd name="T167" fmla="*/ 400 w 400"/>
                <a:gd name="T168" fmla="*/ 767 h 7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0" h="767">
                  <a:moveTo>
                    <a:pt x="331" y="110"/>
                  </a:moveTo>
                  <a:lnTo>
                    <a:pt x="333" y="112"/>
                  </a:lnTo>
                  <a:lnTo>
                    <a:pt x="334" y="119"/>
                  </a:lnTo>
                  <a:lnTo>
                    <a:pt x="335" y="123"/>
                  </a:lnTo>
                  <a:lnTo>
                    <a:pt x="337" y="127"/>
                  </a:lnTo>
                  <a:lnTo>
                    <a:pt x="335" y="134"/>
                  </a:lnTo>
                  <a:lnTo>
                    <a:pt x="334" y="138"/>
                  </a:lnTo>
                  <a:lnTo>
                    <a:pt x="334" y="145"/>
                  </a:lnTo>
                  <a:lnTo>
                    <a:pt x="333" y="151"/>
                  </a:lnTo>
                  <a:lnTo>
                    <a:pt x="333" y="153"/>
                  </a:lnTo>
                  <a:lnTo>
                    <a:pt x="331" y="159"/>
                  </a:lnTo>
                  <a:lnTo>
                    <a:pt x="330" y="161"/>
                  </a:lnTo>
                  <a:lnTo>
                    <a:pt x="330" y="163"/>
                  </a:lnTo>
                  <a:lnTo>
                    <a:pt x="328" y="174"/>
                  </a:lnTo>
                  <a:lnTo>
                    <a:pt x="328" y="178"/>
                  </a:lnTo>
                  <a:lnTo>
                    <a:pt x="328" y="180"/>
                  </a:lnTo>
                  <a:lnTo>
                    <a:pt x="326" y="186"/>
                  </a:lnTo>
                  <a:lnTo>
                    <a:pt x="325" y="192"/>
                  </a:lnTo>
                  <a:lnTo>
                    <a:pt x="324" y="196"/>
                  </a:lnTo>
                  <a:lnTo>
                    <a:pt x="324" y="199"/>
                  </a:lnTo>
                  <a:lnTo>
                    <a:pt x="324" y="203"/>
                  </a:lnTo>
                  <a:lnTo>
                    <a:pt x="321" y="210"/>
                  </a:lnTo>
                  <a:lnTo>
                    <a:pt x="321" y="214"/>
                  </a:lnTo>
                  <a:lnTo>
                    <a:pt x="320" y="221"/>
                  </a:lnTo>
                  <a:lnTo>
                    <a:pt x="320" y="225"/>
                  </a:lnTo>
                  <a:lnTo>
                    <a:pt x="318" y="229"/>
                  </a:lnTo>
                  <a:lnTo>
                    <a:pt x="318" y="231"/>
                  </a:lnTo>
                  <a:lnTo>
                    <a:pt x="317" y="235"/>
                  </a:lnTo>
                  <a:lnTo>
                    <a:pt x="316" y="240"/>
                  </a:lnTo>
                  <a:lnTo>
                    <a:pt x="316" y="243"/>
                  </a:lnTo>
                  <a:lnTo>
                    <a:pt x="314" y="250"/>
                  </a:lnTo>
                  <a:lnTo>
                    <a:pt x="313" y="259"/>
                  </a:lnTo>
                  <a:lnTo>
                    <a:pt x="312" y="261"/>
                  </a:lnTo>
                  <a:lnTo>
                    <a:pt x="312" y="264"/>
                  </a:lnTo>
                  <a:lnTo>
                    <a:pt x="311" y="269"/>
                  </a:lnTo>
                  <a:lnTo>
                    <a:pt x="316" y="277"/>
                  </a:lnTo>
                  <a:lnTo>
                    <a:pt x="321" y="284"/>
                  </a:lnTo>
                  <a:lnTo>
                    <a:pt x="324" y="288"/>
                  </a:lnTo>
                  <a:lnTo>
                    <a:pt x="328" y="293"/>
                  </a:lnTo>
                  <a:lnTo>
                    <a:pt x="331" y="297"/>
                  </a:lnTo>
                  <a:lnTo>
                    <a:pt x="334" y="299"/>
                  </a:lnTo>
                  <a:lnTo>
                    <a:pt x="335" y="299"/>
                  </a:lnTo>
                  <a:lnTo>
                    <a:pt x="338" y="303"/>
                  </a:lnTo>
                  <a:lnTo>
                    <a:pt x="341" y="307"/>
                  </a:lnTo>
                  <a:lnTo>
                    <a:pt x="341" y="309"/>
                  </a:lnTo>
                  <a:lnTo>
                    <a:pt x="345" y="314"/>
                  </a:lnTo>
                  <a:lnTo>
                    <a:pt x="347" y="312"/>
                  </a:lnTo>
                  <a:lnTo>
                    <a:pt x="351" y="312"/>
                  </a:lnTo>
                  <a:lnTo>
                    <a:pt x="354" y="312"/>
                  </a:lnTo>
                  <a:lnTo>
                    <a:pt x="358" y="312"/>
                  </a:lnTo>
                  <a:lnTo>
                    <a:pt x="363" y="312"/>
                  </a:lnTo>
                  <a:lnTo>
                    <a:pt x="367" y="319"/>
                  </a:lnTo>
                  <a:lnTo>
                    <a:pt x="369" y="323"/>
                  </a:lnTo>
                  <a:lnTo>
                    <a:pt x="371" y="324"/>
                  </a:lnTo>
                  <a:lnTo>
                    <a:pt x="373" y="330"/>
                  </a:lnTo>
                  <a:lnTo>
                    <a:pt x="377" y="335"/>
                  </a:lnTo>
                  <a:lnTo>
                    <a:pt x="381" y="343"/>
                  </a:lnTo>
                  <a:lnTo>
                    <a:pt x="383" y="343"/>
                  </a:lnTo>
                  <a:lnTo>
                    <a:pt x="384" y="347"/>
                  </a:lnTo>
                  <a:lnTo>
                    <a:pt x="388" y="350"/>
                  </a:lnTo>
                  <a:lnTo>
                    <a:pt x="392" y="357"/>
                  </a:lnTo>
                  <a:lnTo>
                    <a:pt x="396" y="365"/>
                  </a:lnTo>
                  <a:lnTo>
                    <a:pt x="400" y="370"/>
                  </a:lnTo>
                  <a:lnTo>
                    <a:pt x="398" y="378"/>
                  </a:lnTo>
                  <a:lnTo>
                    <a:pt x="397" y="381"/>
                  </a:lnTo>
                  <a:lnTo>
                    <a:pt x="397" y="383"/>
                  </a:lnTo>
                  <a:lnTo>
                    <a:pt x="396" y="388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3" y="400"/>
                  </a:lnTo>
                  <a:lnTo>
                    <a:pt x="390" y="407"/>
                  </a:lnTo>
                  <a:lnTo>
                    <a:pt x="388" y="412"/>
                  </a:lnTo>
                  <a:lnTo>
                    <a:pt x="385" y="416"/>
                  </a:lnTo>
                  <a:lnTo>
                    <a:pt x="383" y="419"/>
                  </a:lnTo>
                  <a:lnTo>
                    <a:pt x="381" y="421"/>
                  </a:lnTo>
                  <a:lnTo>
                    <a:pt x="377" y="426"/>
                  </a:lnTo>
                  <a:lnTo>
                    <a:pt x="376" y="432"/>
                  </a:lnTo>
                  <a:lnTo>
                    <a:pt x="375" y="437"/>
                  </a:lnTo>
                  <a:lnTo>
                    <a:pt x="373" y="443"/>
                  </a:lnTo>
                  <a:lnTo>
                    <a:pt x="373" y="447"/>
                  </a:lnTo>
                  <a:lnTo>
                    <a:pt x="372" y="449"/>
                  </a:lnTo>
                  <a:lnTo>
                    <a:pt x="371" y="449"/>
                  </a:lnTo>
                  <a:lnTo>
                    <a:pt x="371" y="450"/>
                  </a:lnTo>
                  <a:lnTo>
                    <a:pt x="369" y="450"/>
                  </a:lnTo>
                  <a:lnTo>
                    <a:pt x="364" y="451"/>
                  </a:lnTo>
                  <a:lnTo>
                    <a:pt x="363" y="451"/>
                  </a:lnTo>
                  <a:lnTo>
                    <a:pt x="362" y="451"/>
                  </a:lnTo>
                  <a:lnTo>
                    <a:pt x="355" y="450"/>
                  </a:lnTo>
                  <a:lnTo>
                    <a:pt x="347" y="450"/>
                  </a:lnTo>
                  <a:lnTo>
                    <a:pt x="342" y="450"/>
                  </a:lnTo>
                  <a:lnTo>
                    <a:pt x="335" y="451"/>
                  </a:lnTo>
                  <a:lnTo>
                    <a:pt x="334" y="451"/>
                  </a:lnTo>
                  <a:lnTo>
                    <a:pt x="329" y="454"/>
                  </a:lnTo>
                  <a:lnTo>
                    <a:pt x="322" y="455"/>
                  </a:lnTo>
                  <a:lnTo>
                    <a:pt x="317" y="456"/>
                  </a:lnTo>
                  <a:lnTo>
                    <a:pt x="316" y="456"/>
                  </a:lnTo>
                  <a:lnTo>
                    <a:pt x="313" y="458"/>
                  </a:lnTo>
                  <a:lnTo>
                    <a:pt x="314" y="462"/>
                  </a:lnTo>
                  <a:lnTo>
                    <a:pt x="317" y="467"/>
                  </a:lnTo>
                  <a:lnTo>
                    <a:pt x="318" y="472"/>
                  </a:lnTo>
                  <a:lnTo>
                    <a:pt x="321" y="477"/>
                  </a:lnTo>
                  <a:lnTo>
                    <a:pt x="322" y="483"/>
                  </a:lnTo>
                  <a:lnTo>
                    <a:pt x="324" y="487"/>
                  </a:lnTo>
                  <a:lnTo>
                    <a:pt x="325" y="489"/>
                  </a:lnTo>
                  <a:lnTo>
                    <a:pt x="326" y="492"/>
                  </a:lnTo>
                  <a:lnTo>
                    <a:pt x="326" y="494"/>
                  </a:lnTo>
                  <a:lnTo>
                    <a:pt x="326" y="501"/>
                  </a:lnTo>
                  <a:lnTo>
                    <a:pt x="326" y="504"/>
                  </a:lnTo>
                  <a:lnTo>
                    <a:pt x="326" y="505"/>
                  </a:lnTo>
                  <a:lnTo>
                    <a:pt x="328" y="510"/>
                  </a:lnTo>
                  <a:lnTo>
                    <a:pt x="329" y="518"/>
                  </a:lnTo>
                  <a:lnTo>
                    <a:pt x="330" y="523"/>
                  </a:lnTo>
                  <a:lnTo>
                    <a:pt x="331" y="527"/>
                  </a:lnTo>
                  <a:lnTo>
                    <a:pt x="333" y="532"/>
                  </a:lnTo>
                  <a:lnTo>
                    <a:pt x="333" y="534"/>
                  </a:lnTo>
                  <a:lnTo>
                    <a:pt x="334" y="536"/>
                  </a:lnTo>
                  <a:lnTo>
                    <a:pt x="337" y="540"/>
                  </a:lnTo>
                  <a:lnTo>
                    <a:pt x="341" y="547"/>
                  </a:lnTo>
                  <a:lnTo>
                    <a:pt x="343" y="551"/>
                  </a:lnTo>
                  <a:lnTo>
                    <a:pt x="347" y="557"/>
                  </a:lnTo>
                  <a:lnTo>
                    <a:pt x="347" y="563"/>
                  </a:lnTo>
                  <a:lnTo>
                    <a:pt x="347" y="569"/>
                  </a:lnTo>
                  <a:lnTo>
                    <a:pt x="349" y="573"/>
                  </a:lnTo>
                  <a:lnTo>
                    <a:pt x="351" y="576"/>
                  </a:lnTo>
                  <a:lnTo>
                    <a:pt x="354" y="580"/>
                  </a:lnTo>
                  <a:lnTo>
                    <a:pt x="355" y="582"/>
                  </a:lnTo>
                  <a:lnTo>
                    <a:pt x="356" y="589"/>
                  </a:lnTo>
                  <a:lnTo>
                    <a:pt x="358" y="593"/>
                  </a:lnTo>
                  <a:lnTo>
                    <a:pt x="358" y="598"/>
                  </a:lnTo>
                  <a:lnTo>
                    <a:pt x="358" y="602"/>
                  </a:lnTo>
                  <a:lnTo>
                    <a:pt x="358" y="604"/>
                  </a:lnTo>
                  <a:lnTo>
                    <a:pt x="358" y="611"/>
                  </a:lnTo>
                  <a:lnTo>
                    <a:pt x="356" y="615"/>
                  </a:lnTo>
                  <a:lnTo>
                    <a:pt x="356" y="621"/>
                  </a:lnTo>
                  <a:lnTo>
                    <a:pt x="354" y="627"/>
                  </a:lnTo>
                  <a:lnTo>
                    <a:pt x="351" y="631"/>
                  </a:lnTo>
                  <a:lnTo>
                    <a:pt x="349" y="636"/>
                  </a:lnTo>
                  <a:lnTo>
                    <a:pt x="347" y="637"/>
                  </a:lnTo>
                  <a:lnTo>
                    <a:pt x="345" y="640"/>
                  </a:lnTo>
                  <a:lnTo>
                    <a:pt x="342" y="642"/>
                  </a:lnTo>
                  <a:lnTo>
                    <a:pt x="342" y="646"/>
                  </a:lnTo>
                  <a:lnTo>
                    <a:pt x="342" y="649"/>
                  </a:lnTo>
                  <a:lnTo>
                    <a:pt x="342" y="654"/>
                  </a:lnTo>
                  <a:lnTo>
                    <a:pt x="342" y="655"/>
                  </a:lnTo>
                  <a:lnTo>
                    <a:pt x="343" y="661"/>
                  </a:lnTo>
                  <a:lnTo>
                    <a:pt x="343" y="665"/>
                  </a:lnTo>
                  <a:lnTo>
                    <a:pt x="345" y="669"/>
                  </a:lnTo>
                  <a:lnTo>
                    <a:pt x="346" y="676"/>
                  </a:lnTo>
                  <a:lnTo>
                    <a:pt x="345" y="684"/>
                  </a:lnTo>
                  <a:lnTo>
                    <a:pt x="343" y="688"/>
                  </a:lnTo>
                  <a:lnTo>
                    <a:pt x="342" y="692"/>
                  </a:lnTo>
                  <a:lnTo>
                    <a:pt x="341" y="699"/>
                  </a:lnTo>
                  <a:lnTo>
                    <a:pt x="341" y="701"/>
                  </a:lnTo>
                  <a:lnTo>
                    <a:pt x="339" y="701"/>
                  </a:lnTo>
                  <a:lnTo>
                    <a:pt x="339" y="703"/>
                  </a:lnTo>
                  <a:lnTo>
                    <a:pt x="337" y="709"/>
                  </a:lnTo>
                  <a:lnTo>
                    <a:pt x="334" y="714"/>
                  </a:lnTo>
                  <a:lnTo>
                    <a:pt x="333" y="717"/>
                  </a:lnTo>
                  <a:lnTo>
                    <a:pt x="329" y="721"/>
                  </a:lnTo>
                  <a:lnTo>
                    <a:pt x="325" y="724"/>
                  </a:lnTo>
                  <a:lnTo>
                    <a:pt x="322" y="727"/>
                  </a:lnTo>
                  <a:lnTo>
                    <a:pt x="321" y="730"/>
                  </a:lnTo>
                  <a:lnTo>
                    <a:pt x="320" y="733"/>
                  </a:lnTo>
                  <a:lnTo>
                    <a:pt x="317" y="737"/>
                  </a:lnTo>
                  <a:lnTo>
                    <a:pt x="314" y="738"/>
                  </a:lnTo>
                  <a:lnTo>
                    <a:pt x="309" y="742"/>
                  </a:lnTo>
                  <a:lnTo>
                    <a:pt x="304" y="745"/>
                  </a:lnTo>
                  <a:lnTo>
                    <a:pt x="303" y="746"/>
                  </a:lnTo>
                  <a:lnTo>
                    <a:pt x="299" y="750"/>
                  </a:lnTo>
                  <a:lnTo>
                    <a:pt x="296" y="752"/>
                  </a:lnTo>
                  <a:lnTo>
                    <a:pt x="295" y="755"/>
                  </a:lnTo>
                  <a:lnTo>
                    <a:pt x="294" y="755"/>
                  </a:lnTo>
                  <a:lnTo>
                    <a:pt x="292" y="756"/>
                  </a:lnTo>
                  <a:lnTo>
                    <a:pt x="288" y="754"/>
                  </a:lnTo>
                  <a:lnTo>
                    <a:pt x="284" y="755"/>
                  </a:lnTo>
                  <a:lnTo>
                    <a:pt x="278" y="756"/>
                  </a:lnTo>
                  <a:lnTo>
                    <a:pt x="276" y="755"/>
                  </a:lnTo>
                  <a:lnTo>
                    <a:pt x="275" y="755"/>
                  </a:lnTo>
                  <a:lnTo>
                    <a:pt x="274" y="754"/>
                  </a:lnTo>
                  <a:lnTo>
                    <a:pt x="270" y="752"/>
                  </a:lnTo>
                  <a:lnTo>
                    <a:pt x="269" y="751"/>
                  </a:lnTo>
                  <a:lnTo>
                    <a:pt x="263" y="754"/>
                  </a:lnTo>
                  <a:lnTo>
                    <a:pt x="262" y="755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59" y="759"/>
                  </a:lnTo>
                  <a:lnTo>
                    <a:pt x="258" y="759"/>
                  </a:lnTo>
                  <a:lnTo>
                    <a:pt x="256" y="759"/>
                  </a:lnTo>
                  <a:lnTo>
                    <a:pt x="256" y="760"/>
                  </a:lnTo>
                  <a:lnTo>
                    <a:pt x="256" y="762"/>
                  </a:lnTo>
                  <a:lnTo>
                    <a:pt x="256" y="763"/>
                  </a:lnTo>
                  <a:lnTo>
                    <a:pt x="253" y="764"/>
                  </a:lnTo>
                  <a:lnTo>
                    <a:pt x="249" y="767"/>
                  </a:lnTo>
                  <a:lnTo>
                    <a:pt x="248" y="759"/>
                  </a:lnTo>
                  <a:lnTo>
                    <a:pt x="246" y="754"/>
                  </a:lnTo>
                  <a:lnTo>
                    <a:pt x="246" y="752"/>
                  </a:lnTo>
                  <a:lnTo>
                    <a:pt x="245" y="745"/>
                  </a:lnTo>
                  <a:lnTo>
                    <a:pt x="248" y="743"/>
                  </a:lnTo>
                  <a:lnTo>
                    <a:pt x="245" y="733"/>
                  </a:lnTo>
                  <a:lnTo>
                    <a:pt x="252" y="720"/>
                  </a:lnTo>
                  <a:lnTo>
                    <a:pt x="249" y="718"/>
                  </a:lnTo>
                  <a:lnTo>
                    <a:pt x="249" y="710"/>
                  </a:lnTo>
                  <a:lnTo>
                    <a:pt x="245" y="712"/>
                  </a:lnTo>
                  <a:lnTo>
                    <a:pt x="241" y="699"/>
                  </a:lnTo>
                  <a:lnTo>
                    <a:pt x="236" y="696"/>
                  </a:lnTo>
                  <a:lnTo>
                    <a:pt x="235" y="695"/>
                  </a:lnTo>
                  <a:lnTo>
                    <a:pt x="220" y="680"/>
                  </a:lnTo>
                  <a:lnTo>
                    <a:pt x="220" y="678"/>
                  </a:lnTo>
                  <a:lnTo>
                    <a:pt x="219" y="676"/>
                  </a:lnTo>
                  <a:lnTo>
                    <a:pt x="218" y="676"/>
                  </a:lnTo>
                  <a:lnTo>
                    <a:pt x="219" y="671"/>
                  </a:lnTo>
                  <a:lnTo>
                    <a:pt x="219" y="670"/>
                  </a:lnTo>
                  <a:lnTo>
                    <a:pt x="220" y="665"/>
                  </a:lnTo>
                  <a:lnTo>
                    <a:pt x="221" y="657"/>
                  </a:lnTo>
                  <a:lnTo>
                    <a:pt x="223" y="655"/>
                  </a:lnTo>
                  <a:lnTo>
                    <a:pt x="223" y="652"/>
                  </a:lnTo>
                  <a:lnTo>
                    <a:pt x="212" y="644"/>
                  </a:lnTo>
                  <a:lnTo>
                    <a:pt x="201" y="628"/>
                  </a:lnTo>
                  <a:lnTo>
                    <a:pt x="191" y="599"/>
                  </a:lnTo>
                  <a:lnTo>
                    <a:pt x="184" y="593"/>
                  </a:lnTo>
                  <a:lnTo>
                    <a:pt x="180" y="589"/>
                  </a:lnTo>
                  <a:lnTo>
                    <a:pt x="178" y="587"/>
                  </a:lnTo>
                  <a:lnTo>
                    <a:pt x="176" y="586"/>
                  </a:lnTo>
                  <a:lnTo>
                    <a:pt x="177" y="570"/>
                  </a:lnTo>
                  <a:lnTo>
                    <a:pt x="169" y="559"/>
                  </a:lnTo>
                  <a:lnTo>
                    <a:pt x="156" y="540"/>
                  </a:lnTo>
                  <a:lnTo>
                    <a:pt x="134" y="518"/>
                  </a:lnTo>
                  <a:lnTo>
                    <a:pt x="119" y="511"/>
                  </a:lnTo>
                  <a:lnTo>
                    <a:pt x="114" y="498"/>
                  </a:lnTo>
                  <a:lnTo>
                    <a:pt x="118" y="485"/>
                  </a:lnTo>
                  <a:lnTo>
                    <a:pt x="113" y="470"/>
                  </a:lnTo>
                  <a:lnTo>
                    <a:pt x="110" y="463"/>
                  </a:lnTo>
                  <a:lnTo>
                    <a:pt x="88" y="441"/>
                  </a:lnTo>
                  <a:lnTo>
                    <a:pt x="85" y="433"/>
                  </a:lnTo>
                  <a:lnTo>
                    <a:pt x="89" y="432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102" y="428"/>
                  </a:lnTo>
                  <a:lnTo>
                    <a:pt x="115" y="408"/>
                  </a:lnTo>
                  <a:lnTo>
                    <a:pt x="126" y="391"/>
                  </a:lnTo>
                  <a:lnTo>
                    <a:pt x="127" y="388"/>
                  </a:lnTo>
                  <a:lnTo>
                    <a:pt x="140" y="382"/>
                  </a:lnTo>
                  <a:lnTo>
                    <a:pt x="142" y="382"/>
                  </a:lnTo>
                  <a:lnTo>
                    <a:pt x="140" y="381"/>
                  </a:lnTo>
                  <a:lnTo>
                    <a:pt x="129" y="341"/>
                  </a:lnTo>
                  <a:lnTo>
                    <a:pt x="125" y="332"/>
                  </a:lnTo>
                  <a:lnTo>
                    <a:pt x="123" y="326"/>
                  </a:lnTo>
                  <a:lnTo>
                    <a:pt x="127" y="319"/>
                  </a:lnTo>
                  <a:lnTo>
                    <a:pt x="127" y="318"/>
                  </a:lnTo>
                  <a:lnTo>
                    <a:pt x="122" y="292"/>
                  </a:lnTo>
                  <a:lnTo>
                    <a:pt x="122" y="281"/>
                  </a:lnTo>
                  <a:lnTo>
                    <a:pt x="122" y="263"/>
                  </a:lnTo>
                  <a:lnTo>
                    <a:pt x="115" y="254"/>
                  </a:lnTo>
                  <a:lnTo>
                    <a:pt x="104" y="259"/>
                  </a:lnTo>
                  <a:lnTo>
                    <a:pt x="102" y="260"/>
                  </a:lnTo>
                  <a:lnTo>
                    <a:pt x="92" y="272"/>
                  </a:lnTo>
                  <a:lnTo>
                    <a:pt x="79" y="259"/>
                  </a:lnTo>
                  <a:lnTo>
                    <a:pt x="66" y="254"/>
                  </a:lnTo>
                  <a:lnTo>
                    <a:pt x="62" y="252"/>
                  </a:lnTo>
                  <a:lnTo>
                    <a:pt x="50" y="247"/>
                  </a:lnTo>
                  <a:lnTo>
                    <a:pt x="59" y="226"/>
                  </a:lnTo>
                  <a:lnTo>
                    <a:pt x="66" y="214"/>
                  </a:lnTo>
                  <a:lnTo>
                    <a:pt x="66" y="213"/>
                  </a:lnTo>
                  <a:lnTo>
                    <a:pt x="62" y="210"/>
                  </a:lnTo>
                  <a:lnTo>
                    <a:pt x="60" y="209"/>
                  </a:lnTo>
                  <a:lnTo>
                    <a:pt x="56" y="206"/>
                  </a:lnTo>
                  <a:lnTo>
                    <a:pt x="54" y="205"/>
                  </a:lnTo>
                  <a:lnTo>
                    <a:pt x="49" y="205"/>
                  </a:lnTo>
                  <a:lnTo>
                    <a:pt x="47" y="204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7" y="212"/>
                  </a:lnTo>
                  <a:lnTo>
                    <a:pt x="46" y="210"/>
                  </a:lnTo>
                  <a:lnTo>
                    <a:pt x="26" y="204"/>
                  </a:lnTo>
                  <a:lnTo>
                    <a:pt x="30" y="192"/>
                  </a:lnTo>
                  <a:lnTo>
                    <a:pt x="29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9" y="167"/>
                  </a:lnTo>
                  <a:lnTo>
                    <a:pt x="39" y="165"/>
                  </a:lnTo>
                  <a:lnTo>
                    <a:pt x="38" y="162"/>
                  </a:lnTo>
                  <a:lnTo>
                    <a:pt x="36" y="159"/>
                  </a:lnTo>
                  <a:lnTo>
                    <a:pt x="25" y="149"/>
                  </a:lnTo>
                  <a:lnTo>
                    <a:pt x="21" y="145"/>
                  </a:lnTo>
                  <a:lnTo>
                    <a:pt x="8" y="140"/>
                  </a:lnTo>
                  <a:lnTo>
                    <a:pt x="1" y="129"/>
                  </a:lnTo>
                  <a:lnTo>
                    <a:pt x="0" y="128"/>
                  </a:lnTo>
                  <a:lnTo>
                    <a:pt x="8" y="124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2" y="119"/>
                  </a:lnTo>
                  <a:lnTo>
                    <a:pt x="19" y="110"/>
                  </a:lnTo>
                  <a:lnTo>
                    <a:pt x="28" y="102"/>
                  </a:lnTo>
                  <a:lnTo>
                    <a:pt x="37" y="91"/>
                  </a:lnTo>
                  <a:lnTo>
                    <a:pt x="33" y="87"/>
                  </a:lnTo>
                  <a:lnTo>
                    <a:pt x="36" y="83"/>
                  </a:lnTo>
                  <a:lnTo>
                    <a:pt x="42" y="89"/>
                  </a:lnTo>
                  <a:lnTo>
                    <a:pt x="47" y="86"/>
                  </a:lnTo>
                  <a:lnTo>
                    <a:pt x="50" y="74"/>
                  </a:lnTo>
                  <a:lnTo>
                    <a:pt x="68" y="6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8" y="18"/>
                  </a:lnTo>
                  <a:lnTo>
                    <a:pt x="76" y="6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1" y="17"/>
                  </a:lnTo>
                  <a:lnTo>
                    <a:pt x="159" y="7"/>
                  </a:lnTo>
                  <a:lnTo>
                    <a:pt x="174" y="4"/>
                  </a:lnTo>
                  <a:lnTo>
                    <a:pt x="197" y="14"/>
                  </a:lnTo>
                  <a:lnTo>
                    <a:pt x="198" y="15"/>
                  </a:lnTo>
                  <a:lnTo>
                    <a:pt x="202" y="19"/>
                  </a:lnTo>
                  <a:lnTo>
                    <a:pt x="203" y="23"/>
                  </a:lnTo>
                  <a:lnTo>
                    <a:pt x="206" y="35"/>
                  </a:lnTo>
                  <a:lnTo>
                    <a:pt x="206" y="38"/>
                  </a:lnTo>
                  <a:lnTo>
                    <a:pt x="211" y="40"/>
                  </a:lnTo>
                  <a:lnTo>
                    <a:pt x="212" y="49"/>
                  </a:lnTo>
                  <a:lnTo>
                    <a:pt x="215" y="52"/>
                  </a:lnTo>
                  <a:lnTo>
                    <a:pt x="219" y="53"/>
                  </a:lnTo>
                  <a:lnTo>
                    <a:pt x="221" y="55"/>
                  </a:lnTo>
                  <a:lnTo>
                    <a:pt x="221" y="56"/>
                  </a:lnTo>
                  <a:lnTo>
                    <a:pt x="233" y="69"/>
                  </a:lnTo>
                  <a:lnTo>
                    <a:pt x="239" y="76"/>
                  </a:lnTo>
                  <a:lnTo>
                    <a:pt x="246" y="95"/>
                  </a:lnTo>
                  <a:lnTo>
                    <a:pt x="253" y="94"/>
                  </a:lnTo>
                  <a:lnTo>
                    <a:pt x="259" y="93"/>
                  </a:lnTo>
                  <a:lnTo>
                    <a:pt x="261" y="93"/>
                  </a:lnTo>
                  <a:lnTo>
                    <a:pt x="262" y="100"/>
                  </a:lnTo>
                  <a:lnTo>
                    <a:pt x="266" y="102"/>
                  </a:lnTo>
                  <a:lnTo>
                    <a:pt x="267" y="100"/>
                  </a:lnTo>
                  <a:lnTo>
                    <a:pt x="273" y="93"/>
                  </a:lnTo>
                  <a:lnTo>
                    <a:pt x="282" y="95"/>
                  </a:lnTo>
                  <a:lnTo>
                    <a:pt x="290" y="98"/>
                  </a:lnTo>
                  <a:lnTo>
                    <a:pt x="297" y="100"/>
                  </a:lnTo>
                  <a:lnTo>
                    <a:pt x="299" y="102"/>
                  </a:lnTo>
                  <a:lnTo>
                    <a:pt x="307" y="104"/>
                  </a:lnTo>
                  <a:lnTo>
                    <a:pt x="317" y="115"/>
                  </a:lnTo>
                  <a:lnTo>
                    <a:pt x="331" y="110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4" name="Freeform 1377"/>
            <p:cNvSpPr>
              <a:spLocks/>
            </p:cNvSpPr>
            <p:nvPr/>
          </p:nvSpPr>
          <p:spPr bwMode="auto">
            <a:xfrm>
              <a:off x="3191" y="2861"/>
              <a:ext cx="450" cy="614"/>
            </a:xfrm>
            <a:custGeom>
              <a:avLst/>
              <a:gdLst>
                <a:gd name="T0" fmla="*/ 265 w 450"/>
                <a:gd name="T1" fmla="*/ 29 h 614"/>
                <a:gd name="T2" fmla="*/ 285 w 450"/>
                <a:gd name="T3" fmla="*/ 42 h 614"/>
                <a:gd name="T4" fmla="*/ 290 w 450"/>
                <a:gd name="T5" fmla="*/ 55 h 614"/>
                <a:gd name="T6" fmla="*/ 282 w 450"/>
                <a:gd name="T7" fmla="*/ 63 h 614"/>
                <a:gd name="T8" fmla="*/ 319 w 450"/>
                <a:gd name="T9" fmla="*/ 96 h 614"/>
                <a:gd name="T10" fmla="*/ 309 w 450"/>
                <a:gd name="T11" fmla="*/ 109 h 614"/>
                <a:gd name="T12" fmla="*/ 327 w 450"/>
                <a:gd name="T13" fmla="*/ 144 h 614"/>
                <a:gd name="T14" fmla="*/ 328 w 450"/>
                <a:gd name="T15" fmla="*/ 138 h 614"/>
                <a:gd name="T16" fmla="*/ 343 w 450"/>
                <a:gd name="T17" fmla="*/ 144 h 614"/>
                <a:gd name="T18" fmla="*/ 343 w 450"/>
                <a:gd name="T19" fmla="*/ 186 h 614"/>
                <a:gd name="T20" fmla="*/ 385 w 450"/>
                <a:gd name="T21" fmla="*/ 193 h 614"/>
                <a:gd name="T22" fmla="*/ 403 w 450"/>
                <a:gd name="T23" fmla="*/ 226 h 614"/>
                <a:gd name="T24" fmla="*/ 410 w 450"/>
                <a:gd name="T25" fmla="*/ 275 h 614"/>
                <a:gd name="T26" fmla="*/ 407 w 450"/>
                <a:gd name="T27" fmla="*/ 325 h 614"/>
                <a:gd name="T28" fmla="*/ 370 w 450"/>
                <a:gd name="T29" fmla="*/ 366 h 614"/>
                <a:gd name="T30" fmla="*/ 399 w 450"/>
                <a:gd name="T31" fmla="*/ 419 h 614"/>
                <a:gd name="T32" fmla="*/ 450 w 450"/>
                <a:gd name="T33" fmla="*/ 493 h 614"/>
                <a:gd name="T34" fmla="*/ 438 w 450"/>
                <a:gd name="T35" fmla="*/ 516 h 614"/>
                <a:gd name="T36" fmla="*/ 392 w 450"/>
                <a:gd name="T37" fmla="*/ 511 h 614"/>
                <a:gd name="T38" fmla="*/ 404 w 450"/>
                <a:gd name="T39" fmla="*/ 537 h 614"/>
                <a:gd name="T40" fmla="*/ 403 w 450"/>
                <a:gd name="T41" fmla="*/ 578 h 614"/>
                <a:gd name="T42" fmla="*/ 392 w 450"/>
                <a:gd name="T43" fmla="*/ 608 h 614"/>
                <a:gd name="T44" fmla="*/ 387 w 450"/>
                <a:gd name="T45" fmla="*/ 608 h 614"/>
                <a:gd name="T46" fmla="*/ 370 w 450"/>
                <a:gd name="T47" fmla="*/ 614 h 614"/>
                <a:gd name="T48" fmla="*/ 343 w 450"/>
                <a:gd name="T49" fmla="*/ 588 h 614"/>
                <a:gd name="T50" fmla="*/ 334 w 450"/>
                <a:gd name="T51" fmla="*/ 580 h 614"/>
                <a:gd name="T52" fmla="*/ 306 w 450"/>
                <a:gd name="T53" fmla="*/ 477 h 614"/>
                <a:gd name="T54" fmla="*/ 288 w 450"/>
                <a:gd name="T55" fmla="*/ 486 h 614"/>
                <a:gd name="T56" fmla="*/ 273 w 450"/>
                <a:gd name="T57" fmla="*/ 506 h 614"/>
                <a:gd name="T58" fmla="*/ 271 w 450"/>
                <a:gd name="T59" fmla="*/ 519 h 614"/>
                <a:gd name="T60" fmla="*/ 231 w 450"/>
                <a:gd name="T61" fmla="*/ 498 h 614"/>
                <a:gd name="T62" fmla="*/ 214 w 450"/>
                <a:gd name="T63" fmla="*/ 451 h 614"/>
                <a:gd name="T64" fmla="*/ 195 w 450"/>
                <a:gd name="T65" fmla="*/ 423 h 614"/>
                <a:gd name="T66" fmla="*/ 157 w 450"/>
                <a:gd name="T67" fmla="*/ 393 h 614"/>
                <a:gd name="T68" fmla="*/ 129 w 450"/>
                <a:gd name="T69" fmla="*/ 370 h 614"/>
                <a:gd name="T70" fmla="*/ 72 w 450"/>
                <a:gd name="T71" fmla="*/ 328 h 614"/>
                <a:gd name="T72" fmla="*/ 63 w 450"/>
                <a:gd name="T73" fmla="*/ 308 h 614"/>
                <a:gd name="T74" fmla="*/ 76 w 450"/>
                <a:gd name="T75" fmla="*/ 286 h 614"/>
                <a:gd name="T76" fmla="*/ 93 w 450"/>
                <a:gd name="T77" fmla="*/ 269 h 614"/>
                <a:gd name="T78" fmla="*/ 89 w 450"/>
                <a:gd name="T79" fmla="*/ 243 h 614"/>
                <a:gd name="T80" fmla="*/ 100 w 450"/>
                <a:gd name="T81" fmla="*/ 218 h 614"/>
                <a:gd name="T82" fmla="*/ 82 w 450"/>
                <a:gd name="T83" fmla="*/ 219 h 614"/>
                <a:gd name="T84" fmla="*/ 59 w 450"/>
                <a:gd name="T85" fmla="*/ 174 h 614"/>
                <a:gd name="T86" fmla="*/ 36 w 450"/>
                <a:gd name="T87" fmla="*/ 154 h 614"/>
                <a:gd name="T88" fmla="*/ 4 w 450"/>
                <a:gd name="T89" fmla="*/ 121 h 614"/>
                <a:gd name="T90" fmla="*/ 4 w 450"/>
                <a:gd name="T91" fmla="*/ 96 h 614"/>
                <a:gd name="T92" fmla="*/ 0 w 450"/>
                <a:gd name="T93" fmla="*/ 72 h 614"/>
                <a:gd name="T94" fmla="*/ 38 w 450"/>
                <a:gd name="T95" fmla="*/ 63 h 614"/>
                <a:gd name="T96" fmla="*/ 53 w 450"/>
                <a:gd name="T97" fmla="*/ 38 h 614"/>
                <a:gd name="T98" fmla="*/ 99 w 450"/>
                <a:gd name="T99" fmla="*/ 25 h 614"/>
                <a:gd name="T100" fmla="*/ 115 w 450"/>
                <a:gd name="T101" fmla="*/ 7 h 614"/>
                <a:gd name="T102" fmla="*/ 205 w 450"/>
                <a:gd name="T103" fmla="*/ 10 h 6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614"/>
                <a:gd name="T158" fmla="*/ 450 w 450"/>
                <a:gd name="T159" fmla="*/ 614 h 6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614">
                  <a:moveTo>
                    <a:pt x="221" y="6"/>
                  </a:moveTo>
                  <a:lnTo>
                    <a:pt x="238" y="15"/>
                  </a:lnTo>
                  <a:lnTo>
                    <a:pt x="239" y="16"/>
                  </a:lnTo>
                  <a:lnTo>
                    <a:pt x="263" y="28"/>
                  </a:lnTo>
                  <a:lnTo>
                    <a:pt x="265" y="29"/>
                  </a:lnTo>
                  <a:lnTo>
                    <a:pt x="271" y="32"/>
                  </a:lnTo>
                  <a:lnTo>
                    <a:pt x="279" y="38"/>
                  </a:lnTo>
                  <a:lnTo>
                    <a:pt x="280" y="38"/>
                  </a:lnTo>
                  <a:lnTo>
                    <a:pt x="284" y="41"/>
                  </a:lnTo>
                  <a:lnTo>
                    <a:pt x="285" y="42"/>
                  </a:lnTo>
                  <a:lnTo>
                    <a:pt x="309" y="36"/>
                  </a:lnTo>
                  <a:lnTo>
                    <a:pt x="300" y="44"/>
                  </a:lnTo>
                  <a:lnTo>
                    <a:pt x="293" y="53"/>
                  </a:lnTo>
                  <a:lnTo>
                    <a:pt x="290" y="55"/>
                  </a:lnTo>
                  <a:lnTo>
                    <a:pt x="290" y="57"/>
                  </a:lnTo>
                  <a:lnTo>
                    <a:pt x="289" y="58"/>
                  </a:lnTo>
                  <a:lnTo>
                    <a:pt x="281" y="62"/>
                  </a:lnTo>
                  <a:lnTo>
                    <a:pt x="282" y="63"/>
                  </a:lnTo>
                  <a:lnTo>
                    <a:pt x="289" y="74"/>
                  </a:lnTo>
                  <a:lnTo>
                    <a:pt x="302" y="79"/>
                  </a:lnTo>
                  <a:lnTo>
                    <a:pt x="306" y="83"/>
                  </a:lnTo>
                  <a:lnTo>
                    <a:pt x="317" y="93"/>
                  </a:lnTo>
                  <a:lnTo>
                    <a:pt x="319" y="96"/>
                  </a:lnTo>
                  <a:lnTo>
                    <a:pt x="320" y="99"/>
                  </a:lnTo>
                  <a:lnTo>
                    <a:pt x="320" y="101"/>
                  </a:lnTo>
                  <a:lnTo>
                    <a:pt x="314" y="102"/>
                  </a:lnTo>
                  <a:lnTo>
                    <a:pt x="314" y="104"/>
                  </a:lnTo>
                  <a:lnTo>
                    <a:pt x="309" y="109"/>
                  </a:lnTo>
                  <a:lnTo>
                    <a:pt x="309" y="110"/>
                  </a:lnTo>
                  <a:lnTo>
                    <a:pt x="310" y="112"/>
                  </a:lnTo>
                  <a:lnTo>
                    <a:pt x="311" y="126"/>
                  </a:lnTo>
                  <a:lnTo>
                    <a:pt x="307" y="138"/>
                  </a:lnTo>
                  <a:lnTo>
                    <a:pt x="327" y="144"/>
                  </a:lnTo>
                  <a:lnTo>
                    <a:pt x="328" y="146"/>
                  </a:lnTo>
                  <a:lnTo>
                    <a:pt x="328" y="144"/>
                  </a:lnTo>
                  <a:lnTo>
                    <a:pt x="328" y="142"/>
                  </a:lnTo>
                  <a:lnTo>
                    <a:pt x="328" y="138"/>
                  </a:lnTo>
                  <a:lnTo>
                    <a:pt x="330" y="139"/>
                  </a:lnTo>
                  <a:lnTo>
                    <a:pt x="335" y="139"/>
                  </a:lnTo>
                  <a:lnTo>
                    <a:pt x="337" y="140"/>
                  </a:lnTo>
                  <a:lnTo>
                    <a:pt x="341" y="143"/>
                  </a:lnTo>
                  <a:lnTo>
                    <a:pt x="343" y="144"/>
                  </a:lnTo>
                  <a:lnTo>
                    <a:pt x="347" y="147"/>
                  </a:lnTo>
                  <a:lnTo>
                    <a:pt x="347" y="148"/>
                  </a:lnTo>
                  <a:lnTo>
                    <a:pt x="340" y="160"/>
                  </a:lnTo>
                  <a:lnTo>
                    <a:pt x="331" y="181"/>
                  </a:lnTo>
                  <a:lnTo>
                    <a:pt x="343" y="186"/>
                  </a:lnTo>
                  <a:lnTo>
                    <a:pt x="347" y="188"/>
                  </a:lnTo>
                  <a:lnTo>
                    <a:pt x="360" y="193"/>
                  </a:lnTo>
                  <a:lnTo>
                    <a:pt x="373" y="206"/>
                  </a:lnTo>
                  <a:lnTo>
                    <a:pt x="383" y="194"/>
                  </a:lnTo>
                  <a:lnTo>
                    <a:pt x="385" y="193"/>
                  </a:lnTo>
                  <a:lnTo>
                    <a:pt x="396" y="188"/>
                  </a:lnTo>
                  <a:lnTo>
                    <a:pt x="403" y="197"/>
                  </a:lnTo>
                  <a:lnTo>
                    <a:pt x="403" y="215"/>
                  </a:lnTo>
                  <a:lnTo>
                    <a:pt x="403" y="226"/>
                  </a:lnTo>
                  <a:lnTo>
                    <a:pt x="408" y="252"/>
                  </a:lnTo>
                  <a:lnTo>
                    <a:pt x="408" y="253"/>
                  </a:lnTo>
                  <a:lnTo>
                    <a:pt x="404" y="260"/>
                  </a:lnTo>
                  <a:lnTo>
                    <a:pt x="406" y="266"/>
                  </a:lnTo>
                  <a:lnTo>
                    <a:pt x="410" y="275"/>
                  </a:lnTo>
                  <a:lnTo>
                    <a:pt x="421" y="315"/>
                  </a:lnTo>
                  <a:lnTo>
                    <a:pt x="423" y="316"/>
                  </a:lnTo>
                  <a:lnTo>
                    <a:pt x="421" y="316"/>
                  </a:lnTo>
                  <a:lnTo>
                    <a:pt x="408" y="322"/>
                  </a:lnTo>
                  <a:lnTo>
                    <a:pt x="407" y="325"/>
                  </a:lnTo>
                  <a:lnTo>
                    <a:pt x="396" y="342"/>
                  </a:lnTo>
                  <a:lnTo>
                    <a:pt x="383" y="362"/>
                  </a:lnTo>
                  <a:lnTo>
                    <a:pt x="373" y="364"/>
                  </a:lnTo>
                  <a:lnTo>
                    <a:pt x="373" y="366"/>
                  </a:lnTo>
                  <a:lnTo>
                    <a:pt x="370" y="366"/>
                  </a:lnTo>
                  <a:lnTo>
                    <a:pt x="366" y="367"/>
                  </a:lnTo>
                  <a:lnTo>
                    <a:pt x="369" y="375"/>
                  </a:lnTo>
                  <a:lnTo>
                    <a:pt x="391" y="397"/>
                  </a:lnTo>
                  <a:lnTo>
                    <a:pt x="394" y="404"/>
                  </a:lnTo>
                  <a:lnTo>
                    <a:pt x="399" y="419"/>
                  </a:lnTo>
                  <a:lnTo>
                    <a:pt x="395" y="432"/>
                  </a:lnTo>
                  <a:lnTo>
                    <a:pt x="400" y="445"/>
                  </a:lnTo>
                  <a:lnTo>
                    <a:pt x="415" y="452"/>
                  </a:lnTo>
                  <a:lnTo>
                    <a:pt x="437" y="474"/>
                  </a:lnTo>
                  <a:lnTo>
                    <a:pt x="450" y="493"/>
                  </a:lnTo>
                  <a:lnTo>
                    <a:pt x="449" y="497"/>
                  </a:lnTo>
                  <a:lnTo>
                    <a:pt x="447" y="498"/>
                  </a:lnTo>
                  <a:lnTo>
                    <a:pt x="444" y="502"/>
                  </a:lnTo>
                  <a:lnTo>
                    <a:pt x="442" y="515"/>
                  </a:lnTo>
                  <a:lnTo>
                    <a:pt x="438" y="516"/>
                  </a:lnTo>
                  <a:lnTo>
                    <a:pt x="423" y="523"/>
                  </a:lnTo>
                  <a:lnTo>
                    <a:pt x="420" y="525"/>
                  </a:lnTo>
                  <a:lnTo>
                    <a:pt x="419" y="527"/>
                  </a:lnTo>
                  <a:lnTo>
                    <a:pt x="398" y="520"/>
                  </a:lnTo>
                  <a:lnTo>
                    <a:pt x="392" y="511"/>
                  </a:lnTo>
                  <a:lnTo>
                    <a:pt x="391" y="514"/>
                  </a:lnTo>
                  <a:lnTo>
                    <a:pt x="389" y="520"/>
                  </a:lnTo>
                  <a:lnTo>
                    <a:pt x="390" y="529"/>
                  </a:lnTo>
                  <a:lnTo>
                    <a:pt x="385" y="535"/>
                  </a:lnTo>
                  <a:lnTo>
                    <a:pt x="404" y="537"/>
                  </a:lnTo>
                  <a:lnTo>
                    <a:pt x="415" y="546"/>
                  </a:lnTo>
                  <a:lnTo>
                    <a:pt x="413" y="552"/>
                  </a:lnTo>
                  <a:lnTo>
                    <a:pt x="417" y="559"/>
                  </a:lnTo>
                  <a:lnTo>
                    <a:pt x="408" y="569"/>
                  </a:lnTo>
                  <a:lnTo>
                    <a:pt x="403" y="578"/>
                  </a:lnTo>
                  <a:lnTo>
                    <a:pt x="396" y="589"/>
                  </a:lnTo>
                  <a:lnTo>
                    <a:pt x="394" y="601"/>
                  </a:lnTo>
                  <a:lnTo>
                    <a:pt x="395" y="601"/>
                  </a:lnTo>
                  <a:lnTo>
                    <a:pt x="394" y="605"/>
                  </a:lnTo>
                  <a:lnTo>
                    <a:pt x="392" y="608"/>
                  </a:lnTo>
                  <a:lnTo>
                    <a:pt x="392" y="609"/>
                  </a:lnTo>
                  <a:lnTo>
                    <a:pt x="392" y="610"/>
                  </a:lnTo>
                  <a:lnTo>
                    <a:pt x="389" y="609"/>
                  </a:lnTo>
                  <a:lnTo>
                    <a:pt x="387" y="609"/>
                  </a:lnTo>
                  <a:lnTo>
                    <a:pt x="387" y="608"/>
                  </a:lnTo>
                  <a:lnTo>
                    <a:pt x="386" y="609"/>
                  </a:lnTo>
                  <a:lnTo>
                    <a:pt x="385" y="609"/>
                  </a:lnTo>
                  <a:lnTo>
                    <a:pt x="382" y="610"/>
                  </a:lnTo>
                  <a:lnTo>
                    <a:pt x="381" y="614"/>
                  </a:lnTo>
                  <a:lnTo>
                    <a:pt x="370" y="614"/>
                  </a:lnTo>
                  <a:lnTo>
                    <a:pt x="370" y="612"/>
                  </a:lnTo>
                  <a:lnTo>
                    <a:pt x="365" y="605"/>
                  </a:lnTo>
                  <a:lnTo>
                    <a:pt x="360" y="603"/>
                  </a:lnTo>
                  <a:lnTo>
                    <a:pt x="353" y="597"/>
                  </a:lnTo>
                  <a:lnTo>
                    <a:pt x="343" y="588"/>
                  </a:lnTo>
                  <a:lnTo>
                    <a:pt x="340" y="589"/>
                  </a:lnTo>
                  <a:lnTo>
                    <a:pt x="339" y="588"/>
                  </a:lnTo>
                  <a:lnTo>
                    <a:pt x="334" y="580"/>
                  </a:lnTo>
                  <a:lnTo>
                    <a:pt x="336" y="576"/>
                  </a:lnTo>
                  <a:lnTo>
                    <a:pt x="322" y="540"/>
                  </a:lnTo>
                  <a:lnTo>
                    <a:pt x="319" y="507"/>
                  </a:lnTo>
                  <a:lnTo>
                    <a:pt x="315" y="503"/>
                  </a:lnTo>
                  <a:lnTo>
                    <a:pt x="306" y="477"/>
                  </a:lnTo>
                  <a:lnTo>
                    <a:pt x="290" y="477"/>
                  </a:lnTo>
                  <a:lnTo>
                    <a:pt x="289" y="477"/>
                  </a:lnTo>
                  <a:lnTo>
                    <a:pt x="294" y="481"/>
                  </a:lnTo>
                  <a:lnTo>
                    <a:pt x="288" y="486"/>
                  </a:lnTo>
                  <a:lnTo>
                    <a:pt x="281" y="491"/>
                  </a:lnTo>
                  <a:lnTo>
                    <a:pt x="280" y="487"/>
                  </a:lnTo>
                  <a:lnTo>
                    <a:pt x="275" y="499"/>
                  </a:lnTo>
                  <a:lnTo>
                    <a:pt x="275" y="504"/>
                  </a:lnTo>
                  <a:lnTo>
                    <a:pt x="273" y="506"/>
                  </a:lnTo>
                  <a:lnTo>
                    <a:pt x="275" y="510"/>
                  </a:lnTo>
                  <a:lnTo>
                    <a:pt x="276" y="516"/>
                  </a:lnTo>
                  <a:lnTo>
                    <a:pt x="276" y="517"/>
                  </a:lnTo>
                  <a:lnTo>
                    <a:pt x="276" y="521"/>
                  </a:lnTo>
                  <a:lnTo>
                    <a:pt x="271" y="519"/>
                  </a:lnTo>
                  <a:lnTo>
                    <a:pt x="247" y="507"/>
                  </a:lnTo>
                  <a:lnTo>
                    <a:pt x="248" y="502"/>
                  </a:lnTo>
                  <a:lnTo>
                    <a:pt x="248" y="499"/>
                  </a:lnTo>
                  <a:lnTo>
                    <a:pt x="238" y="498"/>
                  </a:lnTo>
                  <a:lnTo>
                    <a:pt x="231" y="498"/>
                  </a:lnTo>
                  <a:lnTo>
                    <a:pt x="224" y="493"/>
                  </a:lnTo>
                  <a:lnTo>
                    <a:pt x="224" y="486"/>
                  </a:lnTo>
                  <a:lnTo>
                    <a:pt x="227" y="478"/>
                  </a:lnTo>
                  <a:lnTo>
                    <a:pt x="218" y="468"/>
                  </a:lnTo>
                  <a:lnTo>
                    <a:pt x="214" y="451"/>
                  </a:lnTo>
                  <a:lnTo>
                    <a:pt x="214" y="448"/>
                  </a:lnTo>
                  <a:lnTo>
                    <a:pt x="217" y="443"/>
                  </a:lnTo>
                  <a:lnTo>
                    <a:pt x="212" y="438"/>
                  </a:lnTo>
                  <a:lnTo>
                    <a:pt x="208" y="432"/>
                  </a:lnTo>
                  <a:lnTo>
                    <a:pt x="195" y="423"/>
                  </a:lnTo>
                  <a:lnTo>
                    <a:pt x="190" y="419"/>
                  </a:lnTo>
                  <a:lnTo>
                    <a:pt x="175" y="410"/>
                  </a:lnTo>
                  <a:lnTo>
                    <a:pt x="166" y="404"/>
                  </a:lnTo>
                  <a:lnTo>
                    <a:pt x="163" y="394"/>
                  </a:lnTo>
                  <a:lnTo>
                    <a:pt x="157" y="393"/>
                  </a:lnTo>
                  <a:lnTo>
                    <a:pt x="154" y="392"/>
                  </a:lnTo>
                  <a:lnTo>
                    <a:pt x="142" y="384"/>
                  </a:lnTo>
                  <a:lnTo>
                    <a:pt x="135" y="380"/>
                  </a:lnTo>
                  <a:lnTo>
                    <a:pt x="131" y="376"/>
                  </a:lnTo>
                  <a:lnTo>
                    <a:pt x="129" y="370"/>
                  </a:lnTo>
                  <a:lnTo>
                    <a:pt x="129" y="368"/>
                  </a:lnTo>
                  <a:lnTo>
                    <a:pt x="100" y="347"/>
                  </a:lnTo>
                  <a:lnTo>
                    <a:pt x="94" y="336"/>
                  </a:lnTo>
                  <a:lnTo>
                    <a:pt x="86" y="339"/>
                  </a:lnTo>
                  <a:lnTo>
                    <a:pt x="72" y="328"/>
                  </a:lnTo>
                  <a:lnTo>
                    <a:pt x="68" y="315"/>
                  </a:lnTo>
                  <a:lnTo>
                    <a:pt x="68" y="312"/>
                  </a:lnTo>
                  <a:lnTo>
                    <a:pt x="66" y="309"/>
                  </a:lnTo>
                  <a:lnTo>
                    <a:pt x="63" y="308"/>
                  </a:lnTo>
                  <a:lnTo>
                    <a:pt x="64" y="305"/>
                  </a:lnTo>
                  <a:lnTo>
                    <a:pt x="65" y="298"/>
                  </a:lnTo>
                  <a:lnTo>
                    <a:pt x="60" y="294"/>
                  </a:lnTo>
                  <a:lnTo>
                    <a:pt x="65" y="295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8" y="283"/>
                  </a:lnTo>
                  <a:lnTo>
                    <a:pt x="86" y="278"/>
                  </a:lnTo>
                  <a:lnTo>
                    <a:pt x="91" y="274"/>
                  </a:lnTo>
                  <a:lnTo>
                    <a:pt x="93" y="269"/>
                  </a:lnTo>
                  <a:lnTo>
                    <a:pt x="87" y="265"/>
                  </a:lnTo>
                  <a:lnTo>
                    <a:pt x="82" y="260"/>
                  </a:lnTo>
                  <a:lnTo>
                    <a:pt x="82" y="252"/>
                  </a:lnTo>
                  <a:lnTo>
                    <a:pt x="83" y="245"/>
                  </a:lnTo>
                  <a:lnTo>
                    <a:pt x="89" y="243"/>
                  </a:lnTo>
                  <a:lnTo>
                    <a:pt x="99" y="245"/>
                  </a:lnTo>
                  <a:lnTo>
                    <a:pt x="103" y="241"/>
                  </a:lnTo>
                  <a:lnTo>
                    <a:pt x="106" y="239"/>
                  </a:lnTo>
                  <a:lnTo>
                    <a:pt x="100" y="218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87" y="216"/>
                  </a:lnTo>
                  <a:lnTo>
                    <a:pt x="83" y="218"/>
                  </a:lnTo>
                  <a:lnTo>
                    <a:pt x="82" y="219"/>
                  </a:lnTo>
                  <a:lnTo>
                    <a:pt x="66" y="211"/>
                  </a:lnTo>
                  <a:lnTo>
                    <a:pt x="61" y="209"/>
                  </a:lnTo>
                  <a:lnTo>
                    <a:pt x="61" y="207"/>
                  </a:lnTo>
                  <a:lnTo>
                    <a:pt x="57" y="184"/>
                  </a:lnTo>
                  <a:lnTo>
                    <a:pt x="59" y="174"/>
                  </a:lnTo>
                  <a:lnTo>
                    <a:pt x="61" y="164"/>
                  </a:lnTo>
                  <a:lnTo>
                    <a:pt x="57" y="161"/>
                  </a:lnTo>
                  <a:lnTo>
                    <a:pt x="52" y="159"/>
                  </a:lnTo>
                  <a:lnTo>
                    <a:pt x="43" y="152"/>
                  </a:lnTo>
                  <a:lnTo>
                    <a:pt x="36" y="154"/>
                  </a:lnTo>
                  <a:lnTo>
                    <a:pt x="27" y="155"/>
                  </a:lnTo>
                  <a:lnTo>
                    <a:pt x="11" y="156"/>
                  </a:lnTo>
                  <a:lnTo>
                    <a:pt x="13" y="148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4" y="114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4" y="96"/>
                  </a:lnTo>
                  <a:lnTo>
                    <a:pt x="5" y="84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8" y="67"/>
                  </a:lnTo>
                  <a:lnTo>
                    <a:pt x="10" y="59"/>
                  </a:lnTo>
                  <a:lnTo>
                    <a:pt x="23" y="59"/>
                  </a:lnTo>
                  <a:lnTo>
                    <a:pt x="31" y="68"/>
                  </a:lnTo>
                  <a:lnTo>
                    <a:pt x="38" y="63"/>
                  </a:lnTo>
                  <a:lnTo>
                    <a:pt x="32" y="53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8" y="42"/>
                  </a:lnTo>
                  <a:lnTo>
                    <a:pt x="53" y="38"/>
                  </a:lnTo>
                  <a:lnTo>
                    <a:pt x="64" y="38"/>
                  </a:lnTo>
                  <a:lnTo>
                    <a:pt x="68" y="45"/>
                  </a:lnTo>
                  <a:lnTo>
                    <a:pt x="83" y="44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8" y="15"/>
                  </a:lnTo>
                  <a:lnTo>
                    <a:pt x="115" y="7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180" y="2"/>
                  </a:lnTo>
                  <a:lnTo>
                    <a:pt x="200" y="3"/>
                  </a:lnTo>
                  <a:lnTo>
                    <a:pt x="205" y="10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5" name="Freeform 1378"/>
            <p:cNvSpPr>
              <a:spLocks/>
            </p:cNvSpPr>
            <p:nvPr/>
          </p:nvSpPr>
          <p:spPr bwMode="auto">
            <a:xfrm>
              <a:off x="3150" y="3197"/>
              <a:ext cx="411" cy="460"/>
            </a:xfrm>
            <a:custGeom>
              <a:avLst/>
              <a:gdLst>
                <a:gd name="T0" fmla="*/ 394 w 411"/>
                <a:gd name="T1" fmla="*/ 307 h 460"/>
                <a:gd name="T2" fmla="*/ 380 w 411"/>
                <a:gd name="T3" fmla="*/ 316 h 460"/>
                <a:gd name="T4" fmla="*/ 376 w 411"/>
                <a:gd name="T5" fmla="*/ 336 h 460"/>
                <a:gd name="T6" fmla="*/ 373 w 411"/>
                <a:gd name="T7" fmla="*/ 343 h 460"/>
                <a:gd name="T8" fmla="*/ 371 w 411"/>
                <a:gd name="T9" fmla="*/ 350 h 460"/>
                <a:gd name="T10" fmla="*/ 373 w 411"/>
                <a:gd name="T11" fmla="*/ 358 h 460"/>
                <a:gd name="T12" fmla="*/ 380 w 411"/>
                <a:gd name="T13" fmla="*/ 369 h 460"/>
                <a:gd name="T14" fmla="*/ 392 w 411"/>
                <a:gd name="T15" fmla="*/ 370 h 460"/>
                <a:gd name="T16" fmla="*/ 393 w 411"/>
                <a:gd name="T17" fmla="*/ 387 h 460"/>
                <a:gd name="T18" fmla="*/ 398 w 411"/>
                <a:gd name="T19" fmla="*/ 399 h 460"/>
                <a:gd name="T20" fmla="*/ 403 w 411"/>
                <a:gd name="T21" fmla="*/ 426 h 460"/>
                <a:gd name="T22" fmla="*/ 376 w 411"/>
                <a:gd name="T23" fmla="*/ 437 h 460"/>
                <a:gd name="T24" fmla="*/ 378 w 411"/>
                <a:gd name="T25" fmla="*/ 422 h 460"/>
                <a:gd name="T26" fmla="*/ 380 w 411"/>
                <a:gd name="T27" fmla="*/ 408 h 460"/>
                <a:gd name="T28" fmla="*/ 369 w 411"/>
                <a:gd name="T29" fmla="*/ 387 h 460"/>
                <a:gd name="T30" fmla="*/ 364 w 411"/>
                <a:gd name="T31" fmla="*/ 380 h 460"/>
                <a:gd name="T32" fmla="*/ 355 w 411"/>
                <a:gd name="T33" fmla="*/ 377 h 460"/>
                <a:gd name="T34" fmla="*/ 352 w 411"/>
                <a:gd name="T35" fmla="*/ 380 h 460"/>
                <a:gd name="T36" fmla="*/ 363 w 411"/>
                <a:gd name="T37" fmla="*/ 397 h 460"/>
                <a:gd name="T38" fmla="*/ 352 w 411"/>
                <a:gd name="T39" fmla="*/ 397 h 460"/>
                <a:gd name="T40" fmla="*/ 338 w 411"/>
                <a:gd name="T41" fmla="*/ 395 h 460"/>
                <a:gd name="T42" fmla="*/ 322 w 411"/>
                <a:gd name="T43" fmla="*/ 396 h 460"/>
                <a:gd name="T44" fmla="*/ 323 w 411"/>
                <a:gd name="T45" fmla="*/ 442 h 460"/>
                <a:gd name="T46" fmla="*/ 318 w 411"/>
                <a:gd name="T47" fmla="*/ 450 h 460"/>
                <a:gd name="T48" fmla="*/ 286 w 411"/>
                <a:gd name="T49" fmla="*/ 449 h 460"/>
                <a:gd name="T50" fmla="*/ 271 w 411"/>
                <a:gd name="T51" fmla="*/ 460 h 460"/>
                <a:gd name="T52" fmla="*/ 251 w 411"/>
                <a:gd name="T53" fmla="*/ 438 h 460"/>
                <a:gd name="T54" fmla="*/ 249 w 411"/>
                <a:gd name="T55" fmla="*/ 418 h 460"/>
                <a:gd name="T56" fmla="*/ 234 w 411"/>
                <a:gd name="T57" fmla="*/ 382 h 460"/>
                <a:gd name="T58" fmla="*/ 217 w 411"/>
                <a:gd name="T59" fmla="*/ 344 h 460"/>
                <a:gd name="T60" fmla="*/ 219 w 411"/>
                <a:gd name="T61" fmla="*/ 318 h 460"/>
                <a:gd name="T62" fmla="*/ 196 w 411"/>
                <a:gd name="T63" fmla="*/ 295 h 460"/>
                <a:gd name="T64" fmla="*/ 165 w 411"/>
                <a:gd name="T65" fmla="*/ 244 h 460"/>
                <a:gd name="T66" fmla="*/ 84 w 411"/>
                <a:gd name="T67" fmla="*/ 236 h 460"/>
                <a:gd name="T68" fmla="*/ 21 w 411"/>
                <a:gd name="T69" fmla="*/ 244 h 460"/>
                <a:gd name="T70" fmla="*/ 30 w 411"/>
                <a:gd name="T71" fmla="*/ 201 h 460"/>
                <a:gd name="T72" fmla="*/ 45 w 411"/>
                <a:gd name="T73" fmla="*/ 142 h 460"/>
                <a:gd name="T74" fmla="*/ 35 w 411"/>
                <a:gd name="T75" fmla="*/ 111 h 460"/>
                <a:gd name="T76" fmla="*/ 11 w 411"/>
                <a:gd name="T77" fmla="*/ 100 h 460"/>
                <a:gd name="T78" fmla="*/ 35 w 411"/>
                <a:gd name="T79" fmla="*/ 81 h 460"/>
                <a:gd name="T80" fmla="*/ 56 w 411"/>
                <a:gd name="T81" fmla="*/ 57 h 460"/>
                <a:gd name="T82" fmla="*/ 81 w 411"/>
                <a:gd name="T83" fmla="*/ 45 h 460"/>
                <a:gd name="T84" fmla="*/ 121 w 411"/>
                <a:gd name="T85" fmla="*/ 31 h 460"/>
                <a:gd name="T86" fmla="*/ 122 w 411"/>
                <a:gd name="T87" fmla="*/ 7 h 460"/>
                <a:gd name="T88" fmla="*/ 170 w 411"/>
                <a:gd name="T89" fmla="*/ 32 h 460"/>
                <a:gd name="T90" fmla="*/ 183 w 411"/>
                <a:gd name="T91" fmla="*/ 48 h 460"/>
                <a:gd name="T92" fmla="*/ 207 w 411"/>
                <a:gd name="T93" fmla="*/ 68 h 460"/>
                <a:gd name="T94" fmla="*/ 249 w 411"/>
                <a:gd name="T95" fmla="*/ 96 h 460"/>
                <a:gd name="T96" fmla="*/ 255 w 411"/>
                <a:gd name="T97" fmla="*/ 115 h 460"/>
                <a:gd name="T98" fmla="*/ 265 w 411"/>
                <a:gd name="T99" fmla="*/ 157 h 460"/>
                <a:gd name="T100" fmla="*/ 289 w 411"/>
                <a:gd name="T101" fmla="*/ 166 h 460"/>
                <a:gd name="T102" fmla="*/ 317 w 411"/>
                <a:gd name="T103" fmla="*/ 181 h 460"/>
                <a:gd name="T104" fmla="*/ 316 w 411"/>
                <a:gd name="T105" fmla="*/ 168 h 460"/>
                <a:gd name="T106" fmla="*/ 329 w 411"/>
                <a:gd name="T107" fmla="*/ 150 h 460"/>
                <a:gd name="T108" fmla="*/ 331 w 411"/>
                <a:gd name="T109" fmla="*/ 141 h 460"/>
                <a:gd name="T110" fmla="*/ 363 w 411"/>
                <a:gd name="T111" fmla="*/ 204 h 460"/>
                <a:gd name="T112" fmla="*/ 380 w 411"/>
                <a:gd name="T113" fmla="*/ 252 h 460"/>
                <a:gd name="T114" fmla="*/ 394 w 411"/>
                <a:gd name="T115" fmla="*/ 261 h 460"/>
                <a:gd name="T116" fmla="*/ 411 w 411"/>
                <a:gd name="T117" fmla="*/ 278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1"/>
                <a:gd name="T178" fmla="*/ 0 h 460"/>
                <a:gd name="T179" fmla="*/ 411 w 41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1" h="460">
                  <a:moveTo>
                    <a:pt x="411" y="278"/>
                  </a:moveTo>
                  <a:lnTo>
                    <a:pt x="407" y="282"/>
                  </a:lnTo>
                  <a:lnTo>
                    <a:pt x="410" y="293"/>
                  </a:lnTo>
                  <a:lnTo>
                    <a:pt x="394" y="307"/>
                  </a:lnTo>
                  <a:lnTo>
                    <a:pt x="393" y="303"/>
                  </a:lnTo>
                  <a:lnTo>
                    <a:pt x="388" y="303"/>
                  </a:lnTo>
                  <a:lnTo>
                    <a:pt x="385" y="312"/>
                  </a:lnTo>
                  <a:lnTo>
                    <a:pt x="380" y="316"/>
                  </a:lnTo>
                  <a:lnTo>
                    <a:pt x="376" y="322"/>
                  </a:lnTo>
                  <a:lnTo>
                    <a:pt x="375" y="322"/>
                  </a:lnTo>
                  <a:lnTo>
                    <a:pt x="376" y="336"/>
                  </a:lnTo>
                  <a:lnTo>
                    <a:pt x="376" y="339"/>
                  </a:lnTo>
                  <a:lnTo>
                    <a:pt x="375" y="340"/>
                  </a:lnTo>
                  <a:lnTo>
                    <a:pt x="373" y="341"/>
                  </a:lnTo>
                  <a:lnTo>
                    <a:pt x="373" y="343"/>
                  </a:lnTo>
                  <a:lnTo>
                    <a:pt x="371" y="345"/>
                  </a:lnTo>
                  <a:lnTo>
                    <a:pt x="371" y="348"/>
                  </a:lnTo>
                  <a:lnTo>
                    <a:pt x="371" y="349"/>
                  </a:lnTo>
                  <a:lnTo>
                    <a:pt x="371" y="350"/>
                  </a:lnTo>
                  <a:lnTo>
                    <a:pt x="372" y="352"/>
                  </a:lnTo>
                  <a:lnTo>
                    <a:pt x="372" y="353"/>
                  </a:lnTo>
                  <a:lnTo>
                    <a:pt x="373" y="356"/>
                  </a:lnTo>
                  <a:lnTo>
                    <a:pt x="373" y="358"/>
                  </a:lnTo>
                  <a:lnTo>
                    <a:pt x="371" y="365"/>
                  </a:lnTo>
                  <a:lnTo>
                    <a:pt x="375" y="366"/>
                  </a:lnTo>
                  <a:lnTo>
                    <a:pt x="380" y="369"/>
                  </a:lnTo>
                  <a:lnTo>
                    <a:pt x="381" y="371"/>
                  </a:lnTo>
                  <a:lnTo>
                    <a:pt x="382" y="371"/>
                  </a:lnTo>
                  <a:lnTo>
                    <a:pt x="392" y="370"/>
                  </a:lnTo>
                  <a:lnTo>
                    <a:pt x="392" y="373"/>
                  </a:lnTo>
                  <a:lnTo>
                    <a:pt x="394" y="374"/>
                  </a:lnTo>
                  <a:lnTo>
                    <a:pt x="393" y="382"/>
                  </a:lnTo>
                  <a:lnTo>
                    <a:pt x="393" y="387"/>
                  </a:lnTo>
                  <a:lnTo>
                    <a:pt x="393" y="391"/>
                  </a:lnTo>
                  <a:lnTo>
                    <a:pt x="393" y="396"/>
                  </a:lnTo>
                  <a:lnTo>
                    <a:pt x="398" y="399"/>
                  </a:lnTo>
                  <a:lnTo>
                    <a:pt x="402" y="403"/>
                  </a:lnTo>
                  <a:lnTo>
                    <a:pt x="402" y="404"/>
                  </a:lnTo>
                  <a:lnTo>
                    <a:pt x="403" y="416"/>
                  </a:lnTo>
                  <a:lnTo>
                    <a:pt x="403" y="426"/>
                  </a:lnTo>
                  <a:lnTo>
                    <a:pt x="398" y="434"/>
                  </a:lnTo>
                  <a:lnTo>
                    <a:pt x="386" y="439"/>
                  </a:lnTo>
                  <a:lnTo>
                    <a:pt x="382" y="439"/>
                  </a:lnTo>
                  <a:lnTo>
                    <a:pt x="376" y="437"/>
                  </a:lnTo>
                  <a:lnTo>
                    <a:pt x="377" y="428"/>
                  </a:lnTo>
                  <a:lnTo>
                    <a:pt x="378" y="422"/>
                  </a:lnTo>
                  <a:lnTo>
                    <a:pt x="380" y="420"/>
                  </a:lnTo>
                  <a:lnTo>
                    <a:pt x="380" y="415"/>
                  </a:lnTo>
                  <a:lnTo>
                    <a:pt x="380" y="413"/>
                  </a:lnTo>
                  <a:lnTo>
                    <a:pt x="380" y="408"/>
                  </a:lnTo>
                  <a:lnTo>
                    <a:pt x="381" y="401"/>
                  </a:lnTo>
                  <a:lnTo>
                    <a:pt x="380" y="397"/>
                  </a:lnTo>
                  <a:lnTo>
                    <a:pt x="376" y="391"/>
                  </a:lnTo>
                  <a:lnTo>
                    <a:pt x="369" y="387"/>
                  </a:lnTo>
                  <a:lnTo>
                    <a:pt x="368" y="386"/>
                  </a:lnTo>
                  <a:lnTo>
                    <a:pt x="367" y="383"/>
                  </a:lnTo>
                  <a:lnTo>
                    <a:pt x="365" y="380"/>
                  </a:lnTo>
                  <a:lnTo>
                    <a:pt x="364" y="380"/>
                  </a:lnTo>
                  <a:lnTo>
                    <a:pt x="363" y="378"/>
                  </a:lnTo>
                  <a:lnTo>
                    <a:pt x="359" y="377"/>
                  </a:lnTo>
                  <a:lnTo>
                    <a:pt x="356" y="375"/>
                  </a:lnTo>
                  <a:lnTo>
                    <a:pt x="355" y="377"/>
                  </a:lnTo>
                  <a:lnTo>
                    <a:pt x="351" y="378"/>
                  </a:lnTo>
                  <a:lnTo>
                    <a:pt x="352" y="379"/>
                  </a:lnTo>
                  <a:lnTo>
                    <a:pt x="352" y="380"/>
                  </a:lnTo>
                  <a:lnTo>
                    <a:pt x="355" y="383"/>
                  </a:lnTo>
                  <a:lnTo>
                    <a:pt x="365" y="392"/>
                  </a:lnTo>
                  <a:lnTo>
                    <a:pt x="364" y="394"/>
                  </a:lnTo>
                  <a:lnTo>
                    <a:pt x="363" y="397"/>
                  </a:lnTo>
                  <a:lnTo>
                    <a:pt x="360" y="397"/>
                  </a:lnTo>
                  <a:lnTo>
                    <a:pt x="358" y="396"/>
                  </a:lnTo>
                  <a:lnTo>
                    <a:pt x="352" y="397"/>
                  </a:lnTo>
                  <a:lnTo>
                    <a:pt x="350" y="397"/>
                  </a:lnTo>
                  <a:lnTo>
                    <a:pt x="343" y="396"/>
                  </a:lnTo>
                  <a:lnTo>
                    <a:pt x="338" y="395"/>
                  </a:lnTo>
                  <a:lnTo>
                    <a:pt x="334" y="403"/>
                  </a:lnTo>
                  <a:lnTo>
                    <a:pt x="327" y="403"/>
                  </a:lnTo>
                  <a:lnTo>
                    <a:pt x="323" y="396"/>
                  </a:lnTo>
                  <a:lnTo>
                    <a:pt x="322" y="396"/>
                  </a:lnTo>
                  <a:lnTo>
                    <a:pt x="321" y="401"/>
                  </a:lnTo>
                  <a:lnTo>
                    <a:pt x="318" y="408"/>
                  </a:lnTo>
                  <a:lnTo>
                    <a:pt x="309" y="417"/>
                  </a:lnTo>
                  <a:lnTo>
                    <a:pt x="323" y="442"/>
                  </a:lnTo>
                  <a:lnTo>
                    <a:pt x="327" y="447"/>
                  </a:lnTo>
                  <a:lnTo>
                    <a:pt x="321" y="450"/>
                  </a:lnTo>
                  <a:lnTo>
                    <a:pt x="320" y="451"/>
                  </a:lnTo>
                  <a:lnTo>
                    <a:pt x="318" y="450"/>
                  </a:lnTo>
                  <a:lnTo>
                    <a:pt x="312" y="447"/>
                  </a:lnTo>
                  <a:lnTo>
                    <a:pt x="308" y="450"/>
                  </a:lnTo>
                  <a:lnTo>
                    <a:pt x="293" y="446"/>
                  </a:lnTo>
                  <a:lnTo>
                    <a:pt x="286" y="449"/>
                  </a:lnTo>
                  <a:lnTo>
                    <a:pt x="287" y="455"/>
                  </a:lnTo>
                  <a:lnTo>
                    <a:pt x="288" y="460"/>
                  </a:lnTo>
                  <a:lnTo>
                    <a:pt x="279" y="460"/>
                  </a:lnTo>
                  <a:lnTo>
                    <a:pt x="271" y="460"/>
                  </a:lnTo>
                  <a:lnTo>
                    <a:pt x="267" y="455"/>
                  </a:lnTo>
                  <a:lnTo>
                    <a:pt x="259" y="438"/>
                  </a:lnTo>
                  <a:lnTo>
                    <a:pt x="251" y="438"/>
                  </a:lnTo>
                  <a:lnTo>
                    <a:pt x="248" y="438"/>
                  </a:lnTo>
                  <a:lnTo>
                    <a:pt x="255" y="424"/>
                  </a:lnTo>
                  <a:lnTo>
                    <a:pt x="249" y="418"/>
                  </a:lnTo>
                  <a:lnTo>
                    <a:pt x="248" y="405"/>
                  </a:lnTo>
                  <a:lnTo>
                    <a:pt x="246" y="401"/>
                  </a:lnTo>
                  <a:lnTo>
                    <a:pt x="244" y="384"/>
                  </a:lnTo>
                  <a:lnTo>
                    <a:pt x="234" y="382"/>
                  </a:lnTo>
                  <a:lnTo>
                    <a:pt x="237" y="371"/>
                  </a:lnTo>
                  <a:lnTo>
                    <a:pt x="238" y="369"/>
                  </a:lnTo>
                  <a:lnTo>
                    <a:pt x="241" y="358"/>
                  </a:lnTo>
                  <a:lnTo>
                    <a:pt x="217" y="344"/>
                  </a:lnTo>
                  <a:lnTo>
                    <a:pt x="219" y="331"/>
                  </a:lnTo>
                  <a:lnTo>
                    <a:pt x="219" y="327"/>
                  </a:lnTo>
                  <a:lnTo>
                    <a:pt x="219" y="322"/>
                  </a:lnTo>
                  <a:lnTo>
                    <a:pt x="219" y="318"/>
                  </a:lnTo>
                  <a:lnTo>
                    <a:pt x="216" y="314"/>
                  </a:lnTo>
                  <a:lnTo>
                    <a:pt x="199" y="301"/>
                  </a:lnTo>
                  <a:lnTo>
                    <a:pt x="195" y="301"/>
                  </a:lnTo>
                  <a:lnTo>
                    <a:pt x="196" y="295"/>
                  </a:lnTo>
                  <a:lnTo>
                    <a:pt x="195" y="285"/>
                  </a:lnTo>
                  <a:lnTo>
                    <a:pt x="195" y="274"/>
                  </a:lnTo>
                  <a:lnTo>
                    <a:pt x="194" y="269"/>
                  </a:lnTo>
                  <a:lnTo>
                    <a:pt x="165" y="244"/>
                  </a:lnTo>
                  <a:lnTo>
                    <a:pt x="134" y="246"/>
                  </a:lnTo>
                  <a:lnTo>
                    <a:pt x="92" y="236"/>
                  </a:lnTo>
                  <a:lnTo>
                    <a:pt x="94" y="240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49" y="251"/>
                  </a:lnTo>
                  <a:lnTo>
                    <a:pt x="43" y="253"/>
                  </a:lnTo>
                  <a:lnTo>
                    <a:pt x="21" y="244"/>
                  </a:lnTo>
                  <a:lnTo>
                    <a:pt x="0" y="250"/>
                  </a:lnTo>
                  <a:lnTo>
                    <a:pt x="14" y="231"/>
                  </a:lnTo>
                  <a:lnTo>
                    <a:pt x="20" y="213"/>
                  </a:lnTo>
                  <a:lnTo>
                    <a:pt x="30" y="201"/>
                  </a:lnTo>
                  <a:lnTo>
                    <a:pt x="31" y="196"/>
                  </a:lnTo>
                  <a:lnTo>
                    <a:pt x="35" y="170"/>
                  </a:lnTo>
                  <a:lnTo>
                    <a:pt x="37" y="168"/>
                  </a:lnTo>
                  <a:lnTo>
                    <a:pt x="45" y="142"/>
                  </a:lnTo>
                  <a:lnTo>
                    <a:pt x="37" y="133"/>
                  </a:lnTo>
                  <a:lnTo>
                    <a:pt x="34" y="130"/>
                  </a:lnTo>
                  <a:lnTo>
                    <a:pt x="35" y="111"/>
                  </a:lnTo>
                  <a:lnTo>
                    <a:pt x="25" y="103"/>
                  </a:lnTo>
                  <a:lnTo>
                    <a:pt x="16" y="102"/>
                  </a:lnTo>
                  <a:lnTo>
                    <a:pt x="11" y="100"/>
                  </a:lnTo>
                  <a:lnTo>
                    <a:pt x="14" y="98"/>
                  </a:lnTo>
                  <a:lnTo>
                    <a:pt x="29" y="86"/>
                  </a:lnTo>
                  <a:lnTo>
                    <a:pt x="31" y="85"/>
                  </a:lnTo>
                  <a:lnTo>
                    <a:pt x="35" y="81"/>
                  </a:lnTo>
                  <a:lnTo>
                    <a:pt x="47" y="83"/>
                  </a:lnTo>
                  <a:lnTo>
                    <a:pt x="51" y="78"/>
                  </a:lnTo>
                  <a:lnTo>
                    <a:pt x="49" y="70"/>
                  </a:lnTo>
                  <a:lnTo>
                    <a:pt x="56" y="57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75" y="37"/>
                  </a:lnTo>
                  <a:lnTo>
                    <a:pt x="81" y="45"/>
                  </a:lnTo>
                  <a:lnTo>
                    <a:pt x="96" y="48"/>
                  </a:lnTo>
                  <a:lnTo>
                    <a:pt x="111" y="27"/>
                  </a:lnTo>
                  <a:lnTo>
                    <a:pt x="113" y="26"/>
                  </a:lnTo>
                  <a:lnTo>
                    <a:pt x="121" y="31"/>
                  </a:lnTo>
                  <a:lnTo>
                    <a:pt x="122" y="20"/>
                  </a:lnTo>
                  <a:lnTo>
                    <a:pt x="126" y="20"/>
                  </a:lnTo>
                  <a:lnTo>
                    <a:pt x="130" y="14"/>
                  </a:lnTo>
                  <a:lnTo>
                    <a:pt x="122" y="7"/>
                  </a:lnTo>
                  <a:lnTo>
                    <a:pt x="127" y="3"/>
                  </a:lnTo>
                  <a:lnTo>
                    <a:pt x="135" y="0"/>
                  </a:lnTo>
                  <a:lnTo>
                    <a:pt x="141" y="11"/>
                  </a:lnTo>
                  <a:lnTo>
                    <a:pt x="170" y="32"/>
                  </a:lnTo>
                  <a:lnTo>
                    <a:pt x="170" y="34"/>
                  </a:lnTo>
                  <a:lnTo>
                    <a:pt x="172" y="40"/>
                  </a:lnTo>
                  <a:lnTo>
                    <a:pt x="176" y="44"/>
                  </a:lnTo>
                  <a:lnTo>
                    <a:pt x="183" y="48"/>
                  </a:lnTo>
                  <a:lnTo>
                    <a:pt x="195" y="56"/>
                  </a:lnTo>
                  <a:lnTo>
                    <a:pt x="198" y="57"/>
                  </a:lnTo>
                  <a:lnTo>
                    <a:pt x="204" y="58"/>
                  </a:lnTo>
                  <a:lnTo>
                    <a:pt x="207" y="68"/>
                  </a:lnTo>
                  <a:lnTo>
                    <a:pt x="216" y="74"/>
                  </a:lnTo>
                  <a:lnTo>
                    <a:pt x="231" y="83"/>
                  </a:lnTo>
                  <a:lnTo>
                    <a:pt x="236" y="87"/>
                  </a:lnTo>
                  <a:lnTo>
                    <a:pt x="249" y="96"/>
                  </a:lnTo>
                  <a:lnTo>
                    <a:pt x="253" y="102"/>
                  </a:lnTo>
                  <a:lnTo>
                    <a:pt x="258" y="107"/>
                  </a:lnTo>
                  <a:lnTo>
                    <a:pt x="255" y="112"/>
                  </a:lnTo>
                  <a:lnTo>
                    <a:pt x="255" y="115"/>
                  </a:lnTo>
                  <a:lnTo>
                    <a:pt x="259" y="132"/>
                  </a:lnTo>
                  <a:lnTo>
                    <a:pt x="268" y="142"/>
                  </a:lnTo>
                  <a:lnTo>
                    <a:pt x="265" y="150"/>
                  </a:lnTo>
                  <a:lnTo>
                    <a:pt x="265" y="157"/>
                  </a:lnTo>
                  <a:lnTo>
                    <a:pt x="272" y="162"/>
                  </a:lnTo>
                  <a:lnTo>
                    <a:pt x="279" y="162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8" y="171"/>
                  </a:lnTo>
                  <a:lnTo>
                    <a:pt x="312" y="183"/>
                  </a:lnTo>
                  <a:lnTo>
                    <a:pt x="317" y="185"/>
                  </a:lnTo>
                  <a:lnTo>
                    <a:pt x="317" y="181"/>
                  </a:lnTo>
                  <a:lnTo>
                    <a:pt x="317" y="180"/>
                  </a:lnTo>
                  <a:lnTo>
                    <a:pt x="316" y="174"/>
                  </a:lnTo>
                  <a:lnTo>
                    <a:pt x="314" y="170"/>
                  </a:lnTo>
                  <a:lnTo>
                    <a:pt x="316" y="168"/>
                  </a:lnTo>
                  <a:lnTo>
                    <a:pt x="316" y="163"/>
                  </a:lnTo>
                  <a:lnTo>
                    <a:pt x="321" y="151"/>
                  </a:lnTo>
                  <a:lnTo>
                    <a:pt x="322" y="155"/>
                  </a:lnTo>
                  <a:lnTo>
                    <a:pt x="329" y="150"/>
                  </a:lnTo>
                  <a:lnTo>
                    <a:pt x="335" y="145"/>
                  </a:lnTo>
                  <a:lnTo>
                    <a:pt x="330" y="141"/>
                  </a:lnTo>
                  <a:lnTo>
                    <a:pt x="331" y="141"/>
                  </a:lnTo>
                  <a:lnTo>
                    <a:pt x="347" y="141"/>
                  </a:lnTo>
                  <a:lnTo>
                    <a:pt x="356" y="167"/>
                  </a:lnTo>
                  <a:lnTo>
                    <a:pt x="360" y="171"/>
                  </a:lnTo>
                  <a:lnTo>
                    <a:pt x="363" y="204"/>
                  </a:lnTo>
                  <a:lnTo>
                    <a:pt x="377" y="240"/>
                  </a:lnTo>
                  <a:lnTo>
                    <a:pt x="375" y="244"/>
                  </a:lnTo>
                  <a:lnTo>
                    <a:pt x="380" y="252"/>
                  </a:lnTo>
                  <a:lnTo>
                    <a:pt x="381" y="253"/>
                  </a:lnTo>
                  <a:lnTo>
                    <a:pt x="384" y="252"/>
                  </a:lnTo>
                  <a:lnTo>
                    <a:pt x="394" y="261"/>
                  </a:lnTo>
                  <a:lnTo>
                    <a:pt x="401" y="267"/>
                  </a:lnTo>
                  <a:lnTo>
                    <a:pt x="406" y="269"/>
                  </a:lnTo>
                  <a:lnTo>
                    <a:pt x="411" y="276"/>
                  </a:lnTo>
                  <a:lnTo>
                    <a:pt x="411" y="278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6" name="Freeform 1379"/>
            <p:cNvSpPr>
              <a:spLocks noEditPoints="1"/>
            </p:cNvSpPr>
            <p:nvPr/>
          </p:nvSpPr>
          <p:spPr bwMode="auto">
            <a:xfrm>
              <a:off x="3433" y="3589"/>
              <a:ext cx="102" cy="189"/>
            </a:xfrm>
            <a:custGeom>
              <a:avLst/>
              <a:gdLst>
                <a:gd name="T0" fmla="*/ 92 w 102"/>
                <a:gd name="T1" fmla="*/ 164 h 189"/>
                <a:gd name="T2" fmla="*/ 85 w 102"/>
                <a:gd name="T3" fmla="*/ 164 h 189"/>
                <a:gd name="T4" fmla="*/ 84 w 102"/>
                <a:gd name="T5" fmla="*/ 167 h 189"/>
                <a:gd name="T6" fmla="*/ 78 w 102"/>
                <a:gd name="T7" fmla="*/ 160 h 189"/>
                <a:gd name="T8" fmla="*/ 78 w 102"/>
                <a:gd name="T9" fmla="*/ 151 h 189"/>
                <a:gd name="T10" fmla="*/ 80 w 102"/>
                <a:gd name="T11" fmla="*/ 146 h 189"/>
                <a:gd name="T12" fmla="*/ 86 w 102"/>
                <a:gd name="T13" fmla="*/ 153 h 189"/>
                <a:gd name="T14" fmla="*/ 88 w 102"/>
                <a:gd name="T15" fmla="*/ 140 h 189"/>
                <a:gd name="T16" fmla="*/ 78 w 102"/>
                <a:gd name="T17" fmla="*/ 130 h 189"/>
                <a:gd name="T18" fmla="*/ 84 w 102"/>
                <a:gd name="T19" fmla="*/ 118 h 189"/>
                <a:gd name="T20" fmla="*/ 84 w 102"/>
                <a:gd name="T21" fmla="*/ 113 h 189"/>
                <a:gd name="T22" fmla="*/ 92 w 102"/>
                <a:gd name="T23" fmla="*/ 123 h 189"/>
                <a:gd name="T24" fmla="*/ 92 w 102"/>
                <a:gd name="T25" fmla="*/ 139 h 189"/>
                <a:gd name="T26" fmla="*/ 92 w 102"/>
                <a:gd name="T27" fmla="*/ 11 h 189"/>
                <a:gd name="T28" fmla="*/ 90 w 102"/>
                <a:gd name="T29" fmla="*/ 40 h 189"/>
                <a:gd name="T30" fmla="*/ 82 w 102"/>
                <a:gd name="T31" fmla="*/ 42 h 189"/>
                <a:gd name="T32" fmla="*/ 67 w 102"/>
                <a:gd name="T33" fmla="*/ 33 h 189"/>
                <a:gd name="T34" fmla="*/ 73 w 102"/>
                <a:gd name="T35" fmla="*/ 43 h 189"/>
                <a:gd name="T36" fmla="*/ 81 w 102"/>
                <a:gd name="T37" fmla="*/ 58 h 189"/>
                <a:gd name="T38" fmla="*/ 84 w 102"/>
                <a:gd name="T39" fmla="*/ 63 h 189"/>
                <a:gd name="T40" fmla="*/ 90 w 102"/>
                <a:gd name="T41" fmla="*/ 67 h 189"/>
                <a:gd name="T42" fmla="*/ 101 w 102"/>
                <a:gd name="T43" fmla="*/ 74 h 189"/>
                <a:gd name="T44" fmla="*/ 98 w 102"/>
                <a:gd name="T45" fmla="*/ 80 h 189"/>
                <a:gd name="T46" fmla="*/ 97 w 102"/>
                <a:gd name="T47" fmla="*/ 91 h 189"/>
                <a:gd name="T48" fmla="*/ 98 w 102"/>
                <a:gd name="T49" fmla="*/ 97 h 189"/>
                <a:gd name="T50" fmla="*/ 102 w 102"/>
                <a:gd name="T51" fmla="*/ 104 h 189"/>
                <a:gd name="T52" fmla="*/ 95 w 102"/>
                <a:gd name="T53" fmla="*/ 119 h 189"/>
                <a:gd name="T54" fmla="*/ 84 w 102"/>
                <a:gd name="T55" fmla="*/ 109 h 189"/>
                <a:gd name="T56" fmla="*/ 82 w 102"/>
                <a:gd name="T57" fmla="*/ 114 h 189"/>
                <a:gd name="T58" fmla="*/ 76 w 102"/>
                <a:gd name="T59" fmla="*/ 129 h 189"/>
                <a:gd name="T60" fmla="*/ 69 w 102"/>
                <a:gd name="T61" fmla="*/ 149 h 189"/>
                <a:gd name="T62" fmla="*/ 68 w 102"/>
                <a:gd name="T63" fmla="*/ 164 h 189"/>
                <a:gd name="T64" fmla="*/ 67 w 102"/>
                <a:gd name="T65" fmla="*/ 169 h 189"/>
                <a:gd name="T66" fmla="*/ 61 w 102"/>
                <a:gd name="T67" fmla="*/ 152 h 189"/>
                <a:gd name="T68" fmla="*/ 56 w 102"/>
                <a:gd name="T69" fmla="*/ 157 h 189"/>
                <a:gd name="T70" fmla="*/ 56 w 102"/>
                <a:gd name="T71" fmla="*/ 165 h 189"/>
                <a:gd name="T72" fmla="*/ 54 w 102"/>
                <a:gd name="T73" fmla="*/ 177 h 189"/>
                <a:gd name="T74" fmla="*/ 46 w 102"/>
                <a:gd name="T75" fmla="*/ 174 h 189"/>
                <a:gd name="T76" fmla="*/ 42 w 102"/>
                <a:gd name="T77" fmla="*/ 172 h 189"/>
                <a:gd name="T78" fmla="*/ 35 w 102"/>
                <a:gd name="T79" fmla="*/ 169 h 189"/>
                <a:gd name="T80" fmla="*/ 33 w 102"/>
                <a:gd name="T81" fmla="*/ 181 h 189"/>
                <a:gd name="T82" fmla="*/ 1 w 102"/>
                <a:gd name="T83" fmla="*/ 185 h 189"/>
                <a:gd name="T84" fmla="*/ 3 w 102"/>
                <a:gd name="T85" fmla="*/ 168 h 189"/>
                <a:gd name="T86" fmla="*/ 9 w 102"/>
                <a:gd name="T87" fmla="*/ 152 h 189"/>
                <a:gd name="T88" fmla="*/ 9 w 102"/>
                <a:gd name="T89" fmla="*/ 134 h 189"/>
                <a:gd name="T90" fmla="*/ 13 w 102"/>
                <a:gd name="T91" fmla="*/ 110 h 189"/>
                <a:gd name="T92" fmla="*/ 4 w 102"/>
                <a:gd name="T93" fmla="*/ 85 h 189"/>
                <a:gd name="T94" fmla="*/ 3 w 102"/>
                <a:gd name="T95" fmla="*/ 57 h 189"/>
                <a:gd name="T96" fmla="*/ 29 w 102"/>
                <a:gd name="T97" fmla="*/ 55 h 189"/>
                <a:gd name="T98" fmla="*/ 38 w 102"/>
                <a:gd name="T99" fmla="*/ 58 h 189"/>
                <a:gd name="T100" fmla="*/ 26 w 102"/>
                <a:gd name="T101" fmla="*/ 25 h 189"/>
                <a:gd name="T102" fmla="*/ 39 w 102"/>
                <a:gd name="T103" fmla="*/ 4 h 189"/>
                <a:gd name="T104" fmla="*/ 51 w 102"/>
                <a:gd name="T105" fmla="*/ 11 h 189"/>
                <a:gd name="T106" fmla="*/ 67 w 102"/>
                <a:gd name="T107" fmla="*/ 5 h 189"/>
                <a:gd name="T108" fmla="*/ 75 w 102"/>
                <a:gd name="T109" fmla="*/ 4 h 189"/>
                <a:gd name="T110" fmla="*/ 80 w 102"/>
                <a:gd name="T111" fmla="*/ 5 h 189"/>
                <a:gd name="T112" fmla="*/ 82 w 102"/>
                <a:gd name="T113" fmla="*/ 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89"/>
                <a:gd name="T173" fmla="*/ 102 w 102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89">
                  <a:moveTo>
                    <a:pt x="88" y="157"/>
                  </a:moveTo>
                  <a:lnTo>
                    <a:pt x="90" y="161"/>
                  </a:lnTo>
                  <a:lnTo>
                    <a:pt x="92" y="164"/>
                  </a:lnTo>
                  <a:lnTo>
                    <a:pt x="89" y="168"/>
                  </a:lnTo>
                  <a:lnTo>
                    <a:pt x="88" y="168"/>
                  </a:lnTo>
                  <a:lnTo>
                    <a:pt x="85" y="164"/>
                  </a:lnTo>
                  <a:lnTo>
                    <a:pt x="85" y="160"/>
                  </a:lnTo>
                  <a:lnTo>
                    <a:pt x="84" y="161"/>
                  </a:lnTo>
                  <a:lnTo>
                    <a:pt x="84" y="167"/>
                  </a:lnTo>
                  <a:lnTo>
                    <a:pt x="84" y="169"/>
                  </a:lnTo>
                  <a:lnTo>
                    <a:pt x="80" y="168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8" y="151"/>
                  </a:lnTo>
                  <a:lnTo>
                    <a:pt x="80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6" y="146"/>
                  </a:lnTo>
                  <a:lnTo>
                    <a:pt x="86" y="153"/>
                  </a:lnTo>
                  <a:lnTo>
                    <a:pt x="88" y="157"/>
                  </a:lnTo>
                  <a:close/>
                  <a:moveTo>
                    <a:pt x="88" y="140"/>
                  </a:moveTo>
                  <a:lnTo>
                    <a:pt x="88" y="140"/>
                  </a:lnTo>
                  <a:lnTo>
                    <a:pt x="82" y="139"/>
                  </a:lnTo>
                  <a:lnTo>
                    <a:pt x="80" y="139"/>
                  </a:lnTo>
                  <a:lnTo>
                    <a:pt x="78" y="130"/>
                  </a:lnTo>
                  <a:lnTo>
                    <a:pt x="82" y="127"/>
                  </a:lnTo>
                  <a:lnTo>
                    <a:pt x="82" y="125"/>
                  </a:lnTo>
                  <a:lnTo>
                    <a:pt x="84" y="118"/>
                  </a:lnTo>
                  <a:lnTo>
                    <a:pt x="84" y="114"/>
                  </a:lnTo>
                  <a:lnTo>
                    <a:pt x="84" y="113"/>
                  </a:lnTo>
                  <a:lnTo>
                    <a:pt x="88" y="115"/>
                  </a:lnTo>
                  <a:lnTo>
                    <a:pt x="90" y="118"/>
                  </a:lnTo>
                  <a:lnTo>
                    <a:pt x="92" y="123"/>
                  </a:lnTo>
                  <a:lnTo>
                    <a:pt x="93" y="132"/>
                  </a:lnTo>
                  <a:lnTo>
                    <a:pt x="93" y="135"/>
                  </a:lnTo>
                  <a:lnTo>
                    <a:pt x="92" y="139"/>
                  </a:lnTo>
                  <a:lnTo>
                    <a:pt x="88" y="140"/>
                  </a:lnTo>
                  <a:close/>
                  <a:moveTo>
                    <a:pt x="89" y="4"/>
                  </a:moveTo>
                  <a:lnTo>
                    <a:pt x="92" y="11"/>
                  </a:lnTo>
                  <a:lnTo>
                    <a:pt x="94" y="19"/>
                  </a:lnTo>
                  <a:lnTo>
                    <a:pt x="90" y="33"/>
                  </a:lnTo>
                  <a:lnTo>
                    <a:pt x="90" y="40"/>
                  </a:lnTo>
                  <a:lnTo>
                    <a:pt x="89" y="41"/>
                  </a:lnTo>
                  <a:lnTo>
                    <a:pt x="88" y="43"/>
                  </a:lnTo>
                  <a:lnTo>
                    <a:pt x="82" y="42"/>
                  </a:lnTo>
                  <a:lnTo>
                    <a:pt x="73" y="36"/>
                  </a:lnTo>
                  <a:lnTo>
                    <a:pt x="69" y="30"/>
                  </a:lnTo>
                  <a:lnTo>
                    <a:pt x="67" y="33"/>
                  </a:lnTo>
                  <a:lnTo>
                    <a:pt x="69" y="38"/>
                  </a:lnTo>
                  <a:lnTo>
                    <a:pt x="72" y="40"/>
                  </a:lnTo>
                  <a:lnTo>
                    <a:pt x="73" y="43"/>
                  </a:lnTo>
                  <a:lnTo>
                    <a:pt x="77" y="47"/>
                  </a:lnTo>
                  <a:lnTo>
                    <a:pt x="78" y="51"/>
                  </a:lnTo>
                  <a:lnTo>
                    <a:pt x="81" y="58"/>
                  </a:lnTo>
                  <a:lnTo>
                    <a:pt x="82" y="60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90" y="67"/>
                  </a:lnTo>
                  <a:lnTo>
                    <a:pt x="94" y="68"/>
                  </a:lnTo>
                  <a:lnTo>
                    <a:pt x="99" y="71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8" y="80"/>
                  </a:lnTo>
                  <a:lnTo>
                    <a:pt x="97" y="84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6"/>
                  </a:lnTo>
                  <a:lnTo>
                    <a:pt x="98" y="97"/>
                  </a:lnTo>
                  <a:lnTo>
                    <a:pt x="99" y="98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5" y="119"/>
                  </a:lnTo>
                  <a:lnTo>
                    <a:pt x="88" y="114"/>
                  </a:lnTo>
                  <a:lnTo>
                    <a:pt x="84" y="109"/>
                  </a:lnTo>
                  <a:lnTo>
                    <a:pt x="82" y="114"/>
                  </a:lnTo>
                  <a:lnTo>
                    <a:pt x="80" y="118"/>
                  </a:lnTo>
                  <a:lnTo>
                    <a:pt x="78" y="125"/>
                  </a:lnTo>
                  <a:lnTo>
                    <a:pt x="76" y="129"/>
                  </a:lnTo>
                  <a:lnTo>
                    <a:pt x="73" y="138"/>
                  </a:lnTo>
                  <a:lnTo>
                    <a:pt x="72" y="146"/>
                  </a:lnTo>
                  <a:lnTo>
                    <a:pt x="69" y="149"/>
                  </a:lnTo>
                  <a:lnTo>
                    <a:pt x="71" y="157"/>
                  </a:lnTo>
                  <a:lnTo>
                    <a:pt x="71" y="168"/>
                  </a:lnTo>
                  <a:lnTo>
                    <a:pt x="68" y="164"/>
                  </a:lnTo>
                  <a:lnTo>
                    <a:pt x="65" y="156"/>
                  </a:lnTo>
                  <a:lnTo>
                    <a:pt x="65" y="159"/>
                  </a:lnTo>
                  <a:lnTo>
                    <a:pt x="67" y="169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1" y="152"/>
                  </a:lnTo>
                  <a:lnTo>
                    <a:pt x="61" y="149"/>
                  </a:lnTo>
                  <a:lnTo>
                    <a:pt x="60" y="148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6" y="163"/>
                  </a:lnTo>
                  <a:lnTo>
                    <a:pt x="56" y="165"/>
                  </a:lnTo>
                  <a:lnTo>
                    <a:pt x="58" y="168"/>
                  </a:lnTo>
                  <a:lnTo>
                    <a:pt x="58" y="172"/>
                  </a:lnTo>
                  <a:lnTo>
                    <a:pt x="54" y="177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6" y="174"/>
                  </a:lnTo>
                  <a:lnTo>
                    <a:pt x="47" y="173"/>
                  </a:lnTo>
                  <a:lnTo>
                    <a:pt x="46" y="170"/>
                  </a:lnTo>
                  <a:lnTo>
                    <a:pt x="42" y="172"/>
                  </a:lnTo>
                  <a:lnTo>
                    <a:pt x="37" y="176"/>
                  </a:lnTo>
                  <a:lnTo>
                    <a:pt x="35" y="169"/>
                  </a:lnTo>
                  <a:lnTo>
                    <a:pt x="30" y="168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0" y="185"/>
                  </a:lnTo>
                  <a:lnTo>
                    <a:pt x="6" y="189"/>
                  </a:lnTo>
                  <a:lnTo>
                    <a:pt x="1" y="185"/>
                  </a:lnTo>
                  <a:lnTo>
                    <a:pt x="6" y="177"/>
                  </a:lnTo>
                  <a:lnTo>
                    <a:pt x="3" y="168"/>
                  </a:lnTo>
                  <a:lnTo>
                    <a:pt x="5" y="168"/>
                  </a:lnTo>
                  <a:lnTo>
                    <a:pt x="8" y="157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5" y="136"/>
                  </a:lnTo>
                  <a:lnTo>
                    <a:pt x="9" y="134"/>
                  </a:lnTo>
                  <a:lnTo>
                    <a:pt x="16" y="131"/>
                  </a:lnTo>
                  <a:lnTo>
                    <a:pt x="13" y="126"/>
                  </a:lnTo>
                  <a:lnTo>
                    <a:pt x="13" y="110"/>
                  </a:lnTo>
                  <a:lnTo>
                    <a:pt x="5" y="100"/>
                  </a:lnTo>
                  <a:lnTo>
                    <a:pt x="0" y="91"/>
                  </a:lnTo>
                  <a:lnTo>
                    <a:pt x="4" y="85"/>
                  </a:lnTo>
                  <a:lnTo>
                    <a:pt x="5" y="68"/>
                  </a:lnTo>
                  <a:lnTo>
                    <a:pt x="4" y="63"/>
                  </a:lnTo>
                  <a:lnTo>
                    <a:pt x="3" y="57"/>
                  </a:lnTo>
                  <a:lnTo>
                    <a:pt x="10" y="54"/>
                  </a:lnTo>
                  <a:lnTo>
                    <a:pt x="25" y="58"/>
                  </a:lnTo>
                  <a:lnTo>
                    <a:pt x="29" y="55"/>
                  </a:lnTo>
                  <a:lnTo>
                    <a:pt x="35" y="58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44" y="55"/>
                  </a:lnTo>
                  <a:lnTo>
                    <a:pt x="40" y="50"/>
                  </a:lnTo>
                  <a:lnTo>
                    <a:pt x="26" y="25"/>
                  </a:lnTo>
                  <a:lnTo>
                    <a:pt x="35" y="16"/>
                  </a:lnTo>
                  <a:lnTo>
                    <a:pt x="38" y="9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4" y="11"/>
                  </a:lnTo>
                  <a:lnTo>
                    <a:pt x="51" y="11"/>
                  </a:lnTo>
                  <a:lnTo>
                    <a:pt x="55" y="3"/>
                  </a:lnTo>
                  <a:lnTo>
                    <a:pt x="60" y="4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5" y="4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1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7" name="Freeform 1380"/>
            <p:cNvSpPr>
              <a:spLocks/>
            </p:cNvSpPr>
            <p:nvPr/>
          </p:nvSpPr>
          <p:spPr bwMode="auto">
            <a:xfrm>
              <a:off x="3087" y="3433"/>
              <a:ext cx="362" cy="389"/>
            </a:xfrm>
            <a:custGeom>
              <a:avLst/>
              <a:gdLst>
                <a:gd name="T0" fmla="*/ 346 w 362"/>
                <a:gd name="T1" fmla="*/ 247 h 389"/>
                <a:gd name="T2" fmla="*/ 359 w 362"/>
                <a:gd name="T3" fmla="*/ 282 h 389"/>
                <a:gd name="T4" fmla="*/ 351 w 362"/>
                <a:gd name="T5" fmla="*/ 292 h 389"/>
                <a:gd name="T6" fmla="*/ 354 w 362"/>
                <a:gd name="T7" fmla="*/ 313 h 389"/>
                <a:gd name="T8" fmla="*/ 349 w 362"/>
                <a:gd name="T9" fmla="*/ 323 h 389"/>
                <a:gd name="T10" fmla="*/ 342 w 362"/>
                <a:gd name="T11" fmla="*/ 316 h 389"/>
                <a:gd name="T12" fmla="*/ 338 w 362"/>
                <a:gd name="T13" fmla="*/ 304 h 389"/>
                <a:gd name="T14" fmla="*/ 329 w 362"/>
                <a:gd name="T15" fmla="*/ 317 h 389"/>
                <a:gd name="T16" fmla="*/ 326 w 362"/>
                <a:gd name="T17" fmla="*/ 305 h 389"/>
                <a:gd name="T18" fmla="*/ 322 w 362"/>
                <a:gd name="T19" fmla="*/ 298 h 389"/>
                <a:gd name="T20" fmla="*/ 311 w 362"/>
                <a:gd name="T21" fmla="*/ 298 h 389"/>
                <a:gd name="T22" fmla="*/ 311 w 362"/>
                <a:gd name="T23" fmla="*/ 298 h 389"/>
                <a:gd name="T24" fmla="*/ 320 w 362"/>
                <a:gd name="T25" fmla="*/ 315 h 389"/>
                <a:gd name="T26" fmla="*/ 331 w 362"/>
                <a:gd name="T27" fmla="*/ 321 h 389"/>
                <a:gd name="T28" fmla="*/ 331 w 362"/>
                <a:gd name="T29" fmla="*/ 334 h 389"/>
                <a:gd name="T30" fmla="*/ 320 w 362"/>
                <a:gd name="T31" fmla="*/ 345 h 389"/>
                <a:gd name="T32" fmla="*/ 303 w 362"/>
                <a:gd name="T33" fmla="*/ 347 h 389"/>
                <a:gd name="T34" fmla="*/ 296 w 362"/>
                <a:gd name="T35" fmla="*/ 357 h 389"/>
                <a:gd name="T36" fmla="*/ 291 w 362"/>
                <a:gd name="T37" fmla="*/ 363 h 389"/>
                <a:gd name="T38" fmla="*/ 280 w 362"/>
                <a:gd name="T39" fmla="*/ 363 h 389"/>
                <a:gd name="T40" fmla="*/ 280 w 362"/>
                <a:gd name="T41" fmla="*/ 371 h 389"/>
                <a:gd name="T42" fmla="*/ 291 w 362"/>
                <a:gd name="T43" fmla="*/ 371 h 389"/>
                <a:gd name="T44" fmla="*/ 279 w 362"/>
                <a:gd name="T45" fmla="*/ 389 h 389"/>
                <a:gd name="T46" fmla="*/ 269 w 362"/>
                <a:gd name="T47" fmla="*/ 381 h 389"/>
                <a:gd name="T48" fmla="*/ 256 w 362"/>
                <a:gd name="T49" fmla="*/ 359 h 389"/>
                <a:gd name="T50" fmla="*/ 239 w 362"/>
                <a:gd name="T51" fmla="*/ 342 h 389"/>
                <a:gd name="T52" fmla="*/ 201 w 362"/>
                <a:gd name="T53" fmla="*/ 337 h 389"/>
                <a:gd name="T54" fmla="*/ 203 w 362"/>
                <a:gd name="T55" fmla="*/ 363 h 389"/>
                <a:gd name="T56" fmla="*/ 176 w 362"/>
                <a:gd name="T57" fmla="*/ 337 h 389"/>
                <a:gd name="T58" fmla="*/ 161 w 362"/>
                <a:gd name="T59" fmla="*/ 347 h 389"/>
                <a:gd name="T60" fmla="*/ 123 w 362"/>
                <a:gd name="T61" fmla="*/ 319 h 389"/>
                <a:gd name="T62" fmla="*/ 117 w 362"/>
                <a:gd name="T63" fmla="*/ 324 h 389"/>
                <a:gd name="T64" fmla="*/ 94 w 362"/>
                <a:gd name="T65" fmla="*/ 319 h 389"/>
                <a:gd name="T66" fmla="*/ 68 w 362"/>
                <a:gd name="T67" fmla="*/ 265 h 389"/>
                <a:gd name="T68" fmla="*/ 76 w 362"/>
                <a:gd name="T69" fmla="*/ 249 h 389"/>
                <a:gd name="T70" fmla="*/ 68 w 362"/>
                <a:gd name="T71" fmla="*/ 220 h 389"/>
                <a:gd name="T72" fmla="*/ 57 w 362"/>
                <a:gd name="T73" fmla="*/ 215 h 389"/>
                <a:gd name="T74" fmla="*/ 55 w 362"/>
                <a:gd name="T75" fmla="*/ 206 h 389"/>
                <a:gd name="T76" fmla="*/ 54 w 362"/>
                <a:gd name="T77" fmla="*/ 189 h 389"/>
                <a:gd name="T78" fmla="*/ 50 w 362"/>
                <a:gd name="T79" fmla="*/ 156 h 389"/>
                <a:gd name="T80" fmla="*/ 45 w 362"/>
                <a:gd name="T81" fmla="*/ 134 h 389"/>
                <a:gd name="T82" fmla="*/ 41 w 362"/>
                <a:gd name="T83" fmla="*/ 129 h 389"/>
                <a:gd name="T84" fmla="*/ 36 w 362"/>
                <a:gd name="T85" fmla="*/ 135 h 389"/>
                <a:gd name="T86" fmla="*/ 13 w 362"/>
                <a:gd name="T87" fmla="*/ 121 h 389"/>
                <a:gd name="T88" fmla="*/ 11 w 362"/>
                <a:gd name="T89" fmla="*/ 80 h 389"/>
                <a:gd name="T90" fmla="*/ 12 w 362"/>
                <a:gd name="T91" fmla="*/ 65 h 389"/>
                <a:gd name="T92" fmla="*/ 45 w 362"/>
                <a:gd name="T93" fmla="*/ 38 h 389"/>
                <a:gd name="T94" fmla="*/ 84 w 362"/>
                <a:gd name="T95" fmla="*/ 8 h 389"/>
                <a:gd name="T96" fmla="*/ 142 w 362"/>
                <a:gd name="T97" fmla="*/ 2 h 389"/>
                <a:gd name="T98" fmla="*/ 155 w 362"/>
                <a:gd name="T99" fmla="*/ 0 h 389"/>
                <a:gd name="T100" fmla="*/ 257 w 362"/>
                <a:gd name="T101" fmla="*/ 33 h 389"/>
                <a:gd name="T102" fmla="*/ 259 w 362"/>
                <a:gd name="T103" fmla="*/ 59 h 389"/>
                <a:gd name="T104" fmla="*/ 279 w 362"/>
                <a:gd name="T105" fmla="*/ 78 h 389"/>
                <a:gd name="T106" fmla="*/ 282 w 362"/>
                <a:gd name="T107" fmla="*/ 91 h 389"/>
                <a:gd name="T108" fmla="*/ 304 w 362"/>
                <a:gd name="T109" fmla="*/ 122 h 389"/>
                <a:gd name="T110" fmla="*/ 297 w 362"/>
                <a:gd name="T111" fmla="*/ 146 h 389"/>
                <a:gd name="T112" fmla="*/ 311 w 362"/>
                <a:gd name="T113" fmla="*/ 169 h 389"/>
                <a:gd name="T114" fmla="*/ 311 w 362"/>
                <a:gd name="T115" fmla="*/ 202 h 389"/>
                <a:gd name="T116" fmla="*/ 322 w 362"/>
                <a:gd name="T117" fmla="*/ 202 h 389"/>
                <a:gd name="T118" fmla="*/ 334 w 362"/>
                <a:gd name="T119" fmla="*/ 224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2"/>
                <a:gd name="T181" fmla="*/ 0 h 389"/>
                <a:gd name="T182" fmla="*/ 362 w 362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2" h="389">
                  <a:moveTo>
                    <a:pt x="351" y="224"/>
                  </a:moveTo>
                  <a:lnTo>
                    <a:pt x="350" y="241"/>
                  </a:lnTo>
                  <a:lnTo>
                    <a:pt x="346" y="247"/>
                  </a:lnTo>
                  <a:lnTo>
                    <a:pt x="351" y="256"/>
                  </a:lnTo>
                  <a:lnTo>
                    <a:pt x="359" y="266"/>
                  </a:lnTo>
                  <a:lnTo>
                    <a:pt x="359" y="282"/>
                  </a:lnTo>
                  <a:lnTo>
                    <a:pt x="362" y="287"/>
                  </a:lnTo>
                  <a:lnTo>
                    <a:pt x="355" y="290"/>
                  </a:lnTo>
                  <a:lnTo>
                    <a:pt x="351" y="292"/>
                  </a:lnTo>
                  <a:lnTo>
                    <a:pt x="351" y="299"/>
                  </a:lnTo>
                  <a:lnTo>
                    <a:pt x="355" y="308"/>
                  </a:lnTo>
                  <a:lnTo>
                    <a:pt x="354" y="313"/>
                  </a:lnTo>
                  <a:lnTo>
                    <a:pt x="351" y="324"/>
                  </a:lnTo>
                  <a:lnTo>
                    <a:pt x="349" y="324"/>
                  </a:lnTo>
                  <a:lnTo>
                    <a:pt x="349" y="323"/>
                  </a:lnTo>
                  <a:lnTo>
                    <a:pt x="347" y="316"/>
                  </a:lnTo>
                  <a:lnTo>
                    <a:pt x="343" y="316"/>
                  </a:lnTo>
                  <a:lnTo>
                    <a:pt x="342" y="316"/>
                  </a:lnTo>
                  <a:lnTo>
                    <a:pt x="341" y="316"/>
                  </a:lnTo>
                  <a:lnTo>
                    <a:pt x="337" y="309"/>
                  </a:lnTo>
                  <a:lnTo>
                    <a:pt x="338" y="304"/>
                  </a:lnTo>
                  <a:lnTo>
                    <a:pt x="333" y="304"/>
                  </a:lnTo>
                  <a:lnTo>
                    <a:pt x="333" y="319"/>
                  </a:lnTo>
                  <a:lnTo>
                    <a:pt x="329" y="317"/>
                  </a:lnTo>
                  <a:lnTo>
                    <a:pt x="328" y="316"/>
                  </a:lnTo>
                  <a:lnTo>
                    <a:pt x="328" y="315"/>
                  </a:lnTo>
                  <a:lnTo>
                    <a:pt x="326" y="305"/>
                  </a:lnTo>
                  <a:lnTo>
                    <a:pt x="326" y="304"/>
                  </a:lnTo>
                  <a:lnTo>
                    <a:pt x="322" y="298"/>
                  </a:lnTo>
                  <a:lnTo>
                    <a:pt x="320" y="298"/>
                  </a:lnTo>
                  <a:lnTo>
                    <a:pt x="311" y="298"/>
                  </a:lnTo>
                  <a:lnTo>
                    <a:pt x="316" y="304"/>
                  </a:lnTo>
                  <a:lnTo>
                    <a:pt x="321" y="308"/>
                  </a:lnTo>
                  <a:lnTo>
                    <a:pt x="320" y="315"/>
                  </a:lnTo>
                  <a:lnTo>
                    <a:pt x="325" y="320"/>
                  </a:lnTo>
                  <a:lnTo>
                    <a:pt x="329" y="321"/>
                  </a:lnTo>
                  <a:lnTo>
                    <a:pt x="331" y="321"/>
                  </a:lnTo>
                  <a:lnTo>
                    <a:pt x="335" y="328"/>
                  </a:lnTo>
                  <a:lnTo>
                    <a:pt x="338" y="334"/>
                  </a:lnTo>
                  <a:lnTo>
                    <a:pt x="331" y="334"/>
                  </a:lnTo>
                  <a:lnTo>
                    <a:pt x="328" y="337"/>
                  </a:lnTo>
                  <a:lnTo>
                    <a:pt x="325" y="341"/>
                  </a:lnTo>
                  <a:lnTo>
                    <a:pt x="320" y="345"/>
                  </a:lnTo>
                  <a:lnTo>
                    <a:pt x="316" y="347"/>
                  </a:lnTo>
                  <a:lnTo>
                    <a:pt x="309" y="350"/>
                  </a:lnTo>
                  <a:lnTo>
                    <a:pt x="303" y="347"/>
                  </a:lnTo>
                  <a:lnTo>
                    <a:pt x="300" y="350"/>
                  </a:lnTo>
                  <a:lnTo>
                    <a:pt x="296" y="357"/>
                  </a:lnTo>
                  <a:lnTo>
                    <a:pt x="291" y="354"/>
                  </a:lnTo>
                  <a:lnTo>
                    <a:pt x="291" y="358"/>
                  </a:lnTo>
                  <a:lnTo>
                    <a:pt x="291" y="363"/>
                  </a:lnTo>
                  <a:lnTo>
                    <a:pt x="288" y="366"/>
                  </a:lnTo>
                  <a:lnTo>
                    <a:pt x="283" y="366"/>
                  </a:lnTo>
                  <a:lnTo>
                    <a:pt x="280" y="363"/>
                  </a:lnTo>
                  <a:lnTo>
                    <a:pt x="274" y="360"/>
                  </a:lnTo>
                  <a:lnTo>
                    <a:pt x="271" y="371"/>
                  </a:lnTo>
                  <a:lnTo>
                    <a:pt x="280" y="371"/>
                  </a:lnTo>
                  <a:lnTo>
                    <a:pt x="290" y="370"/>
                  </a:lnTo>
                  <a:lnTo>
                    <a:pt x="291" y="370"/>
                  </a:lnTo>
                  <a:lnTo>
                    <a:pt x="291" y="371"/>
                  </a:lnTo>
                  <a:lnTo>
                    <a:pt x="292" y="376"/>
                  </a:lnTo>
                  <a:lnTo>
                    <a:pt x="282" y="387"/>
                  </a:lnTo>
                  <a:lnTo>
                    <a:pt x="279" y="389"/>
                  </a:lnTo>
                  <a:lnTo>
                    <a:pt x="276" y="385"/>
                  </a:lnTo>
                  <a:lnTo>
                    <a:pt x="273" y="388"/>
                  </a:lnTo>
                  <a:lnTo>
                    <a:pt x="269" y="381"/>
                  </a:lnTo>
                  <a:lnTo>
                    <a:pt x="258" y="379"/>
                  </a:lnTo>
                  <a:lnTo>
                    <a:pt x="258" y="372"/>
                  </a:lnTo>
                  <a:lnTo>
                    <a:pt x="256" y="359"/>
                  </a:lnTo>
                  <a:lnTo>
                    <a:pt x="256" y="357"/>
                  </a:lnTo>
                  <a:lnTo>
                    <a:pt x="246" y="349"/>
                  </a:lnTo>
                  <a:lnTo>
                    <a:pt x="239" y="342"/>
                  </a:lnTo>
                  <a:lnTo>
                    <a:pt x="235" y="326"/>
                  </a:lnTo>
                  <a:lnTo>
                    <a:pt x="214" y="325"/>
                  </a:lnTo>
                  <a:lnTo>
                    <a:pt x="201" y="337"/>
                  </a:lnTo>
                  <a:lnTo>
                    <a:pt x="211" y="345"/>
                  </a:lnTo>
                  <a:lnTo>
                    <a:pt x="204" y="358"/>
                  </a:lnTo>
                  <a:lnTo>
                    <a:pt x="203" y="363"/>
                  </a:lnTo>
                  <a:lnTo>
                    <a:pt x="197" y="366"/>
                  </a:lnTo>
                  <a:lnTo>
                    <a:pt x="185" y="354"/>
                  </a:lnTo>
                  <a:lnTo>
                    <a:pt x="176" y="337"/>
                  </a:lnTo>
                  <a:lnTo>
                    <a:pt x="172" y="341"/>
                  </a:lnTo>
                  <a:lnTo>
                    <a:pt x="169" y="342"/>
                  </a:lnTo>
                  <a:lnTo>
                    <a:pt x="161" y="347"/>
                  </a:lnTo>
                  <a:lnTo>
                    <a:pt x="139" y="334"/>
                  </a:lnTo>
                  <a:lnTo>
                    <a:pt x="130" y="325"/>
                  </a:lnTo>
                  <a:lnTo>
                    <a:pt x="123" y="319"/>
                  </a:lnTo>
                  <a:lnTo>
                    <a:pt x="113" y="320"/>
                  </a:lnTo>
                  <a:lnTo>
                    <a:pt x="110" y="320"/>
                  </a:lnTo>
                  <a:lnTo>
                    <a:pt x="117" y="324"/>
                  </a:lnTo>
                  <a:lnTo>
                    <a:pt x="110" y="326"/>
                  </a:lnTo>
                  <a:lnTo>
                    <a:pt x="100" y="320"/>
                  </a:lnTo>
                  <a:lnTo>
                    <a:pt x="94" y="319"/>
                  </a:lnTo>
                  <a:lnTo>
                    <a:pt x="85" y="299"/>
                  </a:lnTo>
                  <a:lnTo>
                    <a:pt x="77" y="282"/>
                  </a:lnTo>
                  <a:lnTo>
                    <a:pt x="68" y="265"/>
                  </a:lnTo>
                  <a:lnTo>
                    <a:pt x="68" y="264"/>
                  </a:lnTo>
                  <a:lnTo>
                    <a:pt x="71" y="253"/>
                  </a:lnTo>
                  <a:lnTo>
                    <a:pt x="76" y="249"/>
                  </a:lnTo>
                  <a:lnTo>
                    <a:pt x="71" y="240"/>
                  </a:lnTo>
                  <a:lnTo>
                    <a:pt x="70" y="239"/>
                  </a:lnTo>
                  <a:lnTo>
                    <a:pt x="68" y="220"/>
                  </a:lnTo>
                  <a:lnTo>
                    <a:pt x="62" y="219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7" y="214"/>
                  </a:lnTo>
                  <a:lnTo>
                    <a:pt x="57" y="211"/>
                  </a:lnTo>
                  <a:lnTo>
                    <a:pt x="55" y="206"/>
                  </a:lnTo>
                  <a:lnTo>
                    <a:pt x="49" y="199"/>
                  </a:lnTo>
                  <a:lnTo>
                    <a:pt x="55" y="190"/>
                  </a:lnTo>
                  <a:lnTo>
                    <a:pt x="54" y="189"/>
                  </a:lnTo>
                  <a:lnTo>
                    <a:pt x="62" y="184"/>
                  </a:lnTo>
                  <a:lnTo>
                    <a:pt x="53" y="165"/>
                  </a:lnTo>
                  <a:lnTo>
                    <a:pt x="50" y="156"/>
                  </a:lnTo>
                  <a:lnTo>
                    <a:pt x="57" y="150"/>
                  </a:lnTo>
                  <a:lnTo>
                    <a:pt x="47" y="138"/>
                  </a:lnTo>
                  <a:lnTo>
                    <a:pt x="45" y="134"/>
                  </a:lnTo>
                  <a:lnTo>
                    <a:pt x="43" y="133"/>
                  </a:lnTo>
                  <a:lnTo>
                    <a:pt x="43" y="130"/>
                  </a:lnTo>
                  <a:lnTo>
                    <a:pt x="41" y="129"/>
                  </a:lnTo>
                  <a:lnTo>
                    <a:pt x="38" y="129"/>
                  </a:lnTo>
                  <a:lnTo>
                    <a:pt x="38" y="130"/>
                  </a:lnTo>
                  <a:lnTo>
                    <a:pt x="36" y="135"/>
                  </a:lnTo>
                  <a:lnTo>
                    <a:pt x="33" y="134"/>
                  </a:lnTo>
                  <a:lnTo>
                    <a:pt x="29" y="131"/>
                  </a:lnTo>
                  <a:lnTo>
                    <a:pt x="13" y="121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25" y="45"/>
                  </a:lnTo>
                  <a:lnTo>
                    <a:pt x="30" y="41"/>
                  </a:lnTo>
                  <a:lnTo>
                    <a:pt x="45" y="38"/>
                  </a:lnTo>
                  <a:lnTo>
                    <a:pt x="54" y="33"/>
                  </a:lnTo>
                  <a:lnTo>
                    <a:pt x="63" y="14"/>
                  </a:lnTo>
                  <a:lnTo>
                    <a:pt x="84" y="8"/>
                  </a:lnTo>
                  <a:lnTo>
                    <a:pt x="106" y="17"/>
                  </a:lnTo>
                  <a:lnTo>
                    <a:pt x="112" y="15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7" y="4"/>
                  </a:lnTo>
                  <a:lnTo>
                    <a:pt x="155" y="0"/>
                  </a:lnTo>
                  <a:lnTo>
                    <a:pt x="197" y="10"/>
                  </a:lnTo>
                  <a:lnTo>
                    <a:pt x="228" y="8"/>
                  </a:lnTo>
                  <a:lnTo>
                    <a:pt x="257" y="33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59" y="59"/>
                  </a:lnTo>
                  <a:lnTo>
                    <a:pt x="258" y="65"/>
                  </a:lnTo>
                  <a:lnTo>
                    <a:pt x="262" y="65"/>
                  </a:lnTo>
                  <a:lnTo>
                    <a:pt x="279" y="78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82" y="91"/>
                  </a:lnTo>
                  <a:lnTo>
                    <a:pt x="282" y="95"/>
                  </a:lnTo>
                  <a:lnTo>
                    <a:pt x="280" y="108"/>
                  </a:lnTo>
                  <a:lnTo>
                    <a:pt x="304" y="122"/>
                  </a:lnTo>
                  <a:lnTo>
                    <a:pt x="301" y="133"/>
                  </a:lnTo>
                  <a:lnTo>
                    <a:pt x="300" y="135"/>
                  </a:lnTo>
                  <a:lnTo>
                    <a:pt x="297" y="146"/>
                  </a:lnTo>
                  <a:lnTo>
                    <a:pt x="307" y="148"/>
                  </a:lnTo>
                  <a:lnTo>
                    <a:pt x="309" y="165"/>
                  </a:lnTo>
                  <a:lnTo>
                    <a:pt x="311" y="169"/>
                  </a:lnTo>
                  <a:lnTo>
                    <a:pt x="312" y="182"/>
                  </a:lnTo>
                  <a:lnTo>
                    <a:pt x="318" y="188"/>
                  </a:lnTo>
                  <a:lnTo>
                    <a:pt x="311" y="202"/>
                  </a:lnTo>
                  <a:lnTo>
                    <a:pt x="314" y="202"/>
                  </a:lnTo>
                  <a:lnTo>
                    <a:pt x="322" y="202"/>
                  </a:lnTo>
                  <a:lnTo>
                    <a:pt x="330" y="219"/>
                  </a:lnTo>
                  <a:lnTo>
                    <a:pt x="334" y="224"/>
                  </a:lnTo>
                  <a:lnTo>
                    <a:pt x="342" y="224"/>
                  </a:lnTo>
                  <a:lnTo>
                    <a:pt x="351" y="224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8" name="Freeform 1381"/>
            <p:cNvSpPr>
              <a:spLocks noEditPoints="1"/>
            </p:cNvSpPr>
            <p:nvPr/>
          </p:nvSpPr>
          <p:spPr bwMode="auto">
            <a:xfrm>
              <a:off x="3035" y="3554"/>
              <a:ext cx="331" cy="424"/>
            </a:xfrm>
            <a:custGeom>
              <a:avLst/>
              <a:gdLst>
                <a:gd name="T0" fmla="*/ 241 w 331"/>
                <a:gd name="T1" fmla="*/ 348 h 424"/>
                <a:gd name="T2" fmla="*/ 266 w 331"/>
                <a:gd name="T3" fmla="*/ 328 h 424"/>
                <a:gd name="T4" fmla="*/ 250 w 331"/>
                <a:gd name="T5" fmla="*/ 351 h 424"/>
                <a:gd name="T6" fmla="*/ 90 w 331"/>
                <a:gd name="T7" fmla="*/ 9 h 424"/>
                <a:gd name="T8" fmla="*/ 95 w 331"/>
                <a:gd name="T9" fmla="*/ 12 h 424"/>
                <a:gd name="T10" fmla="*/ 102 w 331"/>
                <a:gd name="T11" fmla="*/ 35 h 424"/>
                <a:gd name="T12" fmla="*/ 107 w 331"/>
                <a:gd name="T13" fmla="*/ 69 h 424"/>
                <a:gd name="T14" fmla="*/ 109 w 331"/>
                <a:gd name="T15" fmla="*/ 93 h 424"/>
                <a:gd name="T16" fmla="*/ 120 w 331"/>
                <a:gd name="T17" fmla="*/ 99 h 424"/>
                <a:gd name="T18" fmla="*/ 123 w 331"/>
                <a:gd name="T19" fmla="*/ 132 h 424"/>
                <a:gd name="T20" fmla="*/ 137 w 331"/>
                <a:gd name="T21" fmla="*/ 178 h 424"/>
                <a:gd name="T22" fmla="*/ 169 w 331"/>
                <a:gd name="T23" fmla="*/ 203 h 424"/>
                <a:gd name="T24" fmla="*/ 182 w 331"/>
                <a:gd name="T25" fmla="*/ 204 h 424"/>
                <a:gd name="T26" fmla="*/ 224 w 331"/>
                <a:gd name="T27" fmla="*/ 220 h 424"/>
                <a:gd name="T28" fmla="*/ 255 w 331"/>
                <a:gd name="T29" fmla="*/ 242 h 424"/>
                <a:gd name="T30" fmla="*/ 266 w 331"/>
                <a:gd name="T31" fmla="*/ 204 h 424"/>
                <a:gd name="T32" fmla="*/ 308 w 331"/>
                <a:gd name="T33" fmla="*/ 236 h 424"/>
                <a:gd name="T34" fmla="*/ 321 w 331"/>
                <a:gd name="T35" fmla="*/ 260 h 424"/>
                <a:gd name="T36" fmla="*/ 326 w 331"/>
                <a:gd name="T37" fmla="*/ 272 h 424"/>
                <a:gd name="T38" fmla="*/ 296 w 331"/>
                <a:gd name="T39" fmla="*/ 271 h 424"/>
                <a:gd name="T40" fmla="*/ 300 w 331"/>
                <a:gd name="T41" fmla="*/ 277 h 424"/>
                <a:gd name="T42" fmla="*/ 305 w 331"/>
                <a:gd name="T43" fmla="*/ 285 h 424"/>
                <a:gd name="T44" fmla="*/ 289 w 331"/>
                <a:gd name="T45" fmla="*/ 301 h 424"/>
                <a:gd name="T46" fmla="*/ 272 w 331"/>
                <a:gd name="T47" fmla="*/ 313 h 424"/>
                <a:gd name="T48" fmla="*/ 262 w 331"/>
                <a:gd name="T49" fmla="*/ 327 h 424"/>
                <a:gd name="T50" fmla="*/ 243 w 331"/>
                <a:gd name="T51" fmla="*/ 344 h 424"/>
                <a:gd name="T52" fmla="*/ 234 w 331"/>
                <a:gd name="T53" fmla="*/ 360 h 424"/>
                <a:gd name="T54" fmla="*/ 215 w 331"/>
                <a:gd name="T55" fmla="*/ 374 h 424"/>
                <a:gd name="T56" fmla="*/ 203 w 331"/>
                <a:gd name="T57" fmla="*/ 385 h 424"/>
                <a:gd name="T58" fmla="*/ 191 w 331"/>
                <a:gd name="T59" fmla="*/ 394 h 424"/>
                <a:gd name="T60" fmla="*/ 177 w 331"/>
                <a:gd name="T61" fmla="*/ 399 h 424"/>
                <a:gd name="T62" fmla="*/ 171 w 331"/>
                <a:gd name="T63" fmla="*/ 408 h 424"/>
                <a:gd name="T64" fmla="*/ 157 w 331"/>
                <a:gd name="T65" fmla="*/ 424 h 424"/>
                <a:gd name="T66" fmla="*/ 152 w 331"/>
                <a:gd name="T67" fmla="*/ 419 h 424"/>
                <a:gd name="T68" fmla="*/ 160 w 331"/>
                <a:gd name="T69" fmla="*/ 393 h 424"/>
                <a:gd name="T70" fmla="*/ 156 w 331"/>
                <a:gd name="T71" fmla="*/ 383 h 424"/>
                <a:gd name="T72" fmla="*/ 146 w 331"/>
                <a:gd name="T73" fmla="*/ 381 h 424"/>
                <a:gd name="T74" fmla="*/ 140 w 331"/>
                <a:gd name="T75" fmla="*/ 365 h 424"/>
                <a:gd name="T76" fmla="*/ 120 w 331"/>
                <a:gd name="T77" fmla="*/ 361 h 424"/>
                <a:gd name="T78" fmla="*/ 109 w 331"/>
                <a:gd name="T79" fmla="*/ 343 h 424"/>
                <a:gd name="T80" fmla="*/ 110 w 331"/>
                <a:gd name="T81" fmla="*/ 330 h 424"/>
                <a:gd name="T82" fmla="*/ 93 w 331"/>
                <a:gd name="T83" fmla="*/ 332 h 424"/>
                <a:gd name="T84" fmla="*/ 72 w 331"/>
                <a:gd name="T85" fmla="*/ 314 h 424"/>
                <a:gd name="T86" fmla="*/ 78 w 331"/>
                <a:gd name="T87" fmla="*/ 304 h 424"/>
                <a:gd name="T88" fmla="*/ 78 w 331"/>
                <a:gd name="T89" fmla="*/ 283 h 424"/>
                <a:gd name="T90" fmla="*/ 91 w 331"/>
                <a:gd name="T91" fmla="*/ 270 h 424"/>
                <a:gd name="T92" fmla="*/ 98 w 331"/>
                <a:gd name="T93" fmla="*/ 245 h 424"/>
                <a:gd name="T94" fmla="*/ 74 w 331"/>
                <a:gd name="T95" fmla="*/ 219 h 424"/>
                <a:gd name="T96" fmla="*/ 33 w 331"/>
                <a:gd name="T97" fmla="*/ 220 h 424"/>
                <a:gd name="T98" fmla="*/ 25 w 331"/>
                <a:gd name="T99" fmla="*/ 212 h 424"/>
                <a:gd name="T100" fmla="*/ 36 w 331"/>
                <a:gd name="T101" fmla="*/ 192 h 424"/>
                <a:gd name="T102" fmla="*/ 36 w 331"/>
                <a:gd name="T103" fmla="*/ 165 h 424"/>
                <a:gd name="T104" fmla="*/ 44 w 331"/>
                <a:gd name="T105" fmla="*/ 135 h 424"/>
                <a:gd name="T106" fmla="*/ 1 w 331"/>
                <a:gd name="T107" fmla="*/ 98 h 424"/>
                <a:gd name="T108" fmla="*/ 19 w 331"/>
                <a:gd name="T109" fmla="*/ 68 h 424"/>
                <a:gd name="T110" fmla="*/ 34 w 331"/>
                <a:gd name="T111" fmla="*/ 48 h 424"/>
                <a:gd name="T112" fmla="*/ 50 w 331"/>
                <a:gd name="T113" fmla="*/ 5 h 4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424"/>
                <a:gd name="T173" fmla="*/ 331 w 331"/>
                <a:gd name="T174" fmla="*/ 424 h 4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424">
                  <a:moveTo>
                    <a:pt x="246" y="352"/>
                  </a:moveTo>
                  <a:lnTo>
                    <a:pt x="239" y="355"/>
                  </a:lnTo>
                  <a:lnTo>
                    <a:pt x="238" y="349"/>
                  </a:lnTo>
                  <a:lnTo>
                    <a:pt x="241" y="348"/>
                  </a:lnTo>
                  <a:lnTo>
                    <a:pt x="254" y="342"/>
                  </a:lnTo>
                  <a:lnTo>
                    <a:pt x="256" y="336"/>
                  </a:lnTo>
                  <a:lnTo>
                    <a:pt x="266" y="331"/>
                  </a:lnTo>
                  <a:lnTo>
                    <a:pt x="266" y="328"/>
                  </a:lnTo>
                  <a:lnTo>
                    <a:pt x="274" y="323"/>
                  </a:lnTo>
                  <a:lnTo>
                    <a:pt x="272" y="330"/>
                  </a:lnTo>
                  <a:lnTo>
                    <a:pt x="260" y="344"/>
                  </a:lnTo>
                  <a:lnTo>
                    <a:pt x="250" y="351"/>
                  </a:lnTo>
                  <a:lnTo>
                    <a:pt x="246" y="352"/>
                  </a:lnTo>
                  <a:close/>
                  <a:moveTo>
                    <a:pt x="85" y="13"/>
                  </a:moveTo>
                  <a:lnTo>
                    <a:pt x="88" y="14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12"/>
                  </a:lnTo>
                  <a:lnTo>
                    <a:pt x="97" y="13"/>
                  </a:lnTo>
                  <a:lnTo>
                    <a:pt x="99" y="17"/>
                  </a:lnTo>
                  <a:lnTo>
                    <a:pt x="109" y="29"/>
                  </a:lnTo>
                  <a:lnTo>
                    <a:pt x="102" y="35"/>
                  </a:lnTo>
                  <a:lnTo>
                    <a:pt x="105" y="44"/>
                  </a:lnTo>
                  <a:lnTo>
                    <a:pt x="114" y="63"/>
                  </a:lnTo>
                  <a:lnTo>
                    <a:pt x="106" y="68"/>
                  </a:lnTo>
                  <a:lnTo>
                    <a:pt x="107" y="69"/>
                  </a:lnTo>
                  <a:lnTo>
                    <a:pt x="101" y="78"/>
                  </a:lnTo>
                  <a:lnTo>
                    <a:pt x="107" y="85"/>
                  </a:lnTo>
                  <a:lnTo>
                    <a:pt x="109" y="90"/>
                  </a:lnTo>
                  <a:lnTo>
                    <a:pt x="109" y="93"/>
                  </a:lnTo>
                  <a:lnTo>
                    <a:pt x="109" y="94"/>
                  </a:lnTo>
                  <a:lnTo>
                    <a:pt x="109" y="95"/>
                  </a:lnTo>
                  <a:lnTo>
                    <a:pt x="114" y="98"/>
                  </a:lnTo>
                  <a:lnTo>
                    <a:pt x="120" y="99"/>
                  </a:lnTo>
                  <a:lnTo>
                    <a:pt x="122" y="118"/>
                  </a:lnTo>
                  <a:lnTo>
                    <a:pt x="123" y="119"/>
                  </a:lnTo>
                  <a:lnTo>
                    <a:pt x="128" y="128"/>
                  </a:lnTo>
                  <a:lnTo>
                    <a:pt x="123" y="132"/>
                  </a:lnTo>
                  <a:lnTo>
                    <a:pt x="120" y="143"/>
                  </a:lnTo>
                  <a:lnTo>
                    <a:pt x="120" y="144"/>
                  </a:lnTo>
                  <a:lnTo>
                    <a:pt x="129" y="161"/>
                  </a:lnTo>
                  <a:lnTo>
                    <a:pt x="137" y="178"/>
                  </a:lnTo>
                  <a:lnTo>
                    <a:pt x="146" y="198"/>
                  </a:lnTo>
                  <a:lnTo>
                    <a:pt x="152" y="199"/>
                  </a:lnTo>
                  <a:lnTo>
                    <a:pt x="162" y="205"/>
                  </a:lnTo>
                  <a:lnTo>
                    <a:pt x="169" y="203"/>
                  </a:lnTo>
                  <a:lnTo>
                    <a:pt x="162" y="199"/>
                  </a:lnTo>
                  <a:lnTo>
                    <a:pt x="165" y="199"/>
                  </a:lnTo>
                  <a:lnTo>
                    <a:pt x="175" y="198"/>
                  </a:lnTo>
                  <a:lnTo>
                    <a:pt x="182" y="204"/>
                  </a:lnTo>
                  <a:lnTo>
                    <a:pt x="191" y="213"/>
                  </a:lnTo>
                  <a:lnTo>
                    <a:pt x="213" y="226"/>
                  </a:lnTo>
                  <a:lnTo>
                    <a:pt x="221" y="221"/>
                  </a:lnTo>
                  <a:lnTo>
                    <a:pt x="224" y="220"/>
                  </a:lnTo>
                  <a:lnTo>
                    <a:pt x="228" y="216"/>
                  </a:lnTo>
                  <a:lnTo>
                    <a:pt x="237" y="233"/>
                  </a:lnTo>
                  <a:lnTo>
                    <a:pt x="249" y="245"/>
                  </a:lnTo>
                  <a:lnTo>
                    <a:pt x="255" y="242"/>
                  </a:lnTo>
                  <a:lnTo>
                    <a:pt x="256" y="237"/>
                  </a:lnTo>
                  <a:lnTo>
                    <a:pt x="263" y="224"/>
                  </a:lnTo>
                  <a:lnTo>
                    <a:pt x="253" y="216"/>
                  </a:lnTo>
                  <a:lnTo>
                    <a:pt x="266" y="204"/>
                  </a:lnTo>
                  <a:lnTo>
                    <a:pt x="287" y="205"/>
                  </a:lnTo>
                  <a:lnTo>
                    <a:pt x="291" y="221"/>
                  </a:lnTo>
                  <a:lnTo>
                    <a:pt x="298" y="228"/>
                  </a:lnTo>
                  <a:lnTo>
                    <a:pt x="308" y="236"/>
                  </a:lnTo>
                  <a:lnTo>
                    <a:pt x="308" y="238"/>
                  </a:lnTo>
                  <a:lnTo>
                    <a:pt x="310" y="251"/>
                  </a:lnTo>
                  <a:lnTo>
                    <a:pt x="310" y="258"/>
                  </a:lnTo>
                  <a:lnTo>
                    <a:pt x="321" y="260"/>
                  </a:lnTo>
                  <a:lnTo>
                    <a:pt x="325" y="267"/>
                  </a:lnTo>
                  <a:lnTo>
                    <a:pt x="328" y="264"/>
                  </a:lnTo>
                  <a:lnTo>
                    <a:pt x="331" y="268"/>
                  </a:lnTo>
                  <a:lnTo>
                    <a:pt x="326" y="272"/>
                  </a:lnTo>
                  <a:lnTo>
                    <a:pt x="317" y="274"/>
                  </a:lnTo>
                  <a:lnTo>
                    <a:pt x="306" y="272"/>
                  </a:lnTo>
                  <a:lnTo>
                    <a:pt x="296" y="271"/>
                  </a:lnTo>
                  <a:lnTo>
                    <a:pt x="292" y="271"/>
                  </a:lnTo>
                  <a:lnTo>
                    <a:pt x="289" y="276"/>
                  </a:lnTo>
                  <a:lnTo>
                    <a:pt x="301" y="280"/>
                  </a:lnTo>
                  <a:lnTo>
                    <a:pt x="300" y="277"/>
                  </a:lnTo>
                  <a:lnTo>
                    <a:pt x="308" y="277"/>
                  </a:lnTo>
                  <a:lnTo>
                    <a:pt x="315" y="279"/>
                  </a:lnTo>
                  <a:lnTo>
                    <a:pt x="313" y="284"/>
                  </a:lnTo>
                  <a:lnTo>
                    <a:pt x="305" y="285"/>
                  </a:lnTo>
                  <a:lnTo>
                    <a:pt x="309" y="289"/>
                  </a:lnTo>
                  <a:lnTo>
                    <a:pt x="302" y="296"/>
                  </a:lnTo>
                  <a:lnTo>
                    <a:pt x="301" y="296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7" y="308"/>
                  </a:lnTo>
                  <a:lnTo>
                    <a:pt x="271" y="302"/>
                  </a:lnTo>
                  <a:lnTo>
                    <a:pt x="272" y="313"/>
                  </a:lnTo>
                  <a:lnTo>
                    <a:pt x="271" y="318"/>
                  </a:lnTo>
                  <a:lnTo>
                    <a:pt x="267" y="323"/>
                  </a:lnTo>
                  <a:lnTo>
                    <a:pt x="262" y="327"/>
                  </a:lnTo>
                  <a:lnTo>
                    <a:pt x="259" y="330"/>
                  </a:lnTo>
                  <a:lnTo>
                    <a:pt x="253" y="336"/>
                  </a:lnTo>
                  <a:lnTo>
                    <a:pt x="247" y="340"/>
                  </a:lnTo>
                  <a:lnTo>
                    <a:pt x="243" y="344"/>
                  </a:lnTo>
                  <a:lnTo>
                    <a:pt x="236" y="346"/>
                  </a:lnTo>
                  <a:lnTo>
                    <a:pt x="233" y="349"/>
                  </a:lnTo>
                  <a:lnTo>
                    <a:pt x="234" y="356"/>
                  </a:lnTo>
                  <a:lnTo>
                    <a:pt x="234" y="360"/>
                  </a:lnTo>
                  <a:lnTo>
                    <a:pt x="236" y="363"/>
                  </a:lnTo>
                  <a:lnTo>
                    <a:pt x="230" y="365"/>
                  </a:lnTo>
                  <a:lnTo>
                    <a:pt x="221" y="373"/>
                  </a:lnTo>
                  <a:lnTo>
                    <a:pt x="215" y="374"/>
                  </a:lnTo>
                  <a:lnTo>
                    <a:pt x="212" y="377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3" y="385"/>
                  </a:lnTo>
                  <a:lnTo>
                    <a:pt x="205" y="389"/>
                  </a:lnTo>
                  <a:lnTo>
                    <a:pt x="200" y="394"/>
                  </a:lnTo>
                  <a:lnTo>
                    <a:pt x="194" y="394"/>
                  </a:lnTo>
                  <a:lnTo>
                    <a:pt x="191" y="394"/>
                  </a:lnTo>
                  <a:lnTo>
                    <a:pt x="186" y="393"/>
                  </a:lnTo>
                  <a:lnTo>
                    <a:pt x="183" y="397"/>
                  </a:lnTo>
                  <a:lnTo>
                    <a:pt x="179" y="399"/>
                  </a:lnTo>
                  <a:lnTo>
                    <a:pt x="177" y="399"/>
                  </a:lnTo>
                  <a:lnTo>
                    <a:pt x="173" y="400"/>
                  </a:lnTo>
                  <a:lnTo>
                    <a:pt x="166" y="403"/>
                  </a:lnTo>
                  <a:lnTo>
                    <a:pt x="171" y="408"/>
                  </a:lnTo>
                  <a:lnTo>
                    <a:pt x="165" y="415"/>
                  </a:lnTo>
                  <a:lnTo>
                    <a:pt x="160" y="412"/>
                  </a:lnTo>
                  <a:lnTo>
                    <a:pt x="164" y="423"/>
                  </a:lnTo>
                  <a:lnTo>
                    <a:pt x="157" y="424"/>
                  </a:lnTo>
                  <a:lnTo>
                    <a:pt x="157" y="421"/>
                  </a:lnTo>
                  <a:lnTo>
                    <a:pt x="157" y="415"/>
                  </a:lnTo>
                  <a:lnTo>
                    <a:pt x="153" y="416"/>
                  </a:lnTo>
                  <a:lnTo>
                    <a:pt x="152" y="419"/>
                  </a:lnTo>
                  <a:lnTo>
                    <a:pt x="150" y="418"/>
                  </a:lnTo>
                  <a:lnTo>
                    <a:pt x="149" y="411"/>
                  </a:lnTo>
                  <a:lnTo>
                    <a:pt x="153" y="404"/>
                  </a:lnTo>
                  <a:lnTo>
                    <a:pt x="160" y="393"/>
                  </a:lnTo>
                  <a:lnTo>
                    <a:pt x="156" y="390"/>
                  </a:lnTo>
                  <a:lnTo>
                    <a:pt x="153" y="389"/>
                  </a:lnTo>
                  <a:lnTo>
                    <a:pt x="156" y="383"/>
                  </a:lnTo>
                  <a:lnTo>
                    <a:pt x="152" y="381"/>
                  </a:lnTo>
                  <a:lnTo>
                    <a:pt x="148" y="385"/>
                  </a:lnTo>
                  <a:lnTo>
                    <a:pt x="146" y="381"/>
                  </a:lnTo>
                  <a:lnTo>
                    <a:pt x="137" y="380"/>
                  </a:lnTo>
                  <a:lnTo>
                    <a:pt x="144" y="374"/>
                  </a:lnTo>
                  <a:lnTo>
                    <a:pt x="140" y="372"/>
                  </a:lnTo>
                  <a:lnTo>
                    <a:pt x="140" y="365"/>
                  </a:lnTo>
                  <a:lnTo>
                    <a:pt x="141" y="356"/>
                  </a:lnTo>
                  <a:lnTo>
                    <a:pt x="129" y="364"/>
                  </a:lnTo>
                  <a:lnTo>
                    <a:pt x="128" y="372"/>
                  </a:lnTo>
                  <a:lnTo>
                    <a:pt x="120" y="361"/>
                  </a:lnTo>
                  <a:lnTo>
                    <a:pt x="123" y="352"/>
                  </a:lnTo>
                  <a:lnTo>
                    <a:pt x="114" y="347"/>
                  </a:lnTo>
                  <a:lnTo>
                    <a:pt x="109" y="343"/>
                  </a:lnTo>
                  <a:lnTo>
                    <a:pt x="106" y="342"/>
                  </a:lnTo>
                  <a:lnTo>
                    <a:pt x="107" y="340"/>
                  </a:lnTo>
                  <a:lnTo>
                    <a:pt x="111" y="335"/>
                  </a:lnTo>
                  <a:lnTo>
                    <a:pt x="110" y="330"/>
                  </a:lnTo>
                  <a:lnTo>
                    <a:pt x="109" y="330"/>
                  </a:lnTo>
                  <a:lnTo>
                    <a:pt x="107" y="330"/>
                  </a:lnTo>
                  <a:lnTo>
                    <a:pt x="95" y="327"/>
                  </a:lnTo>
                  <a:lnTo>
                    <a:pt x="93" y="332"/>
                  </a:lnTo>
                  <a:lnTo>
                    <a:pt x="85" y="327"/>
                  </a:lnTo>
                  <a:lnTo>
                    <a:pt x="77" y="330"/>
                  </a:lnTo>
                  <a:lnTo>
                    <a:pt x="72" y="322"/>
                  </a:lnTo>
                  <a:lnTo>
                    <a:pt x="72" y="314"/>
                  </a:lnTo>
                  <a:lnTo>
                    <a:pt x="72" y="310"/>
                  </a:lnTo>
                  <a:lnTo>
                    <a:pt x="72" y="309"/>
                  </a:lnTo>
                  <a:lnTo>
                    <a:pt x="73" y="305"/>
                  </a:lnTo>
                  <a:lnTo>
                    <a:pt x="78" y="304"/>
                  </a:lnTo>
                  <a:lnTo>
                    <a:pt x="80" y="301"/>
                  </a:lnTo>
                  <a:lnTo>
                    <a:pt x="88" y="292"/>
                  </a:lnTo>
                  <a:lnTo>
                    <a:pt x="78" y="283"/>
                  </a:lnTo>
                  <a:lnTo>
                    <a:pt x="81" y="267"/>
                  </a:lnTo>
                  <a:lnTo>
                    <a:pt x="85" y="268"/>
                  </a:lnTo>
                  <a:lnTo>
                    <a:pt x="91" y="270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9" y="246"/>
                  </a:lnTo>
                  <a:lnTo>
                    <a:pt x="98" y="245"/>
                  </a:lnTo>
                  <a:lnTo>
                    <a:pt x="90" y="221"/>
                  </a:lnTo>
                  <a:lnTo>
                    <a:pt x="82" y="219"/>
                  </a:lnTo>
                  <a:lnTo>
                    <a:pt x="81" y="219"/>
                  </a:lnTo>
                  <a:lnTo>
                    <a:pt x="74" y="219"/>
                  </a:lnTo>
                  <a:lnTo>
                    <a:pt x="72" y="213"/>
                  </a:lnTo>
                  <a:lnTo>
                    <a:pt x="60" y="220"/>
                  </a:lnTo>
                  <a:lnTo>
                    <a:pt x="33" y="220"/>
                  </a:lnTo>
                  <a:lnTo>
                    <a:pt x="33" y="225"/>
                  </a:lnTo>
                  <a:lnTo>
                    <a:pt x="14" y="222"/>
                  </a:lnTo>
                  <a:lnTo>
                    <a:pt x="22" y="215"/>
                  </a:lnTo>
                  <a:lnTo>
                    <a:pt x="25" y="212"/>
                  </a:lnTo>
                  <a:lnTo>
                    <a:pt x="21" y="207"/>
                  </a:lnTo>
                  <a:lnTo>
                    <a:pt x="23" y="207"/>
                  </a:lnTo>
                  <a:lnTo>
                    <a:pt x="31" y="205"/>
                  </a:lnTo>
                  <a:lnTo>
                    <a:pt x="36" y="192"/>
                  </a:lnTo>
                  <a:lnTo>
                    <a:pt x="30" y="178"/>
                  </a:lnTo>
                  <a:lnTo>
                    <a:pt x="39" y="177"/>
                  </a:lnTo>
                  <a:lnTo>
                    <a:pt x="40" y="174"/>
                  </a:lnTo>
                  <a:lnTo>
                    <a:pt x="36" y="165"/>
                  </a:lnTo>
                  <a:lnTo>
                    <a:pt x="42" y="147"/>
                  </a:lnTo>
                  <a:lnTo>
                    <a:pt x="42" y="141"/>
                  </a:lnTo>
                  <a:lnTo>
                    <a:pt x="48" y="140"/>
                  </a:lnTo>
                  <a:lnTo>
                    <a:pt x="44" y="135"/>
                  </a:lnTo>
                  <a:lnTo>
                    <a:pt x="21" y="124"/>
                  </a:lnTo>
                  <a:lnTo>
                    <a:pt x="13" y="126"/>
                  </a:lnTo>
                  <a:lnTo>
                    <a:pt x="0" y="122"/>
                  </a:lnTo>
                  <a:lnTo>
                    <a:pt x="1" y="98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19" y="68"/>
                  </a:lnTo>
                  <a:lnTo>
                    <a:pt x="14" y="63"/>
                  </a:lnTo>
                  <a:lnTo>
                    <a:pt x="13" y="60"/>
                  </a:lnTo>
                  <a:lnTo>
                    <a:pt x="23" y="56"/>
                  </a:lnTo>
                  <a:lnTo>
                    <a:pt x="34" y="48"/>
                  </a:lnTo>
                  <a:lnTo>
                    <a:pt x="27" y="38"/>
                  </a:lnTo>
                  <a:lnTo>
                    <a:pt x="34" y="17"/>
                  </a:lnTo>
                  <a:lnTo>
                    <a:pt x="40" y="21"/>
                  </a:lnTo>
                  <a:lnTo>
                    <a:pt x="50" y="5"/>
                  </a:lnTo>
                  <a:lnTo>
                    <a:pt x="65" y="0"/>
                  </a:lnTo>
                  <a:lnTo>
                    <a:pt x="81" y="10"/>
                  </a:lnTo>
                  <a:lnTo>
                    <a:pt x="85" y="13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89" name="Freeform 1382"/>
            <p:cNvSpPr>
              <a:spLocks noEditPoints="1"/>
            </p:cNvSpPr>
            <p:nvPr/>
          </p:nvSpPr>
          <p:spPr bwMode="auto">
            <a:xfrm>
              <a:off x="2942" y="3678"/>
              <a:ext cx="253" cy="321"/>
            </a:xfrm>
            <a:custGeom>
              <a:avLst/>
              <a:gdLst>
                <a:gd name="T0" fmla="*/ 25 w 253"/>
                <a:gd name="T1" fmla="*/ 249 h 321"/>
                <a:gd name="T2" fmla="*/ 30 w 253"/>
                <a:gd name="T3" fmla="*/ 246 h 321"/>
                <a:gd name="T4" fmla="*/ 165 w 253"/>
                <a:gd name="T5" fmla="*/ 89 h 321"/>
                <a:gd name="T6" fmla="*/ 183 w 253"/>
                <a:gd name="T7" fmla="*/ 97 h 321"/>
                <a:gd name="T8" fmla="*/ 184 w 253"/>
                <a:gd name="T9" fmla="*/ 146 h 321"/>
                <a:gd name="T10" fmla="*/ 171 w 253"/>
                <a:gd name="T11" fmla="*/ 159 h 321"/>
                <a:gd name="T12" fmla="*/ 165 w 253"/>
                <a:gd name="T13" fmla="*/ 185 h 321"/>
                <a:gd name="T14" fmla="*/ 178 w 253"/>
                <a:gd name="T15" fmla="*/ 203 h 321"/>
                <a:gd name="T16" fmla="*/ 203 w 253"/>
                <a:gd name="T17" fmla="*/ 206 h 321"/>
                <a:gd name="T18" fmla="*/ 202 w 253"/>
                <a:gd name="T19" fmla="*/ 219 h 321"/>
                <a:gd name="T20" fmla="*/ 222 w 253"/>
                <a:gd name="T21" fmla="*/ 240 h 321"/>
                <a:gd name="T22" fmla="*/ 230 w 253"/>
                <a:gd name="T23" fmla="*/ 256 h 321"/>
                <a:gd name="T24" fmla="*/ 249 w 253"/>
                <a:gd name="T25" fmla="*/ 259 h 321"/>
                <a:gd name="T26" fmla="*/ 246 w 253"/>
                <a:gd name="T27" fmla="*/ 280 h 321"/>
                <a:gd name="T28" fmla="*/ 229 w 253"/>
                <a:gd name="T29" fmla="*/ 297 h 321"/>
                <a:gd name="T30" fmla="*/ 234 w 253"/>
                <a:gd name="T31" fmla="*/ 282 h 321"/>
                <a:gd name="T32" fmla="*/ 226 w 253"/>
                <a:gd name="T33" fmla="*/ 274 h 321"/>
                <a:gd name="T34" fmla="*/ 216 w 253"/>
                <a:gd name="T35" fmla="*/ 304 h 321"/>
                <a:gd name="T36" fmla="*/ 199 w 253"/>
                <a:gd name="T37" fmla="*/ 307 h 321"/>
                <a:gd name="T38" fmla="*/ 171 w 253"/>
                <a:gd name="T39" fmla="*/ 317 h 321"/>
                <a:gd name="T40" fmla="*/ 145 w 253"/>
                <a:gd name="T41" fmla="*/ 318 h 321"/>
                <a:gd name="T42" fmla="*/ 132 w 253"/>
                <a:gd name="T43" fmla="*/ 316 h 321"/>
                <a:gd name="T44" fmla="*/ 97 w 253"/>
                <a:gd name="T45" fmla="*/ 308 h 321"/>
                <a:gd name="T46" fmla="*/ 86 w 253"/>
                <a:gd name="T47" fmla="*/ 305 h 321"/>
                <a:gd name="T48" fmla="*/ 106 w 253"/>
                <a:gd name="T49" fmla="*/ 288 h 321"/>
                <a:gd name="T50" fmla="*/ 88 w 253"/>
                <a:gd name="T51" fmla="*/ 300 h 321"/>
                <a:gd name="T52" fmla="*/ 85 w 253"/>
                <a:gd name="T53" fmla="*/ 291 h 321"/>
                <a:gd name="T54" fmla="*/ 72 w 253"/>
                <a:gd name="T55" fmla="*/ 288 h 321"/>
                <a:gd name="T56" fmla="*/ 56 w 253"/>
                <a:gd name="T57" fmla="*/ 287 h 321"/>
                <a:gd name="T58" fmla="*/ 86 w 253"/>
                <a:gd name="T59" fmla="*/ 276 h 321"/>
                <a:gd name="T60" fmla="*/ 64 w 253"/>
                <a:gd name="T61" fmla="*/ 274 h 321"/>
                <a:gd name="T62" fmla="*/ 55 w 253"/>
                <a:gd name="T63" fmla="*/ 270 h 321"/>
                <a:gd name="T64" fmla="*/ 46 w 253"/>
                <a:gd name="T65" fmla="*/ 282 h 321"/>
                <a:gd name="T66" fmla="*/ 35 w 253"/>
                <a:gd name="T67" fmla="*/ 292 h 321"/>
                <a:gd name="T68" fmla="*/ 26 w 253"/>
                <a:gd name="T69" fmla="*/ 269 h 321"/>
                <a:gd name="T70" fmla="*/ 52 w 253"/>
                <a:gd name="T71" fmla="*/ 252 h 321"/>
                <a:gd name="T72" fmla="*/ 69 w 253"/>
                <a:gd name="T73" fmla="*/ 242 h 321"/>
                <a:gd name="T74" fmla="*/ 46 w 253"/>
                <a:gd name="T75" fmla="*/ 250 h 321"/>
                <a:gd name="T76" fmla="*/ 35 w 253"/>
                <a:gd name="T77" fmla="*/ 237 h 321"/>
                <a:gd name="T78" fmla="*/ 16 w 253"/>
                <a:gd name="T79" fmla="*/ 237 h 321"/>
                <a:gd name="T80" fmla="*/ 8 w 253"/>
                <a:gd name="T81" fmla="*/ 228 h 321"/>
                <a:gd name="T82" fmla="*/ 34 w 253"/>
                <a:gd name="T83" fmla="*/ 210 h 321"/>
                <a:gd name="T84" fmla="*/ 40 w 253"/>
                <a:gd name="T85" fmla="*/ 189 h 321"/>
                <a:gd name="T86" fmla="*/ 39 w 253"/>
                <a:gd name="T87" fmla="*/ 152 h 321"/>
                <a:gd name="T88" fmla="*/ 33 w 253"/>
                <a:gd name="T89" fmla="*/ 140 h 321"/>
                <a:gd name="T90" fmla="*/ 26 w 253"/>
                <a:gd name="T91" fmla="*/ 129 h 321"/>
                <a:gd name="T92" fmla="*/ 51 w 253"/>
                <a:gd name="T93" fmla="*/ 76 h 321"/>
                <a:gd name="T94" fmla="*/ 99 w 253"/>
                <a:gd name="T95" fmla="*/ 20 h 321"/>
                <a:gd name="T96" fmla="*/ 141 w 253"/>
                <a:gd name="T97" fmla="*/ 16 h 321"/>
                <a:gd name="T98" fmla="*/ 132 w 253"/>
                <a:gd name="T99" fmla="*/ 53 h 321"/>
                <a:gd name="T100" fmla="*/ 114 w 253"/>
                <a:gd name="T101" fmla="*/ 83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3"/>
                <a:gd name="T154" fmla="*/ 0 h 321"/>
                <a:gd name="T155" fmla="*/ 253 w 253"/>
                <a:gd name="T156" fmla="*/ 321 h 3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3" h="321">
                  <a:moveTo>
                    <a:pt x="30" y="246"/>
                  </a:moveTo>
                  <a:lnTo>
                    <a:pt x="33" y="250"/>
                  </a:lnTo>
                  <a:lnTo>
                    <a:pt x="33" y="257"/>
                  </a:lnTo>
                  <a:lnTo>
                    <a:pt x="25" y="253"/>
                  </a:lnTo>
                  <a:lnTo>
                    <a:pt x="25" y="249"/>
                  </a:lnTo>
                  <a:lnTo>
                    <a:pt x="22" y="250"/>
                  </a:lnTo>
                  <a:lnTo>
                    <a:pt x="19" y="250"/>
                  </a:lnTo>
                  <a:lnTo>
                    <a:pt x="18" y="244"/>
                  </a:lnTo>
                  <a:lnTo>
                    <a:pt x="19" y="242"/>
                  </a:lnTo>
                  <a:lnTo>
                    <a:pt x="30" y="246"/>
                  </a:lnTo>
                  <a:close/>
                  <a:moveTo>
                    <a:pt x="107" y="98"/>
                  </a:moveTo>
                  <a:lnTo>
                    <a:pt x="126" y="101"/>
                  </a:lnTo>
                  <a:lnTo>
                    <a:pt x="126" y="96"/>
                  </a:lnTo>
                  <a:lnTo>
                    <a:pt x="153" y="96"/>
                  </a:lnTo>
                  <a:lnTo>
                    <a:pt x="165" y="89"/>
                  </a:lnTo>
                  <a:lnTo>
                    <a:pt x="167" y="95"/>
                  </a:lnTo>
                  <a:lnTo>
                    <a:pt x="174" y="95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1" y="121"/>
                  </a:lnTo>
                  <a:lnTo>
                    <a:pt x="192" y="122"/>
                  </a:lnTo>
                  <a:lnTo>
                    <a:pt x="188" y="131"/>
                  </a:lnTo>
                  <a:lnTo>
                    <a:pt x="188" y="134"/>
                  </a:lnTo>
                  <a:lnTo>
                    <a:pt x="184" y="146"/>
                  </a:lnTo>
                  <a:lnTo>
                    <a:pt x="178" y="144"/>
                  </a:lnTo>
                  <a:lnTo>
                    <a:pt x="174" y="143"/>
                  </a:lnTo>
                  <a:lnTo>
                    <a:pt x="171" y="159"/>
                  </a:lnTo>
                  <a:lnTo>
                    <a:pt x="181" y="168"/>
                  </a:lnTo>
                  <a:lnTo>
                    <a:pt x="173" y="177"/>
                  </a:lnTo>
                  <a:lnTo>
                    <a:pt x="171" y="180"/>
                  </a:lnTo>
                  <a:lnTo>
                    <a:pt x="166" y="181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5" y="190"/>
                  </a:lnTo>
                  <a:lnTo>
                    <a:pt x="165" y="198"/>
                  </a:lnTo>
                  <a:lnTo>
                    <a:pt x="170" y="206"/>
                  </a:lnTo>
                  <a:lnTo>
                    <a:pt x="178" y="203"/>
                  </a:lnTo>
                  <a:lnTo>
                    <a:pt x="186" y="208"/>
                  </a:lnTo>
                  <a:lnTo>
                    <a:pt x="188" y="203"/>
                  </a:lnTo>
                  <a:lnTo>
                    <a:pt x="200" y="206"/>
                  </a:lnTo>
                  <a:lnTo>
                    <a:pt x="202" y="206"/>
                  </a:lnTo>
                  <a:lnTo>
                    <a:pt x="203" y="206"/>
                  </a:lnTo>
                  <a:lnTo>
                    <a:pt x="204" y="211"/>
                  </a:lnTo>
                  <a:lnTo>
                    <a:pt x="200" y="216"/>
                  </a:lnTo>
                  <a:lnTo>
                    <a:pt x="199" y="218"/>
                  </a:lnTo>
                  <a:lnTo>
                    <a:pt x="202" y="219"/>
                  </a:lnTo>
                  <a:lnTo>
                    <a:pt x="207" y="223"/>
                  </a:lnTo>
                  <a:lnTo>
                    <a:pt x="216" y="228"/>
                  </a:lnTo>
                  <a:lnTo>
                    <a:pt x="213" y="237"/>
                  </a:lnTo>
                  <a:lnTo>
                    <a:pt x="221" y="248"/>
                  </a:lnTo>
                  <a:lnTo>
                    <a:pt x="222" y="240"/>
                  </a:lnTo>
                  <a:lnTo>
                    <a:pt x="234" y="232"/>
                  </a:lnTo>
                  <a:lnTo>
                    <a:pt x="233" y="241"/>
                  </a:lnTo>
                  <a:lnTo>
                    <a:pt x="233" y="248"/>
                  </a:lnTo>
                  <a:lnTo>
                    <a:pt x="237" y="250"/>
                  </a:lnTo>
                  <a:lnTo>
                    <a:pt x="230" y="256"/>
                  </a:lnTo>
                  <a:lnTo>
                    <a:pt x="239" y="257"/>
                  </a:lnTo>
                  <a:lnTo>
                    <a:pt x="241" y="261"/>
                  </a:lnTo>
                  <a:lnTo>
                    <a:pt x="245" y="257"/>
                  </a:lnTo>
                  <a:lnTo>
                    <a:pt x="249" y="259"/>
                  </a:lnTo>
                  <a:lnTo>
                    <a:pt x="246" y="265"/>
                  </a:lnTo>
                  <a:lnTo>
                    <a:pt x="249" y="266"/>
                  </a:lnTo>
                  <a:lnTo>
                    <a:pt x="253" y="269"/>
                  </a:lnTo>
                  <a:lnTo>
                    <a:pt x="246" y="280"/>
                  </a:lnTo>
                  <a:lnTo>
                    <a:pt x="242" y="287"/>
                  </a:lnTo>
                  <a:lnTo>
                    <a:pt x="243" y="294"/>
                  </a:lnTo>
                  <a:lnTo>
                    <a:pt x="245" y="295"/>
                  </a:lnTo>
                  <a:lnTo>
                    <a:pt x="241" y="304"/>
                  </a:lnTo>
                  <a:lnTo>
                    <a:pt x="229" y="297"/>
                  </a:lnTo>
                  <a:lnTo>
                    <a:pt x="228" y="292"/>
                  </a:lnTo>
                  <a:lnTo>
                    <a:pt x="232" y="288"/>
                  </a:lnTo>
                  <a:lnTo>
                    <a:pt x="234" y="284"/>
                  </a:lnTo>
                  <a:lnTo>
                    <a:pt x="234" y="282"/>
                  </a:lnTo>
                  <a:lnTo>
                    <a:pt x="234" y="280"/>
                  </a:lnTo>
                  <a:lnTo>
                    <a:pt x="233" y="275"/>
                  </a:lnTo>
                  <a:lnTo>
                    <a:pt x="233" y="274"/>
                  </a:lnTo>
                  <a:lnTo>
                    <a:pt x="228" y="267"/>
                  </a:lnTo>
                  <a:lnTo>
                    <a:pt x="226" y="274"/>
                  </a:lnTo>
                  <a:lnTo>
                    <a:pt x="228" y="283"/>
                  </a:lnTo>
                  <a:lnTo>
                    <a:pt x="225" y="287"/>
                  </a:lnTo>
                  <a:lnTo>
                    <a:pt x="220" y="295"/>
                  </a:lnTo>
                  <a:lnTo>
                    <a:pt x="216" y="295"/>
                  </a:lnTo>
                  <a:lnTo>
                    <a:pt x="216" y="304"/>
                  </a:lnTo>
                  <a:lnTo>
                    <a:pt x="217" y="307"/>
                  </a:lnTo>
                  <a:lnTo>
                    <a:pt x="216" y="309"/>
                  </a:lnTo>
                  <a:lnTo>
                    <a:pt x="211" y="309"/>
                  </a:lnTo>
                  <a:lnTo>
                    <a:pt x="199" y="307"/>
                  </a:lnTo>
                  <a:lnTo>
                    <a:pt x="190" y="307"/>
                  </a:lnTo>
                  <a:lnTo>
                    <a:pt x="184" y="307"/>
                  </a:lnTo>
                  <a:lnTo>
                    <a:pt x="175" y="309"/>
                  </a:lnTo>
                  <a:lnTo>
                    <a:pt x="171" y="317"/>
                  </a:lnTo>
                  <a:lnTo>
                    <a:pt x="169" y="321"/>
                  </a:lnTo>
                  <a:lnTo>
                    <a:pt x="165" y="314"/>
                  </a:lnTo>
                  <a:lnTo>
                    <a:pt x="162" y="321"/>
                  </a:lnTo>
                  <a:lnTo>
                    <a:pt x="150" y="320"/>
                  </a:lnTo>
                  <a:lnTo>
                    <a:pt x="145" y="318"/>
                  </a:lnTo>
                  <a:lnTo>
                    <a:pt x="144" y="317"/>
                  </a:lnTo>
                  <a:lnTo>
                    <a:pt x="141" y="316"/>
                  </a:lnTo>
                  <a:lnTo>
                    <a:pt x="140" y="316"/>
                  </a:lnTo>
                  <a:lnTo>
                    <a:pt x="135" y="316"/>
                  </a:lnTo>
                  <a:lnTo>
                    <a:pt x="132" y="316"/>
                  </a:lnTo>
                  <a:lnTo>
                    <a:pt x="124" y="313"/>
                  </a:lnTo>
                  <a:lnTo>
                    <a:pt x="114" y="308"/>
                  </a:lnTo>
                  <a:lnTo>
                    <a:pt x="106" y="307"/>
                  </a:lnTo>
                  <a:lnTo>
                    <a:pt x="97" y="308"/>
                  </a:lnTo>
                  <a:lnTo>
                    <a:pt x="93" y="313"/>
                  </a:lnTo>
                  <a:lnTo>
                    <a:pt x="84" y="320"/>
                  </a:lnTo>
                  <a:lnTo>
                    <a:pt x="80" y="317"/>
                  </a:lnTo>
                  <a:lnTo>
                    <a:pt x="82" y="311"/>
                  </a:lnTo>
                  <a:lnTo>
                    <a:pt x="86" y="305"/>
                  </a:lnTo>
                  <a:lnTo>
                    <a:pt x="90" y="303"/>
                  </a:lnTo>
                  <a:lnTo>
                    <a:pt x="93" y="303"/>
                  </a:lnTo>
                  <a:lnTo>
                    <a:pt x="101" y="301"/>
                  </a:lnTo>
                  <a:lnTo>
                    <a:pt x="106" y="290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1" y="291"/>
                  </a:lnTo>
                  <a:lnTo>
                    <a:pt x="99" y="296"/>
                  </a:lnTo>
                  <a:lnTo>
                    <a:pt x="92" y="297"/>
                  </a:lnTo>
                  <a:lnTo>
                    <a:pt x="88" y="300"/>
                  </a:lnTo>
                  <a:lnTo>
                    <a:pt x="82" y="304"/>
                  </a:lnTo>
                  <a:lnTo>
                    <a:pt x="77" y="305"/>
                  </a:lnTo>
                  <a:lnTo>
                    <a:pt x="77" y="301"/>
                  </a:lnTo>
                  <a:lnTo>
                    <a:pt x="78" y="300"/>
                  </a:lnTo>
                  <a:lnTo>
                    <a:pt x="85" y="291"/>
                  </a:lnTo>
                  <a:lnTo>
                    <a:pt x="78" y="295"/>
                  </a:lnTo>
                  <a:lnTo>
                    <a:pt x="76" y="296"/>
                  </a:lnTo>
                  <a:lnTo>
                    <a:pt x="73" y="299"/>
                  </a:lnTo>
                  <a:lnTo>
                    <a:pt x="68" y="299"/>
                  </a:lnTo>
                  <a:lnTo>
                    <a:pt x="72" y="288"/>
                  </a:lnTo>
                  <a:lnTo>
                    <a:pt x="69" y="287"/>
                  </a:lnTo>
                  <a:lnTo>
                    <a:pt x="65" y="291"/>
                  </a:lnTo>
                  <a:lnTo>
                    <a:pt x="57" y="287"/>
                  </a:lnTo>
                  <a:lnTo>
                    <a:pt x="56" y="287"/>
                  </a:lnTo>
                  <a:lnTo>
                    <a:pt x="68" y="280"/>
                  </a:lnTo>
                  <a:lnTo>
                    <a:pt x="72" y="282"/>
                  </a:lnTo>
                  <a:lnTo>
                    <a:pt x="74" y="283"/>
                  </a:lnTo>
                  <a:lnTo>
                    <a:pt x="86" y="282"/>
                  </a:lnTo>
                  <a:lnTo>
                    <a:pt x="86" y="276"/>
                  </a:lnTo>
                  <a:lnTo>
                    <a:pt x="85" y="276"/>
                  </a:lnTo>
                  <a:lnTo>
                    <a:pt x="76" y="279"/>
                  </a:lnTo>
                  <a:lnTo>
                    <a:pt x="71" y="276"/>
                  </a:lnTo>
                  <a:lnTo>
                    <a:pt x="64" y="274"/>
                  </a:lnTo>
                  <a:lnTo>
                    <a:pt x="63" y="273"/>
                  </a:lnTo>
                  <a:lnTo>
                    <a:pt x="61" y="269"/>
                  </a:lnTo>
                  <a:lnTo>
                    <a:pt x="57" y="261"/>
                  </a:lnTo>
                  <a:lnTo>
                    <a:pt x="54" y="265"/>
                  </a:lnTo>
                  <a:lnTo>
                    <a:pt x="55" y="270"/>
                  </a:lnTo>
                  <a:lnTo>
                    <a:pt x="57" y="273"/>
                  </a:lnTo>
                  <a:lnTo>
                    <a:pt x="61" y="276"/>
                  </a:lnTo>
                  <a:lnTo>
                    <a:pt x="59" y="280"/>
                  </a:lnTo>
                  <a:lnTo>
                    <a:pt x="51" y="282"/>
                  </a:lnTo>
                  <a:lnTo>
                    <a:pt x="46" y="282"/>
                  </a:lnTo>
                  <a:lnTo>
                    <a:pt x="51" y="286"/>
                  </a:lnTo>
                  <a:lnTo>
                    <a:pt x="52" y="287"/>
                  </a:lnTo>
                  <a:lnTo>
                    <a:pt x="54" y="294"/>
                  </a:lnTo>
                  <a:lnTo>
                    <a:pt x="35" y="292"/>
                  </a:lnTo>
                  <a:lnTo>
                    <a:pt x="26" y="286"/>
                  </a:lnTo>
                  <a:lnTo>
                    <a:pt x="21" y="286"/>
                  </a:lnTo>
                  <a:lnTo>
                    <a:pt x="18" y="275"/>
                  </a:lnTo>
                  <a:lnTo>
                    <a:pt x="25" y="273"/>
                  </a:lnTo>
                  <a:lnTo>
                    <a:pt x="26" y="269"/>
                  </a:lnTo>
                  <a:lnTo>
                    <a:pt x="30" y="261"/>
                  </a:lnTo>
                  <a:lnTo>
                    <a:pt x="39" y="262"/>
                  </a:lnTo>
                  <a:lnTo>
                    <a:pt x="38" y="258"/>
                  </a:lnTo>
                  <a:lnTo>
                    <a:pt x="48" y="254"/>
                  </a:lnTo>
                  <a:lnTo>
                    <a:pt x="52" y="252"/>
                  </a:lnTo>
                  <a:lnTo>
                    <a:pt x="54" y="252"/>
                  </a:lnTo>
                  <a:lnTo>
                    <a:pt x="56" y="250"/>
                  </a:lnTo>
                  <a:lnTo>
                    <a:pt x="64" y="245"/>
                  </a:lnTo>
                  <a:lnTo>
                    <a:pt x="67" y="244"/>
                  </a:lnTo>
                  <a:lnTo>
                    <a:pt x="69" y="242"/>
                  </a:lnTo>
                  <a:lnTo>
                    <a:pt x="68" y="240"/>
                  </a:lnTo>
                  <a:lnTo>
                    <a:pt x="63" y="241"/>
                  </a:lnTo>
                  <a:lnTo>
                    <a:pt x="57" y="242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0" y="240"/>
                  </a:lnTo>
                  <a:lnTo>
                    <a:pt x="39" y="233"/>
                  </a:lnTo>
                  <a:lnTo>
                    <a:pt x="37" y="236"/>
                  </a:lnTo>
                  <a:lnTo>
                    <a:pt x="35" y="237"/>
                  </a:lnTo>
                  <a:lnTo>
                    <a:pt x="37" y="244"/>
                  </a:lnTo>
                  <a:lnTo>
                    <a:pt x="30" y="242"/>
                  </a:lnTo>
                  <a:lnTo>
                    <a:pt x="27" y="242"/>
                  </a:lnTo>
                  <a:lnTo>
                    <a:pt x="21" y="240"/>
                  </a:lnTo>
                  <a:lnTo>
                    <a:pt x="16" y="237"/>
                  </a:lnTo>
                  <a:lnTo>
                    <a:pt x="10" y="236"/>
                  </a:lnTo>
                  <a:lnTo>
                    <a:pt x="4" y="233"/>
                  </a:lnTo>
                  <a:lnTo>
                    <a:pt x="0" y="231"/>
                  </a:lnTo>
                  <a:lnTo>
                    <a:pt x="8" y="228"/>
                  </a:lnTo>
                  <a:lnTo>
                    <a:pt x="10" y="227"/>
                  </a:lnTo>
                  <a:lnTo>
                    <a:pt x="13" y="227"/>
                  </a:lnTo>
                  <a:lnTo>
                    <a:pt x="17" y="225"/>
                  </a:lnTo>
                  <a:lnTo>
                    <a:pt x="25" y="222"/>
                  </a:lnTo>
                  <a:lnTo>
                    <a:pt x="34" y="210"/>
                  </a:lnTo>
                  <a:lnTo>
                    <a:pt x="34" y="198"/>
                  </a:lnTo>
                  <a:lnTo>
                    <a:pt x="35" y="197"/>
                  </a:lnTo>
                  <a:lnTo>
                    <a:pt x="37" y="194"/>
                  </a:lnTo>
                  <a:lnTo>
                    <a:pt x="38" y="193"/>
                  </a:lnTo>
                  <a:lnTo>
                    <a:pt x="40" y="189"/>
                  </a:lnTo>
                  <a:lnTo>
                    <a:pt x="39" y="185"/>
                  </a:lnTo>
                  <a:lnTo>
                    <a:pt x="35" y="177"/>
                  </a:lnTo>
                  <a:lnTo>
                    <a:pt x="40" y="160"/>
                  </a:lnTo>
                  <a:lnTo>
                    <a:pt x="39" y="152"/>
                  </a:lnTo>
                  <a:lnTo>
                    <a:pt x="39" y="151"/>
                  </a:lnTo>
                  <a:lnTo>
                    <a:pt x="43" y="143"/>
                  </a:lnTo>
                  <a:lnTo>
                    <a:pt x="40" y="144"/>
                  </a:lnTo>
                  <a:lnTo>
                    <a:pt x="39" y="146"/>
                  </a:lnTo>
                  <a:lnTo>
                    <a:pt x="33" y="140"/>
                  </a:lnTo>
                  <a:lnTo>
                    <a:pt x="27" y="146"/>
                  </a:lnTo>
                  <a:lnTo>
                    <a:pt x="25" y="140"/>
                  </a:lnTo>
                  <a:lnTo>
                    <a:pt x="23" y="139"/>
                  </a:lnTo>
                  <a:lnTo>
                    <a:pt x="19" y="134"/>
                  </a:lnTo>
                  <a:lnTo>
                    <a:pt x="26" y="129"/>
                  </a:lnTo>
                  <a:lnTo>
                    <a:pt x="47" y="125"/>
                  </a:lnTo>
                  <a:lnTo>
                    <a:pt x="43" y="105"/>
                  </a:lnTo>
                  <a:lnTo>
                    <a:pt x="35" y="104"/>
                  </a:lnTo>
                  <a:lnTo>
                    <a:pt x="51" y="76"/>
                  </a:lnTo>
                  <a:lnTo>
                    <a:pt x="46" y="74"/>
                  </a:lnTo>
                  <a:lnTo>
                    <a:pt x="46" y="67"/>
                  </a:lnTo>
                  <a:lnTo>
                    <a:pt x="56" y="60"/>
                  </a:lnTo>
                  <a:lnTo>
                    <a:pt x="63" y="49"/>
                  </a:lnTo>
                  <a:lnTo>
                    <a:pt x="99" y="20"/>
                  </a:lnTo>
                  <a:lnTo>
                    <a:pt x="97" y="11"/>
                  </a:lnTo>
                  <a:lnTo>
                    <a:pt x="106" y="2"/>
                  </a:lnTo>
                  <a:lnTo>
                    <a:pt x="114" y="0"/>
                  </a:lnTo>
                  <a:lnTo>
                    <a:pt x="137" y="11"/>
                  </a:lnTo>
                  <a:lnTo>
                    <a:pt x="141" y="16"/>
                  </a:lnTo>
                  <a:lnTo>
                    <a:pt x="135" y="17"/>
                  </a:lnTo>
                  <a:lnTo>
                    <a:pt x="135" y="23"/>
                  </a:lnTo>
                  <a:lnTo>
                    <a:pt x="129" y="41"/>
                  </a:lnTo>
                  <a:lnTo>
                    <a:pt x="133" y="50"/>
                  </a:lnTo>
                  <a:lnTo>
                    <a:pt x="132" y="53"/>
                  </a:lnTo>
                  <a:lnTo>
                    <a:pt x="123" y="54"/>
                  </a:lnTo>
                  <a:lnTo>
                    <a:pt x="129" y="68"/>
                  </a:lnTo>
                  <a:lnTo>
                    <a:pt x="124" y="81"/>
                  </a:lnTo>
                  <a:lnTo>
                    <a:pt x="116" y="83"/>
                  </a:lnTo>
                  <a:lnTo>
                    <a:pt x="114" y="83"/>
                  </a:lnTo>
                  <a:lnTo>
                    <a:pt x="118" y="88"/>
                  </a:lnTo>
                  <a:lnTo>
                    <a:pt x="115" y="91"/>
                  </a:lnTo>
                  <a:lnTo>
                    <a:pt x="107" y="98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0" name="Freeform 1383"/>
            <p:cNvSpPr>
              <a:spLocks noEditPoints="1"/>
            </p:cNvSpPr>
            <p:nvPr/>
          </p:nvSpPr>
          <p:spPr bwMode="auto">
            <a:xfrm>
              <a:off x="2770" y="3500"/>
              <a:ext cx="330" cy="409"/>
            </a:xfrm>
            <a:custGeom>
              <a:avLst/>
              <a:gdLst>
                <a:gd name="T0" fmla="*/ 119 w 330"/>
                <a:gd name="T1" fmla="*/ 352 h 409"/>
                <a:gd name="T2" fmla="*/ 70 w 330"/>
                <a:gd name="T3" fmla="*/ 184 h 409"/>
                <a:gd name="T4" fmla="*/ 96 w 330"/>
                <a:gd name="T5" fmla="*/ 166 h 409"/>
                <a:gd name="T6" fmla="*/ 121 w 330"/>
                <a:gd name="T7" fmla="*/ 163 h 409"/>
                <a:gd name="T8" fmla="*/ 79 w 330"/>
                <a:gd name="T9" fmla="*/ 144 h 409"/>
                <a:gd name="T10" fmla="*/ 164 w 330"/>
                <a:gd name="T11" fmla="*/ 135 h 409"/>
                <a:gd name="T12" fmla="*/ 12 w 330"/>
                <a:gd name="T13" fmla="*/ 106 h 409"/>
                <a:gd name="T14" fmla="*/ 41 w 330"/>
                <a:gd name="T15" fmla="*/ 151 h 409"/>
                <a:gd name="T16" fmla="*/ 61 w 330"/>
                <a:gd name="T17" fmla="*/ 121 h 409"/>
                <a:gd name="T18" fmla="*/ 301 w 330"/>
                <a:gd name="T19" fmla="*/ 25 h 409"/>
                <a:gd name="T20" fmla="*/ 299 w 330"/>
                <a:gd name="T21" fmla="*/ 102 h 409"/>
                <a:gd name="T22" fmla="*/ 265 w 330"/>
                <a:gd name="T23" fmla="*/ 176 h 409"/>
                <a:gd name="T24" fmla="*/ 223 w 330"/>
                <a:gd name="T25" fmla="*/ 254 h 409"/>
                <a:gd name="T26" fmla="*/ 199 w 330"/>
                <a:gd name="T27" fmla="*/ 324 h 409"/>
                <a:gd name="T28" fmla="*/ 207 w 330"/>
                <a:gd name="T29" fmla="*/ 355 h 409"/>
                <a:gd name="T30" fmla="*/ 197 w 330"/>
                <a:gd name="T31" fmla="*/ 400 h 409"/>
                <a:gd name="T32" fmla="*/ 161 w 330"/>
                <a:gd name="T33" fmla="*/ 398 h 409"/>
                <a:gd name="T34" fmla="*/ 123 w 330"/>
                <a:gd name="T35" fmla="*/ 352 h 409"/>
                <a:gd name="T36" fmla="*/ 97 w 330"/>
                <a:gd name="T37" fmla="*/ 341 h 409"/>
                <a:gd name="T38" fmla="*/ 72 w 330"/>
                <a:gd name="T39" fmla="*/ 293 h 409"/>
                <a:gd name="T40" fmla="*/ 81 w 330"/>
                <a:gd name="T41" fmla="*/ 236 h 409"/>
                <a:gd name="T42" fmla="*/ 93 w 330"/>
                <a:gd name="T43" fmla="*/ 220 h 409"/>
                <a:gd name="T44" fmla="*/ 95 w 330"/>
                <a:gd name="T45" fmla="*/ 199 h 409"/>
                <a:gd name="T46" fmla="*/ 109 w 330"/>
                <a:gd name="T47" fmla="*/ 224 h 409"/>
                <a:gd name="T48" fmla="*/ 136 w 330"/>
                <a:gd name="T49" fmla="*/ 225 h 409"/>
                <a:gd name="T50" fmla="*/ 169 w 330"/>
                <a:gd name="T51" fmla="*/ 259 h 409"/>
                <a:gd name="T52" fmla="*/ 160 w 330"/>
                <a:gd name="T53" fmla="*/ 231 h 409"/>
                <a:gd name="T54" fmla="*/ 212 w 330"/>
                <a:gd name="T55" fmla="*/ 214 h 409"/>
                <a:gd name="T56" fmla="*/ 176 w 330"/>
                <a:gd name="T57" fmla="*/ 216 h 409"/>
                <a:gd name="T58" fmla="*/ 155 w 330"/>
                <a:gd name="T59" fmla="*/ 214 h 409"/>
                <a:gd name="T60" fmla="*/ 135 w 330"/>
                <a:gd name="T61" fmla="*/ 187 h 409"/>
                <a:gd name="T62" fmla="*/ 157 w 330"/>
                <a:gd name="T63" fmla="*/ 174 h 409"/>
                <a:gd name="T64" fmla="*/ 176 w 330"/>
                <a:gd name="T65" fmla="*/ 152 h 409"/>
                <a:gd name="T66" fmla="*/ 218 w 330"/>
                <a:gd name="T67" fmla="*/ 139 h 409"/>
                <a:gd name="T68" fmla="*/ 194 w 330"/>
                <a:gd name="T69" fmla="*/ 140 h 409"/>
                <a:gd name="T70" fmla="*/ 177 w 330"/>
                <a:gd name="T71" fmla="*/ 134 h 409"/>
                <a:gd name="T72" fmla="*/ 191 w 330"/>
                <a:gd name="T73" fmla="*/ 129 h 409"/>
                <a:gd name="T74" fmla="*/ 167 w 330"/>
                <a:gd name="T75" fmla="*/ 125 h 409"/>
                <a:gd name="T76" fmla="*/ 189 w 330"/>
                <a:gd name="T77" fmla="*/ 100 h 409"/>
                <a:gd name="T78" fmla="*/ 198 w 330"/>
                <a:gd name="T79" fmla="*/ 84 h 409"/>
                <a:gd name="T80" fmla="*/ 207 w 330"/>
                <a:gd name="T81" fmla="*/ 70 h 409"/>
                <a:gd name="T82" fmla="*/ 202 w 330"/>
                <a:gd name="T83" fmla="*/ 67 h 409"/>
                <a:gd name="T84" fmla="*/ 182 w 330"/>
                <a:gd name="T85" fmla="*/ 98 h 409"/>
                <a:gd name="T86" fmla="*/ 148 w 330"/>
                <a:gd name="T87" fmla="*/ 96 h 409"/>
                <a:gd name="T88" fmla="*/ 150 w 330"/>
                <a:gd name="T89" fmla="*/ 84 h 409"/>
                <a:gd name="T90" fmla="*/ 140 w 330"/>
                <a:gd name="T91" fmla="*/ 75 h 409"/>
                <a:gd name="T92" fmla="*/ 119 w 330"/>
                <a:gd name="T93" fmla="*/ 97 h 409"/>
                <a:gd name="T94" fmla="*/ 131 w 330"/>
                <a:gd name="T95" fmla="*/ 119 h 409"/>
                <a:gd name="T96" fmla="*/ 112 w 330"/>
                <a:gd name="T97" fmla="*/ 114 h 409"/>
                <a:gd name="T98" fmla="*/ 105 w 330"/>
                <a:gd name="T99" fmla="*/ 75 h 409"/>
                <a:gd name="T100" fmla="*/ 105 w 330"/>
                <a:gd name="T101" fmla="*/ 102 h 409"/>
                <a:gd name="T102" fmla="*/ 84 w 330"/>
                <a:gd name="T103" fmla="*/ 119 h 409"/>
                <a:gd name="T104" fmla="*/ 71 w 330"/>
                <a:gd name="T105" fmla="*/ 100 h 409"/>
                <a:gd name="T106" fmla="*/ 63 w 330"/>
                <a:gd name="T107" fmla="*/ 93 h 409"/>
                <a:gd name="T108" fmla="*/ 81 w 330"/>
                <a:gd name="T109" fmla="*/ 72 h 409"/>
                <a:gd name="T110" fmla="*/ 109 w 330"/>
                <a:gd name="T111" fmla="*/ 42 h 409"/>
                <a:gd name="T112" fmla="*/ 135 w 330"/>
                <a:gd name="T113" fmla="*/ 46 h 409"/>
                <a:gd name="T114" fmla="*/ 146 w 330"/>
                <a:gd name="T115" fmla="*/ 40 h 409"/>
                <a:gd name="T116" fmla="*/ 188 w 330"/>
                <a:gd name="T117" fmla="*/ 60 h 409"/>
                <a:gd name="T118" fmla="*/ 244 w 330"/>
                <a:gd name="T119" fmla="*/ 0 h 4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409"/>
                <a:gd name="T182" fmla="*/ 330 w 330"/>
                <a:gd name="T183" fmla="*/ 409 h 4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409">
                  <a:moveTo>
                    <a:pt x="119" y="352"/>
                  </a:moveTo>
                  <a:lnTo>
                    <a:pt x="122" y="365"/>
                  </a:lnTo>
                  <a:lnTo>
                    <a:pt x="116" y="364"/>
                  </a:lnTo>
                  <a:lnTo>
                    <a:pt x="114" y="358"/>
                  </a:lnTo>
                  <a:lnTo>
                    <a:pt x="109" y="359"/>
                  </a:lnTo>
                  <a:lnTo>
                    <a:pt x="108" y="359"/>
                  </a:lnTo>
                  <a:lnTo>
                    <a:pt x="108" y="354"/>
                  </a:lnTo>
                  <a:lnTo>
                    <a:pt x="119" y="352"/>
                  </a:lnTo>
                  <a:close/>
                  <a:moveTo>
                    <a:pt x="68" y="185"/>
                  </a:moveTo>
                  <a:lnTo>
                    <a:pt x="67" y="185"/>
                  </a:lnTo>
                  <a:lnTo>
                    <a:pt x="66" y="185"/>
                  </a:lnTo>
                  <a:lnTo>
                    <a:pt x="64" y="184"/>
                  </a:lnTo>
                  <a:lnTo>
                    <a:pt x="66" y="182"/>
                  </a:lnTo>
                  <a:lnTo>
                    <a:pt x="67" y="182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68" y="185"/>
                  </a:lnTo>
                  <a:close/>
                  <a:moveTo>
                    <a:pt x="119" y="187"/>
                  </a:moveTo>
                  <a:lnTo>
                    <a:pt x="114" y="189"/>
                  </a:lnTo>
                  <a:lnTo>
                    <a:pt x="106" y="184"/>
                  </a:lnTo>
                  <a:lnTo>
                    <a:pt x="92" y="173"/>
                  </a:lnTo>
                  <a:lnTo>
                    <a:pt x="92" y="170"/>
                  </a:lnTo>
                  <a:lnTo>
                    <a:pt x="95" y="166"/>
                  </a:lnTo>
                  <a:lnTo>
                    <a:pt x="96" y="166"/>
                  </a:lnTo>
                  <a:lnTo>
                    <a:pt x="97" y="168"/>
                  </a:lnTo>
                  <a:lnTo>
                    <a:pt x="116" y="176"/>
                  </a:lnTo>
                  <a:lnTo>
                    <a:pt x="119" y="178"/>
                  </a:lnTo>
                  <a:lnTo>
                    <a:pt x="119" y="187"/>
                  </a:lnTo>
                  <a:close/>
                  <a:moveTo>
                    <a:pt x="136" y="163"/>
                  </a:moveTo>
                  <a:lnTo>
                    <a:pt x="129" y="170"/>
                  </a:lnTo>
                  <a:lnTo>
                    <a:pt x="123" y="170"/>
                  </a:lnTo>
                  <a:lnTo>
                    <a:pt x="121" y="163"/>
                  </a:lnTo>
                  <a:lnTo>
                    <a:pt x="131" y="155"/>
                  </a:lnTo>
                  <a:lnTo>
                    <a:pt x="136" y="163"/>
                  </a:lnTo>
                  <a:close/>
                  <a:moveTo>
                    <a:pt x="78" y="156"/>
                  </a:moveTo>
                  <a:lnTo>
                    <a:pt x="76" y="159"/>
                  </a:lnTo>
                  <a:lnTo>
                    <a:pt x="71" y="152"/>
                  </a:lnTo>
                  <a:lnTo>
                    <a:pt x="68" y="148"/>
                  </a:lnTo>
                  <a:lnTo>
                    <a:pt x="72" y="138"/>
                  </a:lnTo>
                  <a:lnTo>
                    <a:pt x="79" y="144"/>
                  </a:lnTo>
                  <a:lnTo>
                    <a:pt x="80" y="146"/>
                  </a:lnTo>
                  <a:lnTo>
                    <a:pt x="79" y="152"/>
                  </a:lnTo>
                  <a:lnTo>
                    <a:pt x="78" y="156"/>
                  </a:lnTo>
                  <a:close/>
                  <a:moveTo>
                    <a:pt x="148" y="147"/>
                  </a:moveTo>
                  <a:lnTo>
                    <a:pt x="147" y="138"/>
                  </a:lnTo>
                  <a:lnTo>
                    <a:pt x="15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8" y="146"/>
                  </a:lnTo>
                  <a:lnTo>
                    <a:pt x="152" y="147"/>
                  </a:lnTo>
                  <a:lnTo>
                    <a:pt x="148" y="147"/>
                  </a:lnTo>
                  <a:close/>
                  <a:moveTo>
                    <a:pt x="11" y="114"/>
                  </a:moveTo>
                  <a:lnTo>
                    <a:pt x="4" y="114"/>
                  </a:lnTo>
                  <a:lnTo>
                    <a:pt x="0" y="108"/>
                  </a:lnTo>
                  <a:lnTo>
                    <a:pt x="7" y="102"/>
                  </a:lnTo>
                  <a:lnTo>
                    <a:pt x="12" y="106"/>
                  </a:lnTo>
                  <a:lnTo>
                    <a:pt x="11" y="113"/>
                  </a:lnTo>
                  <a:lnTo>
                    <a:pt x="11" y="114"/>
                  </a:lnTo>
                  <a:close/>
                  <a:moveTo>
                    <a:pt x="51" y="160"/>
                  </a:moveTo>
                  <a:lnTo>
                    <a:pt x="47" y="160"/>
                  </a:lnTo>
                  <a:lnTo>
                    <a:pt x="45" y="159"/>
                  </a:lnTo>
                  <a:lnTo>
                    <a:pt x="40" y="157"/>
                  </a:lnTo>
                  <a:lnTo>
                    <a:pt x="41" y="152"/>
                  </a:lnTo>
                  <a:lnTo>
                    <a:pt x="41" y="151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46" y="121"/>
                  </a:lnTo>
                  <a:lnTo>
                    <a:pt x="53" y="100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100"/>
                  </a:lnTo>
                  <a:lnTo>
                    <a:pt x="61" y="121"/>
                  </a:lnTo>
                  <a:lnTo>
                    <a:pt x="63" y="130"/>
                  </a:lnTo>
                  <a:lnTo>
                    <a:pt x="58" y="152"/>
                  </a:lnTo>
                  <a:lnTo>
                    <a:pt x="55" y="159"/>
                  </a:lnTo>
                  <a:lnTo>
                    <a:pt x="51" y="160"/>
                  </a:lnTo>
                  <a:close/>
                  <a:moveTo>
                    <a:pt x="269" y="41"/>
                  </a:moveTo>
                  <a:lnTo>
                    <a:pt x="271" y="41"/>
                  </a:lnTo>
                  <a:lnTo>
                    <a:pt x="273" y="40"/>
                  </a:lnTo>
                  <a:lnTo>
                    <a:pt x="301" y="25"/>
                  </a:lnTo>
                  <a:lnTo>
                    <a:pt x="319" y="24"/>
                  </a:lnTo>
                  <a:lnTo>
                    <a:pt x="317" y="46"/>
                  </a:lnTo>
                  <a:lnTo>
                    <a:pt x="330" y="54"/>
                  </a:lnTo>
                  <a:lnTo>
                    <a:pt x="315" y="59"/>
                  </a:lnTo>
                  <a:lnTo>
                    <a:pt x="305" y="75"/>
                  </a:lnTo>
                  <a:lnTo>
                    <a:pt x="299" y="71"/>
                  </a:lnTo>
                  <a:lnTo>
                    <a:pt x="292" y="92"/>
                  </a:lnTo>
                  <a:lnTo>
                    <a:pt x="299" y="102"/>
                  </a:lnTo>
                  <a:lnTo>
                    <a:pt x="288" y="110"/>
                  </a:lnTo>
                  <a:lnTo>
                    <a:pt x="278" y="114"/>
                  </a:lnTo>
                  <a:lnTo>
                    <a:pt x="279" y="117"/>
                  </a:lnTo>
                  <a:lnTo>
                    <a:pt x="284" y="122"/>
                  </a:lnTo>
                  <a:lnTo>
                    <a:pt x="278" y="122"/>
                  </a:lnTo>
                  <a:lnTo>
                    <a:pt x="274" y="130"/>
                  </a:lnTo>
                  <a:lnTo>
                    <a:pt x="266" y="152"/>
                  </a:lnTo>
                  <a:lnTo>
                    <a:pt x="265" y="176"/>
                  </a:lnTo>
                  <a:lnTo>
                    <a:pt x="278" y="180"/>
                  </a:lnTo>
                  <a:lnTo>
                    <a:pt x="269" y="189"/>
                  </a:lnTo>
                  <a:lnTo>
                    <a:pt x="271" y="198"/>
                  </a:lnTo>
                  <a:lnTo>
                    <a:pt x="235" y="227"/>
                  </a:lnTo>
                  <a:lnTo>
                    <a:pt x="228" y="238"/>
                  </a:lnTo>
                  <a:lnTo>
                    <a:pt x="218" y="245"/>
                  </a:lnTo>
                  <a:lnTo>
                    <a:pt x="218" y="252"/>
                  </a:lnTo>
                  <a:lnTo>
                    <a:pt x="223" y="254"/>
                  </a:lnTo>
                  <a:lnTo>
                    <a:pt x="207" y="282"/>
                  </a:lnTo>
                  <a:lnTo>
                    <a:pt x="215" y="283"/>
                  </a:lnTo>
                  <a:lnTo>
                    <a:pt x="219" y="303"/>
                  </a:lnTo>
                  <a:lnTo>
                    <a:pt x="198" y="307"/>
                  </a:lnTo>
                  <a:lnTo>
                    <a:pt x="191" y="312"/>
                  </a:lnTo>
                  <a:lnTo>
                    <a:pt x="195" y="317"/>
                  </a:lnTo>
                  <a:lnTo>
                    <a:pt x="197" y="318"/>
                  </a:lnTo>
                  <a:lnTo>
                    <a:pt x="199" y="324"/>
                  </a:lnTo>
                  <a:lnTo>
                    <a:pt x="205" y="318"/>
                  </a:lnTo>
                  <a:lnTo>
                    <a:pt x="211" y="324"/>
                  </a:lnTo>
                  <a:lnTo>
                    <a:pt x="212" y="322"/>
                  </a:lnTo>
                  <a:lnTo>
                    <a:pt x="215" y="321"/>
                  </a:lnTo>
                  <a:lnTo>
                    <a:pt x="211" y="329"/>
                  </a:lnTo>
                  <a:lnTo>
                    <a:pt x="211" y="330"/>
                  </a:lnTo>
                  <a:lnTo>
                    <a:pt x="212" y="338"/>
                  </a:lnTo>
                  <a:lnTo>
                    <a:pt x="207" y="355"/>
                  </a:lnTo>
                  <a:lnTo>
                    <a:pt x="211" y="363"/>
                  </a:lnTo>
                  <a:lnTo>
                    <a:pt x="212" y="367"/>
                  </a:lnTo>
                  <a:lnTo>
                    <a:pt x="210" y="371"/>
                  </a:lnTo>
                  <a:lnTo>
                    <a:pt x="209" y="372"/>
                  </a:lnTo>
                  <a:lnTo>
                    <a:pt x="207" y="375"/>
                  </a:lnTo>
                  <a:lnTo>
                    <a:pt x="206" y="376"/>
                  </a:lnTo>
                  <a:lnTo>
                    <a:pt x="206" y="388"/>
                  </a:lnTo>
                  <a:lnTo>
                    <a:pt x="197" y="400"/>
                  </a:lnTo>
                  <a:lnTo>
                    <a:pt x="189" y="403"/>
                  </a:lnTo>
                  <a:lnTo>
                    <a:pt x="185" y="405"/>
                  </a:lnTo>
                  <a:lnTo>
                    <a:pt x="182" y="405"/>
                  </a:lnTo>
                  <a:lnTo>
                    <a:pt x="180" y="406"/>
                  </a:lnTo>
                  <a:lnTo>
                    <a:pt x="172" y="409"/>
                  </a:lnTo>
                  <a:lnTo>
                    <a:pt x="171" y="407"/>
                  </a:lnTo>
                  <a:lnTo>
                    <a:pt x="165" y="401"/>
                  </a:lnTo>
                  <a:lnTo>
                    <a:pt x="161" y="398"/>
                  </a:lnTo>
                  <a:lnTo>
                    <a:pt x="151" y="390"/>
                  </a:lnTo>
                  <a:lnTo>
                    <a:pt x="144" y="386"/>
                  </a:lnTo>
                  <a:lnTo>
                    <a:pt x="139" y="382"/>
                  </a:lnTo>
                  <a:lnTo>
                    <a:pt x="130" y="377"/>
                  </a:lnTo>
                  <a:lnTo>
                    <a:pt x="127" y="373"/>
                  </a:lnTo>
                  <a:lnTo>
                    <a:pt x="125" y="365"/>
                  </a:lnTo>
                  <a:lnTo>
                    <a:pt x="123" y="355"/>
                  </a:lnTo>
                  <a:lnTo>
                    <a:pt x="123" y="352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17" y="350"/>
                  </a:lnTo>
                  <a:lnTo>
                    <a:pt x="114" y="348"/>
                  </a:lnTo>
                  <a:lnTo>
                    <a:pt x="108" y="347"/>
                  </a:lnTo>
                  <a:lnTo>
                    <a:pt x="105" y="346"/>
                  </a:lnTo>
                  <a:lnTo>
                    <a:pt x="101" y="346"/>
                  </a:lnTo>
                  <a:lnTo>
                    <a:pt x="97" y="341"/>
                  </a:lnTo>
                  <a:lnTo>
                    <a:pt x="99" y="333"/>
                  </a:lnTo>
                  <a:lnTo>
                    <a:pt x="92" y="329"/>
                  </a:lnTo>
                  <a:lnTo>
                    <a:pt x="85" y="326"/>
                  </a:lnTo>
                  <a:lnTo>
                    <a:pt x="81" y="324"/>
                  </a:lnTo>
                  <a:lnTo>
                    <a:pt x="80" y="321"/>
                  </a:lnTo>
                  <a:lnTo>
                    <a:pt x="78" y="310"/>
                  </a:lnTo>
                  <a:lnTo>
                    <a:pt x="76" y="305"/>
                  </a:lnTo>
                  <a:lnTo>
                    <a:pt x="72" y="293"/>
                  </a:lnTo>
                  <a:lnTo>
                    <a:pt x="70" y="286"/>
                  </a:lnTo>
                  <a:lnTo>
                    <a:pt x="70" y="284"/>
                  </a:lnTo>
                  <a:lnTo>
                    <a:pt x="68" y="274"/>
                  </a:lnTo>
                  <a:lnTo>
                    <a:pt x="67" y="267"/>
                  </a:lnTo>
                  <a:lnTo>
                    <a:pt x="75" y="256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81" y="236"/>
                  </a:lnTo>
                  <a:lnTo>
                    <a:pt x="83" y="231"/>
                  </a:lnTo>
                  <a:lnTo>
                    <a:pt x="83" y="223"/>
                  </a:lnTo>
                  <a:lnTo>
                    <a:pt x="83" y="216"/>
                  </a:lnTo>
                  <a:lnTo>
                    <a:pt x="85" y="219"/>
                  </a:lnTo>
                  <a:lnTo>
                    <a:pt x="91" y="227"/>
                  </a:lnTo>
                  <a:lnTo>
                    <a:pt x="95" y="224"/>
                  </a:lnTo>
                  <a:lnTo>
                    <a:pt x="97" y="223"/>
                  </a:lnTo>
                  <a:lnTo>
                    <a:pt x="93" y="220"/>
                  </a:lnTo>
                  <a:lnTo>
                    <a:pt x="91" y="216"/>
                  </a:lnTo>
                  <a:lnTo>
                    <a:pt x="89" y="214"/>
                  </a:lnTo>
                  <a:lnTo>
                    <a:pt x="88" y="212"/>
                  </a:lnTo>
                  <a:lnTo>
                    <a:pt x="88" y="211"/>
                  </a:lnTo>
                  <a:lnTo>
                    <a:pt x="87" y="207"/>
                  </a:lnTo>
                  <a:lnTo>
                    <a:pt x="89" y="195"/>
                  </a:lnTo>
                  <a:lnTo>
                    <a:pt x="93" y="198"/>
                  </a:lnTo>
                  <a:lnTo>
                    <a:pt x="95" y="199"/>
                  </a:lnTo>
                  <a:lnTo>
                    <a:pt x="96" y="199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105" y="212"/>
                  </a:lnTo>
                  <a:lnTo>
                    <a:pt x="108" y="212"/>
                  </a:lnTo>
                  <a:lnTo>
                    <a:pt x="110" y="214"/>
                  </a:lnTo>
                  <a:lnTo>
                    <a:pt x="109" y="218"/>
                  </a:lnTo>
                  <a:lnTo>
                    <a:pt x="109" y="224"/>
                  </a:lnTo>
                  <a:lnTo>
                    <a:pt x="105" y="236"/>
                  </a:lnTo>
                  <a:lnTo>
                    <a:pt x="109" y="238"/>
                  </a:lnTo>
                  <a:lnTo>
                    <a:pt x="113" y="225"/>
                  </a:lnTo>
                  <a:lnTo>
                    <a:pt x="119" y="227"/>
                  </a:lnTo>
                  <a:lnTo>
                    <a:pt x="125" y="221"/>
                  </a:lnTo>
                  <a:lnTo>
                    <a:pt x="126" y="220"/>
                  </a:lnTo>
                  <a:lnTo>
                    <a:pt x="131" y="220"/>
                  </a:lnTo>
                  <a:lnTo>
                    <a:pt x="136" y="225"/>
                  </a:lnTo>
                  <a:lnTo>
                    <a:pt x="139" y="228"/>
                  </a:lnTo>
                  <a:lnTo>
                    <a:pt x="142" y="231"/>
                  </a:lnTo>
                  <a:lnTo>
                    <a:pt x="147" y="240"/>
                  </a:lnTo>
                  <a:lnTo>
                    <a:pt x="148" y="241"/>
                  </a:lnTo>
                  <a:lnTo>
                    <a:pt x="152" y="249"/>
                  </a:lnTo>
                  <a:lnTo>
                    <a:pt x="155" y="254"/>
                  </a:lnTo>
                  <a:lnTo>
                    <a:pt x="164" y="258"/>
                  </a:lnTo>
                  <a:lnTo>
                    <a:pt x="169" y="259"/>
                  </a:lnTo>
                  <a:lnTo>
                    <a:pt x="176" y="259"/>
                  </a:lnTo>
                  <a:lnTo>
                    <a:pt x="174" y="256"/>
                  </a:lnTo>
                  <a:lnTo>
                    <a:pt x="172" y="254"/>
                  </a:lnTo>
                  <a:lnTo>
                    <a:pt x="168" y="254"/>
                  </a:lnTo>
                  <a:lnTo>
                    <a:pt x="164" y="253"/>
                  </a:lnTo>
                  <a:lnTo>
                    <a:pt x="157" y="246"/>
                  </a:lnTo>
                  <a:lnTo>
                    <a:pt x="154" y="241"/>
                  </a:lnTo>
                  <a:lnTo>
                    <a:pt x="160" y="231"/>
                  </a:lnTo>
                  <a:lnTo>
                    <a:pt x="168" y="225"/>
                  </a:lnTo>
                  <a:lnTo>
                    <a:pt x="180" y="220"/>
                  </a:lnTo>
                  <a:lnTo>
                    <a:pt x="181" y="220"/>
                  </a:lnTo>
                  <a:lnTo>
                    <a:pt x="182" y="219"/>
                  </a:lnTo>
                  <a:lnTo>
                    <a:pt x="190" y="219"/>
                  </a:lnTo>
                  <a:lnTo>
                    <a:pt x="202" y="218"/>
                  </a:lnTo>
                  <a:lnTo>
                    <a:pt x="209" y="215"/>
                  </a:lnTo>
                  <a:lnTo>
                    <a:pt x="212" y="214"/>
                  </a:lnTo>
                  <a:lnTo>
                    <a:pt x="219" y="212"/>
                  </a:lnTo>
                  <a:lnTo>
                    <a:pt x="216" y="210"/>
                  </a:lnTo>
                  <a:lnTo>
                    <a:pt x="202" y="211"/>
                  </a:lnTo>
                  <a:lnTo>
                    <a:pt x="197" y="212"/>
                  </a:lnTo>
                  <a:lnTo>
                    <a:pt x="193" y="214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6"/>
                  </a:lnTo>
                  <a:lnTo>
                    <a:pt x="169" y="219"/>
                  </a:lnTo>
                  <a:lnTo>
                    <a:pt x="157" y="225"/>
                  </a:lnTo>
                  <a:lnTo>
                    <a:pt x="152" y="232"/>
                  </a:lnTo>
                  <a:lnTo>
                    <a:pt x="150" y="235"/>
                  </a:lnTo>
                  <a:lnTo>
                    <a:pt x="147" y="227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55" y="214"/>
                  </a:lnTo>
                  <a:lnTo>
                    <a:pt x="154" y="211"/>
                  </a:lnTo>
                  <a:lnTo>
                    <a:pt x="150" y="207"/>
                  </a:lnTo>
                  <a:lnTo>
                    <a:pt x="139" y="204"/>
                  </a:lnTo>
                  <a:lnTo>
                    <a:pt x="136" y="198"/>
                  </a:lnTo>
                  <a:lnTo>
                    <a:pt x="135" y="194"/>
                  </a:lnTo>
                  <a:lnTo>
                    <a:pt x="134" y="193"/>
                  </a:lnTo>
                  <a:lnTo>
                    <a:pt x="133" y="191"/>
                  </a:lnTo>
                  <a:lnTo>
                    <a:pt x="135" y="187"/>
                  </a:lnTo>
                  <a:lnTo>
                    <a:pt x="147" y="180"/>
                  </a:lnTo>
                  <a:lnTo>
                    <a:pt x="152" y="182"/>
                  </a:lnTo>
                  <a:lnTo>
                    <a:pt x="163" y="178"/>
                  </a:lnTo>
                  <a:lnTo>
                    <a:pt x="165" y="177"/>
                  </a:lnTo>
                  <a:lnTo>
                    <a:pt x="167" y="177"/>
                  </a:lnTo>
                  <a:lnTo>
                    <a:pt x="165" y="177"/>
                  </a:lnTo>
                  <a:lnTo>
                    <a:pt x="163" y="173"/>
                  </a:lnTo>
                  <a:lnTo>
                    <a:pt x="157" y="174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61" y="166"/>
                  </a:lnTo>
                  <a:lnTo>
                    <a:pt x="161" y="165"/>
                  </a:lnTo>
                  <a:lnTo>
                    <a:pt x="164" y="164"/>
                  </a:lnTo>
                  <a:lnTo>
                    <a:pt x="167" y="156"/>
                  </a:lnTo>
                  <a:lnTo>
                    <a:pt x="174" y="152"/>
                  </a:lnTo>
                  <a:lnTo>
                    <a:pt x="176" y="152"/>
                  </a:lnTo>
                  <a:lnTo>
                    <a:pt x="181" y="149"/>
                  </a:lnTo>
                  <a:lnTo>
                    <a:pt x="182" y="148"/>
                  </a:lnTo>
                  <a:lnTo>
                    <a:pt x="184" y="147"/>
                  </a:lnTo>
                  <a:lnTo>
                    <a:pt x="186" y="147"/>
                  </a:lnTo>
                  <a:lnTo>
                    <a:pt x="191" y="147"/>
                  </a:lnTo>
                  <a:lnTo>
                    <a:pt x="195" y="146"/>
                  </a:lnTo>
                  <a:lnTo>
                    <a:pt x="201" y="143"/>
                  </a:lnTo>
                  <a:lnTo>
                    <a:pt x="218" y="139"/>
                  </a:lnTo>
                  <a:lnTo>
                    <a:pt x="220" y="138"/>
                  </a:lnTo>
                  <a:lnTo>
                    <a:pt x="219" y="138"/>
                  </a:lnTo>
                  <a:lnTo>
                    <a:pt x="215" y="135"/>
                  </a:lnTo>
                  <a:lnTo>
                    <a:pt x="212" y="135"/>
                  </a:lnTo>
                  <a:lnTo>
                    <a:pt x="205" y="135"/>
                  </a:lnTo>
                  <a:lnTo>
                    <a:pt x="202" y="136"/>
                  </a:lnTo>
                  <a:lnTo>
                    <a:pt x="199" y="139"/>
                  </a:lnTo>
                  <a:lnTo>
                    <a:pt x="194" y="140"/>
                  </a:lnTo>
                  <a:lnTo>
                    <a:pt x="190" y="140"/>
                  </a:lnTo>
                  <a:lnTo>
                    <a:pt x="185" y="142"/>
                  </a:lnTo>
                  <a:lnTo>
                    <a:pt x="184" y="142"/>
                  </a:lnTo>
                  <a:lnTo>
                    <a:pt x="182" y="143"/>
                  </a:lnTo>
                  <a:lnTo>
                    <a:pt x="178" y="144"/>
                  </a:lnTo>
                  <a:lnTo>
                    <a:pt x="173" y="135"/>
                  </a:lnTo>
                  <a:lnTo>
                    <a:pt x="174" y="134"/>
                  </a:lnTo>
                  <a:lnTo>
                    <a:pt x="177" y="134"/>
                  </a:lnTo>
                  <a:lnTo>
                    <a:pt x="180" y="134"/>
                  </a:lnTo>
                  <a:lnTo>
                    <a:pt x="181" y="135"/>
                  </a:lnTo>
                  <a:lnTo>
                    <a:pt x="182" y="135"/>
                  </a:lnTo>
                  <a:lnTo>
                    <a:pt x="188" y="135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3" y="136"/>
                  </a:lnTo>
                  <a:lnTo>
                    <a:pt x="191" y="129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85" y="127"/>
                  </a:lnTo>
                  <a:lnTo>
                    <a:pt x="182" y="126"/>
                  </a:lnTo>
                  <a:lnTo>
                    <a:pt x="178" y="129"/>
                  </a:lnTo>
                  <a:lnTo>
                    <a:pt x="172" y="126"/>
                  </a:lnTo>
                  <a:lnTo>
                    <a:pt x="172" y="119"/>
                  </a:lnTo>
                  <a:lnTo>
                    <a:pt x="167" y="125"/>
                  </a:lnTo>
                  <a:lnTo>
                    <a:pt x="161" y="122"/>
                  </a:lnTo>
                  <a:lnTo>
                    <a:pt x="160" y="122"/>
                  </a:lnTo>
                  <a:lnTo>
                    <a:pt x="165" y="115"/>
                  </a:lnTo>
                  <a:lnTo>
                    <a:pt x="168" y="112"/>
                  </a:lnTo>
                  <a:lnTo>
                    <a:pt x="176" y="110"/>
                  </a:lnTo>
                  <a:lnTo>
                    <a:pt x="182" y="105"/>
                  </a:lnTo>
                  <a:lnTo>
                    <a:pt x="184" y="105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5" y="92"/>
                  </a:lnTo>
                  <a:lnTo>
                    <a:pt x="195" y="91"/>
                  </a:lnTo>
                  <a:lnTo>
                    <a:pt x="195" y="88"/>
                  </a:lnTo>
                  <a:lnTo>
                    <a:pt x="194" y="88"/>
                  </a:lnTo>
                  <a:lnTo>
                    <a:pt x="198" y="84"/>
                  </a:lnTo>
                  <a:lnTo>
                    <a:pt x="212" y="81"/>
                  </a:lnTo>
                  <a:lnTo>
                    <a:pt x="222" y="79"/>
                  </a:lnTo>
                  <a:lnTo>
                    <a:pt x="228" y="76"/>
                  </a:lnTo>
                  <a:lnTo>
                    <a:pt x="233" y="75"/>
                  </a:lnTo>
                  <a:lnTo>
                    <a:pt x="227" y="72"/>
                  </a:lnTo>
                  <a:lnTo>
                    <a:pt x="214" y="76"/>
                  </a:lnTo>
                  <a:lnTo>
                    <a:pt x="202" y="79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2" y="53"/>
                  </a:lnTo>
                  <a:lnTo>
                    <a:pt x="214" y="51"/>
                  </a:lnTo>
                  <a:lnTo>
                    <a:pt x="218" y="49"/>
                  </a:lnTo>
                  <a:lnTo>
                    <a:pt x="212" y="49"/>
                  </a:lnTo>
                  <a:lnTo>
                    <a:pt x="205" y="58"/>
                  </a:lnTo>
                  <a:lnTo>
                    <a:pt x="202" y="67"/>
                  </a:lnTo>
                  <a:lnTo>
                    <a:pt x="202" y="68"/>
                  </a:lnTo>
                  <a:lnTo>
                    <a:pt x="197" y="75"/>
                  </a:lnTo>
                  <a:lnTo>
                    <a:pt x="191" y="83"/>
                  </a:lnTo>
                  <a:lnTo>
                    <a:pt x="189" y="87"/>
                  </a:lnTo>
                  <a:lnTo>
                    <a:pt x="189" y="88"/>
                  </a:lnTo>
                  <a:lnTo>
                    <a:pt x="190" y="92"/>
                  </a:lnTo>
                  <a:lnTo>
                    <a:pt x="185" y="97"/>
                  </a:lnTo>
                  <a:lnTo>
                    <a:pt x="182" y="98"/>
                  </a:lnTo>
                  <a:lnTo>
                    <a:pt x="177" y="104"/>
                  </a:lnTo>
                  <a:lnTo>
                    <a:pt x="169" y="104"/>
                  </a:lnTo>
                  <a:lnTo>
                    <a:pt x="161" y="105"/>
                  </a:lnTo>
                  <a:lnTo>
                    <a:pt x="159" y="110"/>
                  </a:lnTo>
                  <a:lnTo>
                    <a:pt x="154" y="118"/>
                  </a:lnTo>
                  <a:lnTo>
                    <a:pt x="150" y="115"/>
                  </a:lnTo>
                  <a:lnTo>
                    <a:pt x="150" y="113"/>
                  </a:lnTo>
                  <a:lnTo>
                    <a:pt x="148" y="96"/>
                  </a:lnTo>
                  <a:lnTo>
                    <a:pt x="164" y="93"/>
                  </a:lnTo>
                  <a:lnTo>
                    <a:pt x="182" y="91"/>
                  </a:lnTo>
                  <a:lnTo>
                    <a:pt x="184" y="88"/>
                  </a:lnTo>
                  <a:lnTo>
                    <a:pt x="185" y="88"/>
                  </a:lnTo>
                  <a:lnTo>
                    <a:pt x="182" y="88"/>
                  </a:lnTo>
                  <a:lnTo>
                    <a:pt x="172" y="88"/>
                  </a:lnTo>
                  <a:lnTo>
                    <a:pt x="151" y="84"/>
                  </a:lnTo>
                  <a:lnTo>
                    <a:pt x="150" y="84"/>
                  </a:lnTo>
                  <a:lnTo>
                    <a:pt x="150" y="83"/>
                  </a:lnTo>
                  <a:lnTo>
                    <a:pt x="147" y="80"/>
                  </a:lnTo>
                  <a:lnTo>
                    <a:pt x="147" y="76"/>
                  </a:lnTo>
                  <a:lnTo>
                    <a:pt x="147" y="71"/>
                  </a:lnTo>
                  <a:lnTo>
                    <a:pt x="147" y="70"/>
                  </a:lnTo>
                  <a:lnTo>
                    <a:pt x="146" y="66"/>
                  </a:lnTo>
                  <a:lnTo>
                    <a:pt x="139" y="71"/>
                  </a:lnTo>
                  <a:lnTo>
                    <a:pt x="140" y="75"/>
                  </a:lnTo>
                  <a:lnTo>
                    <a:pt x="142" y="85"/>
                  </a:lnTo>
                  <a:lnTo>
                    <a:pt x="131" y="91"/>
                  </a:lnTo>
                  <a:lnTo>
                    <a:pt x="131" y="89"/>
                  </a:lnTo>
                  <a:lnTo>
                    <a:pt x="129" y="85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96"/>
                  </a:lnTo>
                  <a:lnTo>
                    <a:pt x="119" y="97"/>
                  </a:lnTo>
                  <a:lnTo>
                    <a:pt x="119" y="101"/>
                  </a:lnTo>
                  <a:lnTo>
                    <a:pt x="122" y="100"/>
                  </a:lnTo>
                  <a:lnTo>
                    <a:pt x="131" y="96"/>
                  </a:lnTo>
                  <a:lnTo>
                    <a:pt x="138" y="94"/>
                  </a:lnTo>
                  <a:lnTo>
                    <a:pt x="143" y="114"/>
                  </a:lnTo>
                  <a:lnTo>
                    <a:pt x="143" y="115"/>
                  </a:lnTo>
                  <a:lnTo>
                    <a:pt x="142" y="115"/>
                  </a:lnTo>
                  <a:lnTo>
                    <a:pt x="131" y="119"/>
                  </a:lnTo>
                  <a:lnTo>
                    <a:pt x="126" y="122"/>
                  </a:lnTo>
                  <a:lnTo>
                    <a:pt x="123" y="115"/>
                  </a:lnTo>
                  <a:lnTo>
                    <a:pt x="118" y="122"/>
                  </a:lnTo>
                  <a:lnTo>
                    <a:pt x="108" y="132"/>
                  </a:lnTo>
                  <a:lnTo>
                    <a:pt x="108" y="123"/>
                  </a:lnTo>
                  <a:lnTo>
                    <a:pt x="109" y="122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0" y="101"/>
                  </a:lnTo>
                  <a:lnTo>
                    <a:pt x="110" y="93"/>
                  </a:lnTo>
                  <a:lnTo>
                    <a:pt x="112" y="84"/>
                  </a:lnTo>
                  <a:lnTo>
                    <a:pt x="112" y="77"/>
                  </a:lnTo>
                  <a:lnTo>
                    <a:pt x="112" y="74"/>
                  </a:lnTo>
                  <a:lnTo>
                    <a:pt x="109" y="74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95" y="83"/>
                  </a:lnTo>
                  <a:lnTo>
                    <a:pt x="89" y="80"/>
                  </a:lnTo>
                  <a:lnTo>
                    <a:pt x="92" y="87"/>
                  </a:lnTo>
                  <a:lnTo>
                    <a:pt x="97" y="89"/>
                  </a:lnTo>
                  <a:lnTo>
                    <a:pt x="105" y="80"/>
                  </a:lnTo>
                  <a:lnTo>
                    <a:pt x="105" y="93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4" y="113"/>
                  </a:lnTo>
                  <a:lnTo>
                    <a:pt x="104" y="115"/>
                  </a:lnTo>
                  <a:lnTo>
                    <a:pt x="100" y="125"/>
                  </a:lnTo>
                  <a:lnTo>
                    <a:pt x="93" y="130"/>
                  </a:lnTo>
                  <a:lnTo>
                    <a:pt x="85" y="129"/>
                  </a:lnTo>
                  <a:lnTo>
                    <a:pt x="85" y="126"/>
                  </a:lnTo>
                  <a:lnTo>
                    <a:pt x="84" y="119"/>
                  </a:lnTo>
                  <a:lnTo>
                    <a:pt x="80" y="121"/>
                  </a:lnTo>
                  <a:lnTo>
                    <a:pt x="76" y="118"/>
                  </a:lnTo>
                  <a:lnTo>
                    <a:pt x="78" y="101"/>
                  </a:lnTo>
                  <a:lnTo>
                    <a:pt x="78" y="93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5" y="97"/>
                  </a:lnTo>
                  <a:lnTo>
                    <a:pt x="71" y="100"/>
                  </a:lnTo>
                  <a:lnTo>
                    <a:pt x="71" y="106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7" y="105"/>
                  </a:lnTo>
                  <a:lnTo>
                    <a:pt x="66" y="101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3" y="93"/>
                  </a:lnTo>
                  <a:lnTo>
                    <a:pt x="62" y="89"/>
                  </a:lnTo>
                  <a:lnTo>
                    <a:pt x="59" y="83"/>
                  </a:lnTo>
                  <a:lnTo>
                    <a:pt x="58" y="67"/>
                  </a:lnTo>
                  <a:lnTo>
                    <a:pt x="63" y="67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81" y="72"/>
                  </a:lnTo>
                  <a:lnTo>
                    <a:pt x="85" y="68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91" y="70"/>
                  </a:lnTo>
                  <a:lnTo>
                    <a:pt x="100" y="66"/>
                  </a:lnTo>
                  <a:lnTo>
                    <a:pt x="106" y="59"/>
                  </a:lnTo>
                  <a:lnTo>
                    <a:pt x="109" y="55"/>
                  </a:lnTo>
                  <a:lnTo>
                    <a:pt x="109" y="42"/>
                  </a:lnTo>
                  <a:lnTo>
                    <a:pt x="112" y="30"/>
                  </a:lnTo>
                  <a:lnTo>
                    <a:pt x="116" y="24"/>
                  </a:lnTo>
                  <a:lnTo>
                    <a:pt x="118" y="25"/>
                  </a:lnTo>
                  <a:lnTo>
                    <a:pt x="122" y="28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8" y="41"/>
                  </a:lnTo>
                  <a:lnTo>
                    <a:pt x="135" y="46"/>
                  </a:lnTo>
                  <a:lnTo>
                    <a:pt x="134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40" y="47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6" y="40"/>
                  </a:lnTo>
                  <a:lnTo>
                    <a:pt x="151" y="46"/>
                  </a:lnTo>
                  <a:lnTo>
                    <a:pt x="154" y="49"/>
                  </a:lnTo>
                  <a:lnTo>
                    <a:pt x="154" y="50"/>
                  </a:lnTo>
                  <a:lnTo>
                    <a:pt x="161" y="53"/>
                  </a:lnTo>
                  <a:lnTo>
                    <a:pt x="161" y="58"/>
                  </a:lnTo>
                  <a:lnTo>
                    <a:pt x="174" y="55"/>
                  </a:lnTo>
                  <a:lnTo>
                    <a:pt x="182" y="58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3" y="46"/>
                  </a:lnTo>
                  <a:lnTo>
                    <a:pt x="199" y="34"/>
                  </a:lnTo>
                  <a:lnTo>
                    <a:pt x="206" y="30"/>
                  </a:lnTo>
                  <a:lnTo>
                    <a:pt x="207" y="21"/>
                  </a:lnTo>
                  <a:lnTo>
                    <a:pt x="216" y="11"/>
                  </a:lnTo>
                  <a:lnTo>
                    <a:pt x="229" y="11"/>
                  </a:lnTo>
                  <a:lnTo>
                    <a:pt x="244" y="0"/>
                  </a:lnTo>
                  <a:lnTo>
                    <a:pt x="262" y="0"/>
                  </a:lnTo>
                  <a:lnTo>
                    <a:pt x="265" y="4"/>
                  </a:lnTo>
                  <a:lnTo>
                    <a:pt x="264" y="21"/>
                  </a:lnTo>
                  <a:lnTo>
                    <a:pt x="257" y="36"/>
                  </a:lnTo>
                  <a:lnTo>
                    <a:pt x="261" y="40"/>
                  </a:lnTo>
                  <a:lnTo>
                    <a:pt x="265" y="41"/>
                  </a:lnTo>
                  <a:lnTo>
                    <a:pt x="269" y="41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1" name="Freeform 1384"/>
            <p:cNvSpPr>
              <a:spLocks noEditPoints="1"/>
            </p:cNvSpPr>
            <p:nvPr/>
          </p:nvSpPr>
          <p:spPr bwMode="auto">
            <a:xfrm>
              <a:off x="2812" y="3176"/>
              <a:ext cx="383" cy="398"/>
            </a:xfrm>
            <a:custGeom>
              <a:avLst/>
              <a:gdLst>
                <a:gd name="T0" fmla="*/ 28 w 383"/>
                <a:gd name="T1" fmla="*/ 398 h 398"/>
                <a:gd name="T2" fmla="*/ 54 w 383"/>
                <a:gd name="T3" fmla="*/ 364 h 398"/>
                <a:gd name="T4" fmla="*/ 81 w 383"/>
                <a:gd name="T5" fmla="*/ 335 h 398"/>
                <a:gd name="T6" fmla="*/ 75 w 383"/>
                <a:gd name="T7" fmla="*/ 309 h 398"/>
                <a:gd name="T8" fmla="*/ 34 w 383"/>
                <a:gd name="T9" fmla="*/ 324 h 398"/>
                <a:gd name="T10" fmla="*/ 39 w 383"/>
                <a:gd name="T11" fmla="*/ 311 h 398"/>
                <a:gd name="T12" fmla="*/ 47 w 383"/>
                <a:gd name="T13" fmla="*/ 264 h 398"/>
                <a:gd name="T14" fmla="*/ 33 w 383"/>
                <a:gd name="T15" fmla="*/ 263 h 398"/>
                <a:gd name="T16" fmla="*/ 79 w 383"/>
                <a:gd name="T17" fmla="*/ 294 h 398"/>
                <a:gd name="T18" fmla="*/ 100 w 383"/>
                <a:gd name="T19" fmla="*/ 247 h 398"/>
                <a:gd name="T20" fmla="*/ 140 w 383"/>
                <a:gd name="T21" fmla="*/ 230 h 398"/>
                <a:gd name="T22" fmla="*/ 38 w 383"/>
                <a:gd name="T23" fmla="*/ 255 h 398"/>
                <a:gd name="T24" fmla="*/ 38 w 383"/>
                <a:gd name="T25" fmla="*/ 178 h 398"/>
                <a:gd name="T26" fmla="*/ 19 w 383"/>
                <a:gd name="T27" fmla="*/ 157 h 398"/>
                <a:gd name="T28" fmla="*/ 26 w 383"/>
                <a:gd name="T29" fmla="*/ 108 h 398"/>
                <a:gd name="T30" fmla="*/ 34 w 383"/>
                <a:gd name="T31" fmla="*/ 108 h 398"/>
                <a:gd name="T32" fmla="*/ 75 w 383"/>
                <a:gd name="T33" fmla="*/ 119 h 398"/>
                <a:gd name="T34" fmla="*/ 105 w 383"/>
                <a:gd name="T35" fmla="*/ 146 h 398"/>
                <a:gd name="T36" fmla="*/ 24 w 383"/>
                <a:gd name="T37" fmla="*/ 62 h 398"/>
                <a:gd name="T38" fmla="*/ 0 w 383"/>
                <a:gd name="T39" fmla="*/ 45 h 398"/>
                <a:gd name="T40" fmla="*/ 228 w 383"/>
                <a:gd name="T41" fmla="*/ 36 h 398"/>
                <a:gd name="T42" fmla="*/ 275 w 383"/>
                <a:gd name="T43" fmla="*/ 51 h 398"/>
                <a:gd name="T44" fmla="*/ 305 w 383"/>
                <a:gd name="T45" fmla="*/ 104 h 398"/>
                <a:gd name="T46" fmla="*/ 373 w 383"/>
                <a:gd name="T47" fmla="*/ 191 h 398"/>
                <a:gd name="T48" fmla="*/ 277 w 383"/>
                <a:gd name="T49" fmla="*/ 348 h 398"/>
                <a:gd name="T50" fmla="*/ 165 w 383"/>
                <a:gd name="T51" fmla="*/ 345 h 398"/>
                <a:gd name="T52" fmla="*/ 112 w 383"/>
                <a:gd name="T53" fmla="*/ 365 h 398"/>
                <a:gd name="T54" fmla="*/ 140 w 383"/>
                <a:gd name="T55" fmla="*/ 343 h 398"/>
                <a:gd name="T56" fmla="*/ 174 w 383"/>
                <a:gd name="T57" fmla="*/ 318 h 398"/>
                <a:gd name="T58" fmla="*/ 131 w 383"/>
                <a:gd name="T59" fmla="*/ 318 h 398"/>
                <a:gd name="T60" fmla="*/ 94 w 383"/>
                <a:gd name="T61" fmla="*/ 311 h 398"/>
                <a:gd name="T62" fmla="*/ 130 w 383"/>
                <a:gd name="T63" fmla="*/ 284 h 398"/>
                <a:gd name="T64" fmla="*/ 169 w 383"/>
                <a:gd name="T65" fmla="*/ 250 h 398"/>
                <a:gd name="T66" fmla="*/ 157 w 383"/>
                <a:gd name="T67" fmla="*/ 225 h 398"/>
                <a:gd name="T68" fmla="*/ 202 w 383"/>
                <a:gd name="T69" fmla="*/ 182 h 398"/>
                <a:gd name="T70" fmla="*/ 216 w 383"/>
                <a:gd name="T71" fmla="*/ 234 h 398"/>
                <a:gd name="T72" fmla="*/ 236 w 383"/>
                <a:gd name="T73" fmla="*/ 193 h 398"/>
                <a:gd name="T74" fmla="*/ 294 w 383"/>
                <a:gd name="T75" fmla="*/ 167 h 398"/>
                <a:gd name="T76" fmla="*/ 288 w 383"/>
                <a:gd name="T77" fmla="*/ 136 h 398"/>
                <a:gd name="T78" fmla="*/ 237 w 383"/>
                <a:gd name="T79" fmla="*/ 162 h 398"/>
                <a:gd name="T80" fmla="*/ 206 w 383"/>
                <a:gd name="T81" fmla="*/ 170 h 398"/>
                <a:gd name="T82" fmla="*/ 178 w 383"/>
                <a:gd name="T83" fmla="*/ 185 h 398"/>
                <a:gd name="T84" fmla="*/ 139 w 383"/>
                <a:gd name="T85" fmla="*/ 225 h 398"/>
                <a:gd name="T86" fmla="*/ 108 w 383"/>
                <a:gd name="T87" fmla="*/ 272 h 398"/>
                <a:gd name="T88" fmla="*/ 110 w 383"/>
                <a:gd name="T89" fmla="*/ 225 h 398"/>
                <a:gd name="T90" fmla="*/ 102 w 383"/>
                <a:gd name="T91" fmla="*/ 205 h 398"/>
                <a:gd name="T92" fmla="*/ 119 w 383"/>
                <a:gd name="T93" fmla="*/ 162 h 398"/>
                <a:gd name="T94" fmla="*/ 83 w 383"/>
                <a:gd name="T95" fmla="*/ 212 h 398"/>
                <a:gd name="T96" fmla="*/ 49 w 383"/>
                <a:gd name="T97" fmla="*/ 200 h 398"/>
                <a:gd name="T98" fmla="*/ 51 w 383"/>
                <a:gd name="T99" fmla="*/ 174 h 398"/>
                <a:gd name="T100" fmla="*/ 49 w 383"/>
                <a:gd name="T101" fmla="*/ 155 h 398"/>
                <a:gd name="T102" fmla="*/ 84 w 383"/>
                <a:gd name="T103" fmla="*/ 141 h 398"/>
                <a:gd name="T104" fmla="*/ 129 w 383"/>
                <a:gd name="T105" fmla="*/ 111 h 398"/>
                <a:gd name="T106" fmla="*/ 142 w 383"/>
                <a:gd name="T107" fmla="*/ 52 h 398"/>
                <a:gd name="T108" fmla="*/ 89 w 383"/>
                <a:gd name="T109" fmla="*/ 100 h 398"/>
                <a:gd name="T110" fmla="*/ 64 w 383"/>
                <a:gd name="T111" fmla="*/ 83 h 398"/>
                <a:gd name="T112" fmla="*/ 53 w 383"/>
                <a:gd name="T113" fmla="*/ 51 h 398"/>
                <a:gd name="T114" fmla="*/ 83 w 383"/>
                <a:gd name="T115" fmla="*/ 60 h 398"/>
                <a:gd name="T116" fmla="*/ 117 w 383"/>
                <a:gd name="T117" fmla="*/ 36 h 398"/>
                <a:gd name="T118" fmla="*/ 74 w 383"/>
                <a:gd name="T119" fmla="*/ 40 h 398"/>
                <a:gd name="T120" fmla="*/ 108 w 383"/>
                <a:gd name="T121" fmla="*/ 19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3"/>
                <a:gd name="T184" fmla="*/ 0 h 398"/>
                <a:gd name="T185" fmla="*/ 383 w 383"/>
                <a:gd name="T186" fmla="*/ 398 h 3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3" h="398">
                  <a:moveTo>
                    <a:pt x="49" y="394"/>
                  </a:moveTo>
                  <a:lnTo>
                    <a:pt x="47" y="394"/>
                  </a:lnTo>
                  <a:lnTo>
                    <a:pt x="49" y="394"/>
                  </a:lnTo>
                  <a:close/>
                  <a:moveTo>
                    <a:pt x="60" y="365"/>
                  </a:moveTo>
                  <a:lnTo>
                    <a:pt x="60" y="377"/>
                  </a:lnTo>
                  <a:lnTo>
                    <a:pt x="54" y="383"/>
                  </a:lnTo>
                  <a:lnTo>
                    <a:pt x="50" y="384"/>
                  </a:lnTo>
                  <a:lnTo>
                    <a:pt x="47" y="386"/>
                  </a:lnTo>
                  <a:lnTo>
                    <a:pt x="47" y="394"/>
                  </a:lnTo>
                  <a:lnTo>
                    <a:pt x="45" y="394"/>
                  </a:lnTo>
                  <a:lnTo>
                    <a:pt x="43" y="392"/>
                  </a:lnTo>
                  <a:lnTo>
                    <a:pt x="39" y="396"/>
                  </a:lnTo>
                  <a:lnTo>
                    <a:pt x="36" y="392"/>
                  </a:lnTo>
                  <a:lnTo>
                    <a:pt x="28" y="398"/>
                  </a:lnTo>
                  <a:lnTo>
                    <a:pt x="26" y="396"/>
                  </a:lnTo>
                  <a:lnTo>
                    <a:pt x="21" y="391"/>
                  </a:lnTo>
                  <a:lnTo>
                    <a:pt x="24" y="386"/>
                  </a:lnTo>
                  <a:lnTo>
                    <a:pt x="19" y="381"/>
                  </a:lnTo>
                  <a:lnTo>
                    <a:pt x="22" y="377"/>
                  </a:lnTo>
                  <a:lnTo>
                    <a:pt x="28" y="369"/>
                  </a:lnTo>
                  <a:lnTo>
                    <a:pt x="33" y="361"/>
                  </a:lnTo>
                  <a:lnTo>
                    <a:pt x="37" y="358"/>
                  </a:lnTo>
                  <a:lnTo>
                    <a:pt x="41" y="356"/>
                  </a:lnTo>
                  <a:lnTo>
                    <a:pt x="45" y="354"/>
                  </a:lnTo>
                  <a:lnTo>
                    <a:pt x="45" y="356"/>
                  </a:lnTo>
                  <a:lnTo>
                    <a:pt x="47" y="364"/>
                  </a:lnTo>
                  <a:lnTo>
                    <a:pt x="49" y="366"/>
                  </a:lnTo>
                  <a:lnTo>
                    <a:pt x="54" y="364"/>
                  </a:lnTo>
                  <a:lnTo>
                    <a:pt x="53" y="357"/>
                  </a:lnTo>
                  <a:lnTo>
                    <a:pt x="50" y="352"/>
                  </a:lnTo>
                  <a:lnTo>
                    <a:pt x="55" y="345"/>
                  </a:lnTo>
                  <a:lnTo>
                    <a:pt x="59" y="341"/>
                  </a:lnTo>
                  <a:lnTo>
                    <a:pt x="62" y="337"/>
                  </a:lnTo>
                  <a:lnTo>
                    <a:pt x="64" y="336"/>
                  </a:lnTo>
                  <a:lnTo>
                    <a:pt x="66" y="333"/>
                  </a:lnTo>
                  <a:lnTo>
                    <a:pt x="66" y="336"/>
                  </a:lnTo>
                  <a:lnTo>
                    <a:pt x="66" y="346"/>
                  </a:lnTo>
                  <a:lnTo>
                    <a:pt x="63" y="354"/>
                  </a:lnTo>
                  <a:lnTo>
                    <a:pt x="60" y="365"/>
                  </a:lnTo>
                  <a:close/>
                  <a:moveTo>
                    <a:pt x="89" y="344"/>
                  </a:moveTo>
                  <a:lnTo>
                    <a:pt x="88" y="344"/>
                  </a:lnTo>
                  <a:lnTo>
                    <a:pt x="81" y="335"/>
                  </a:lnTo>
                  <a:lnTo>
                    <a:pt x="94" y="328"/>
                  </a:lnTo>
                  <a:lnTo>
                    <a:pt x="96" y="327"/>
                  </a:lnTo>
                  <a:lnTo>
                    <a:pt x="85" y="324"/>
                  </a:lnTo>
                  <a:lnTo>
                    <a:pt x="83" y="318"/>
                  </a:lnTo>
                  <a:lnTo>
                    <a:pt x="88" y="315"/>
                  </a:lnTo>
                  <a:lnTo>
                    <a:pt x="96" y="318"/>
                  </a:lnTo>
                  <a:lnTo>
                    <a:pt x="97" y="318"/>
                  </a:lnTo>
                  <a:lnTo>
                    <a:pt x="109" y="331"/>
                  </a:lnTo>
                  <a:lnTo>
                    <a:pt x="106" y="332"/>
                  </a:lnTo>
                  <a:lnTo>
                    <a:pt x="89" y="344"/>
                  </a:lnTo>
                  <a:close/>
                  <a:moveTo>
                    <a:pt x="80" y="309"/>
                  </a:moveTo>
                  <a:lnTo>
                    <a:pt x="77" y="312"/>
                  </a:lnTo>
                  <a:lnTo>
                    <a:pt x="76" y="312"/>
                  </a:lnTo>
                  <a:lnTo>
                    <a:pt x="75" y="309"/>
                  </a:lnTo>
                  <a:lnTo>
                    <a:pt x="75" y="299"/>
                  </a:lnTo>
                  <a:lnTo>
                    <a:pt x="79" y="297"/>
                  </a:lnTo>
                  <a:lnTo>
                    <a:pt x="81" y="299"/>
                  </a:lnTo>
                  <a:lnTo>
                    <a:pt x="83" y="303"/>
                  </a:lnTo>
                  <a:lnTo>
                    <a:pt x="80" y="307"/>
                  </a:lnTo>
                  <a:lnTo>
                    <a:pt x="80" y="309"/>
                  </a:lnTo>
                  <a:close/>
                  <a:moveTo>
                    <a:pt x="43" y="322"/>
                  </a:moveTo>
                  <a:lnTo>
                    <a:pt x="43" y="327"/>
                  </a:lnTo>
                  <a:lnTo>
                    <a:pt x="47" y="339"/>
                  </a:lnTo>
                  <a:lnTo>
                    <a:pt x="43" y="344"/>
                  </a:lnTo>
                  <a:lnTo>
                    <a:pt x="36" y="346"/>
                  </a:lnTo>
                  <a:lnTo>
                    <a:pt x="36" y="345"/>
                  </a:lnTo>
                  <a:lnTo>
                    <a:pt x="36" y="336"/>
                  </a:lnTo>
                  <a:lnTo>
                    <a:pt x="34" y="324"/>
                  </a:lnTo>
                  <a:lnTo>
                    <a:pt x="24" y="343"/>
                  </a:lnTo>
                  <a:lnTo>
                    <a:pt x="22" y="357"/>
                  </a:lnTo>
                  <a:lnTo>
                    <a:pt x="22" y="365"/>
                  </a:lnTo>
                  <a:lnTo>
                    <a:pt x="16" y="367"/>
                  </a:lnTo>
                  <a:lnTo>
                    <a:pt x="16" y="352"/>
                  </a:lnTo>
                  <a:lnTo>
                    <a:pt x="16" y="331"/>
                  </a:lnTo>
                  <a:lnTo>
                    <a:pt x="24" y="327"/>
                  </a:lnTo>
                  <a:lnTo>
                    <a:pt x="19" y="318"/>
                  </a:lnTo>
                  <a:lnTo>
                    <a:pt x="11" y="316"/>
                  </a:lnTo>
                  <a:lnTo>
                    <a:pt x="12" y="292"/>
                  </a:lnTo>
                  <a:lnTo>
                    <a:pt x="26" y="292"/>
                  </a:lnTo>
                  <a:lnTo>
                    <a:pt x="34" y="299"/>
                  </a:lnTo>
                  <a:lnTo>
                    <a:pt x="34" y="305"/>
                  </a:lnTo>
                  <a:lnTo>
                    <a:pt x="39" y="311"/>
                  </a:lnTo>
                  <a:lnTo>
                    <a:pt x="41" y="319"/>
                  </a:lnTo>
                  <a:lnTo>
                    <a:pt x="43" y="322"/>
                  </a:lnTo>
                  <a:close/>
                  <a:moveTo>
                    <a:pt x="63" y="326"/>
                  </a:moveTo>
                  <a:lnTo>
                    <a:pt x="58" y="328"/>
                  </a:lnTo>
                  <a:lnTo>
                    <a:pt x="51" y="327"/>
                  </a:lnTo>
                  <a:lnTo>
                    <a:pt x="49" y="320"/>
                  </a:lnTo>
                  <a:lnTo>
                    <a:pt x="43" y="316"/>
                  </a:lnTo>
                  <a:lnTo>
                    <a:pt x="42" y="310"/>
                  </a:lnTo>
                  <a:lnTo>
                    <a:pt x="39" y="294"/>
                  </a:lnTo>
                  <a:lnTo>
                    <a:pt x="39" y="290"/>
                  </a:lnTo>
                  <a:lnTo>
                    <a:pt x="41" y="282"/>
                  </a:lnTo>
                  <a:lnTo>
                    <a:pt x="47" y="273"/>
                  </a:lnTo>
                  <a:lnTo>
                    <a:pt x="43" y="269"/>
                  </a:lnTo>
                  <a:lnTo>
                    <a:pt x="47" y="264"/>
                  </a:lnTo>
                  <a:lnTo>
                    <a:pt x="50" y="265"/>
                  </a:lnTo>
                  <a:lnTo>
                    <a:pt x="54" y="268"/>
                  </a:lnTo>
                  <a:lnTo>
                    <a:pt x="66" y="281"/>
                  </a:lnTo>
                  <a:lnTo>
                    <a:pt x="68" y="284"/>
                  </a:lnTo>
                  <a:lnTo>
                    <a:pt x="70" y="288"/>
                  </a:lnTo>
                  <a:lnTo>
                    <a:pt x="70" y="293"/>
                  </a:lnTo>
                  <a:lnTo>
                    <a:pt x="71" y="297"/>
                  </a:lnTo>
                  <a:lnTo>
                    <a:pt x="70" y="316"/>
                  </a:lnTo>
                  <a:lnTo>
                    <a:pt x="70" y="319"/>
                  </a:lnTo>
                  <a:lnTo>
                    <a:pt x="67" y="322"/>
                  </a:lnTo>
                  <a:lnTo>
                    <a:pt x="66" y="323"/>
                  </a:lnTo>
                  <a:lnTo>
                    <a:pt x="64" y="324"/>
                  </a:lnTo>
                  <a:lnTo>
                    <a:pt x="63" y="326"/>
                  </a:lnTo>
                  <a:close/>
                  <a:moveTo>
                    <a:pt x="33" y="263"/>
                  </a:moveTo>
                  <a:lnTo>
                    <a:pt x="21" y="264"/>
                  </a:lnTo>
                  <a:lnTo>
                    <a:pt x="21" y="255"/>
                  </a:lnTo>
                  <a:lnTo>
                    <a:pt x="33" y="252"/>
                  </a:lnTo>
                  <a:lnTo>
                    <a:pt x="34" y="254"/>
                  </a:lnTo>
                  <a:lnTo>
                    <a:pt x="36" y="259"/>
                  </a:lnTo>
                  <a:lnTo>
                    <a:pt x="33" y="263"/>
                  </a:lnTo>
                  <a:close/>
                  <a:moveTo>
                    <a:pt x="100" y="247"/>
                  </a:moveTo>
                  <a:lnTo>
                    <a:pt x="94" y="273"/>
                  </a:lnTo>
                  <a:lnTo>
                    <a:pt x="87" y="282"/>
                  </a:lnTo>
                  <a:lnTo>
                    <a:pt x="89" y="286"/>
                  </a:lnTo>
                  <a:lnTo>
                    <a:pt x="91" y="289"/>
                  </a:lnTo>
                  <a:lnTo>
                    <a:pt x="84" y="295"/>
                  </a:lnTo>
                  <a:lnTo>
                    <a:pt x="83" y="298"/>
                  </a:lnTo>
                  <a:lnTo>
                    <a:pt x="79" y="294"/>
                  </a:lnTo>
                  <a:lnTo>
                    <a:pt x="77" y="293"/>
                  </a:lnTo>
                  <a:lnTo>
                    <a:pt x="74" y="290"/>
                  </a:lnTo>
                  <a:lnTo>
                    <a:pt x="71" y="274"/>
                  </a:lnTo>
                  <a:lnTo>
                    <a:pt x="68" y="277"/>
                  </a:lnTo>
                  <a:lnTo>
                    <a:pt x="62" y="271"/>
                  </a:lnTo>
                  <a:lnTo>
                    <a:pt x="60" y="268"/>
                  </a:lnTo>
                  <a:lnTo>
                    <a:pt x="63" y="261"/>
                  </a:lnTo>
                  <a:lnTo>
                    <a:pt x="67" y="263"/>
                  </a:lnTo>
                  <a:lnTo>
                    <a:pt x="70" y="264"/>
                  </a:lnTo>
                  <a:lnTo>
                    <a:pt x="71" y="260"/>
                  </a:lnTo>
                  <a:lnTo>
                    <a:pt x="75" y="250"/>
                  </a:lnTo>
                  <a:lnTo>
                    <a:pt x="77" y="250"/>
                  </a:lnTo>
                  <a:lnTo>
                    <a:pt x="100" y="246"/>
                  </a:lnTo>
                  <a:lnTo>
                    <a:pt x="100" y="247"/>
                  </a:lnTo>
                  <a:close/>
                  <a:moveTo>
                    <a:pt x="60" y="255"/>
                  </a:moveTo>
                  <a:lnTo>
                    <a:pt x="58" y="260"/>
                  </a:lnTo>
                  <a:lnTo>
                    <a:pt x="54" y="259"/>
                  </a:lnTo>
                  <a:lnTo>
                    <a:pt x="58" y="239"/>
                  </a:lnTo>
                  <a:lnTo>
                    <a:pt x="58" y="238"/>
                  </a:lnTo>
                  <a:lnTo>
                    <a:pt x="67" y="239"/>
                  </a:lnTo>
                  <a:lnTo>
                    <a:pt x="68" y="247"/>
                  </a:lnTo>
                  <a:lnTo>
                    <a:pt x="68" y="254"/>
                  </a:lnTo>
                  <a:lnTo>
                    <a:pt x="67" y="255"/>
                  </a:lnTo>
                  <a:lnTo>
                    <a:pt x="60" y="255"/>
                  </a:lnTo>
                  <a:close/>
                  <a:moveTo>
                    <a:pt x="140" y="250"/>
                  </a:moveTo>
                  <a:lnTo>
                    <a:pt x="139" y="252"/>
                  </a:lnTo>
                  <a:lnTo>
                    <a:pt x="135" y="234"/>
                  </a:lnTo>
                  <a:lnTo>
                    <a:pt x="140" y="230"/>
                  </a:lnTo>
                  <a:lnTo>
                    <a:pt x="144" y="229"/>
                  </a:lnTo>
                  <a:lnTo>
                    <a:pt x="148" y="229"/>
                  </a:lnTo>
                  <a:lnTo>
                    <a:pt x="149" y="231"/>
                  </a:lnTo>
                  <a:lnTo>
                    <a:pt x="151" y="233"/>
                  </a:lnTo>
                  <a:lnTo>
                    <a:pt x="152" y="234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51" y="239"/>
                  </a:lnTo>
                  <a:lnTo>
                    <a:pt x="147" y="244"/>
                  </a:lnTo>
                  <a:lnTo>
                    <a:pt x="140" y="250"/>
                  </a:lnTo>
                  <a:close/>
                  <a:moveTo>
                    <a:pt x="42" y="257"/>
                  </a:moveTo>
                  <a:lnTo>
                    <a:pt x="42" y="259"/>
                  </a:lnTo>
                  <a:lnTo>
                    <a:pt x="41" y="257"/>
                  </a:lnTo>
                  <a:lnTo>
                    <a:pt x="38" y="255"/>
                  </a:lnTo>
                  <a:lnTo>
                    <a:pt x="36" y="251"/>
                  </a:lnTo>
                  <a:lnTo>
                    <a:pt x="34" y="240"/>
                  </a:lnTo>
                  <a:lnTo>
                    <a:pt x="39" y="227"/>
                  </a:lnTo>
                  <a:lnTo>
                    <a:pt x="42" y="226"/>
                  </a:lnTo>
                  <a:lnTo>
                    <a:pt x="46" y="233"/>
                  </a:lnTo>
                  <a:lnTo>
                    <a:pt x="49" y="242"/>
                  </a:lnTo>
                  <a:lnTo>
                    <a:pt x="42" y="257"/>
                  </a:lnTo>
                  <a:close/>
                  <a:moveTo>
                    <a:pt x="34" y="230"/>
                  </a:moveTo>
                  <a:lnTo>
                    <a:pt x="29" y="230"/>
                  </a:lnTo>
                  <a:lnTo>
                    <a:pt x="25" y="217"/>
                  </a:lnTo>
                  <a:lnTo>
                    <a:pt x="32" y="217"/>
                  </a:lnTo>
                  <a:lnTo>
                    <a:pt x="34" y="230"/>
                  </a:lnTo>
                  <a:close/>
                  <a:moveTo>
                    <a:pt x="38" y="175"/>
                  </a:moveTo>
                  <a:lnTo>
                    <a:pt x="38" y="178"/>
                  </a:lnTo>
                  <a:lnTo>
                    <a:pt x="34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7"/>
                  </a:lnTo>
                  <a:lnTo>
                    <a:pt x="38" y="200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4" y="193"/>
                  </a:lnTo>
                  <a:lnTo>
                    <a:pt x="20" y="197"/>
                  </a:lnTo>
                  <a:lnTo>
                    <a:pt x="13" y="192"/>
                  </a:lnTo>
                  <a:lnTo>
                    <a:pt x="15" y="172"/>
                  </a:lnTo>
                  <a:lnTo>
                    <a:pt x="21" y="175"/>
                  </a:lnTo>
                  <a:lnTo>
                    <a:pt x="19" y="157"/>
                  </a:lnTo>
                  <a:lnTo>
                    <a:pt x="19" y="144"/>
                  </a:lnTo>
                  <a:lnTo>
                    <a:pt x="17" y="133"/>
                  </a:lnTo>
                  <a:lnTo>
                    <a:pt x="20" y="130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5" y="137"/>
                  </a:lnTo>
                  <a:lnTo>
                    <a:pt x="32" y="154"/>
                  </a:lnTo>
                  <a:lnTo>
                    <a:pt x="41" y="159"/>
                  </a:lnTo>
                  <a:lnTo>
                    <a:pt x="41" y="166"/>
                  </a:lnTo>
                  <a:lnTo>
                    <a:pt x="37" y="170"/>
                  </a:lnTo>
                  <a:lnTo>
                    <a:pt x="38" y="175"/>
                  </a:lnTo>
                  <a:close/>
                  <a:moveTo>
                    <a:pt x="58" y="148"/>
                  </a:moveTo>
                  <a:lnTo>
                    <a:pt x="50" y="151"/>
                  </a:lnTo>
                  <a:lnTo>
                    <a:pt x="26" y="108"/>
                  </a:lnTo>
                  <a:lnTo>
                    <a:pt x="39" y="117"/>
                  </a:lnTo>
                  <a:lnTo>
                    <a:pt x="55" y="130"/>
                  </a:lnTo>
                  <a:lnTo>
                    <a:pt x="55" y="137"/>
                  </a:lnTo>
                  <a:lnTo>
                    <a:pt x="55" y="141"/>
                  </a:lnTo>
                  <a:lnTo>
                    <a:pt x="58" y="148"/>
                  </a:lnTo>
                  <a:close/>
                  <a:moveTo>
                    <a:pt x="13" y="96"/>
                  </a:moveTo>
                  <a:lnTo>
                    <a:pt x="21" y="128"/>
                  </a:lnTo>
                  <a:lnTo>
                    <a:pt x="12" y="119"/>
                  </a:lnTo>
                  <a:lnTo>
                    <a:pt x="7" y="100"/>
                  </a:lnTo>
                  <a:lnTo>
                    <a:pt x="13" y="96"/>
                  </a:lnTo>
                  <a:close/>
                  <a:moveTo>
                    <a:pt x="60" y="117"/>
                  </a:moveTo>
                  <a:lnTo>
                    <a:pt x="59" y="123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28" y="93"/>
                  </a:lnTo>
                  <a:lnTo>
                    <a:pt x="33" y="95"/>
                  </a:lnTo>
                  <a:lnTo>
                    <a:pt x="41" y="98"/>
                  </a:lnTo>
                  <a:lnTo>
                    <a:pt x="47" y="100"/>
                  </a:lnTo>
                  <a:lnTo>
                    <a:pt x="49" y="100"/>
                  </a:lnTo>
                  <a:lnTo>
                    <a:pt x="51" y="102"/>
                  </a:lnTo>
                  <a:lnTo>
                    <a:pt x="53" y="104"/>
                  </a:lnTo>
                  <a:lnTo>
                    <a:pt x="57" y="111"/>
                  </a:lnTo>
                  <a:lnTo>
                    <a:pt x="60" y="117"/>
                  </a:lnTo>
                  <a:close/>
                  <a:moveTo>
                    <a:pt x="105" y="146"/>
                  </a:moveTo>
                  <a:lnTo>
                    <a:pt x="98" y="148"/>
                  </a:lnTo>
                  <a:lnTo>
                    <a:pt x="96" y="144"/>
                  </a:lnTo>
                  <a:lnTo>
                    <a:pt x="83" y="129"/>
                  </a:lnTo>
                  <a:lnTo>
                    <a:pt x="75" y="119"/>
                  </a:lnTo>
                  <a:lnTo>
                    <a:pt x="91" y="115"/>
                  </a:lnTo>
                  <a:lnTo>
                    <a:pt x="91" y="108"/>
                  </a:lnTo>
                  <a:lnTo>
                    <a:pt x="108" y="102"/>
                  </a:lnTo>
                  <a:lnTo>
                    <a:pt x="119" y="83"/>
                  </a:lnTo>
                  <a:lnTo>
                    <a:pt x="121" y="85"/>
                  </a:lnTo>
                  <a:lnTo>
                    <a:pt x="126" y="90"/>
                  </a:lnTo>
                  <a:lnTo>
                    <a:pt x="123" y="96"/>
                  </a:lnTo>
                  <a:lnTo>
                    <a:pt x="118" y="113"/>
                  </a:lnTo>
                  <a:lnTo>
                    <a:pt x="117" y="120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38"/>
                  </a:lnTo>
                  <a:lnTo>
                    <a:pt x="105" y="141"/>
                  </a:lnTo>
                  <a:lnTo>
                    <a:pt x="105" y="146"/>
                  </a:lnTo>
                  <a:close/>
                  <a:moveTo>
                    <a:pt x="15" y="87"/>
                  </a:moveTo>
                  <a:lnTo>
                    <a:pt x="12" y="95"/>
                  </a:lnTo>
                  <a:lnTo>
                    <a:pt x="4" y="91"/>
                  </a:lnTo>
                  <a:lnTo>
                    <a:pt x="5" y="70"/>
                  </a:lnTo>
                  <a:lnTo>
                    <a:pt x="12" y="79"/>
                  </a:lnTo>
                  <a:lnTo>
                    <a:pt x="11" y="85"/>
                  </a:lnTo>
                  <a:lnTo>
                    <a:pt x="16" y="86"/>
                  </a:lnTo>
                  <a:lnTo>
                    <a:pt x="15" y="87"/>
                  </a:lnTo>
                  <a:close/>
                  <a:moveTo>
                    <a:pt x="57" y="96"/>
                  </a:moveTo>
                  <a:lnTo>
                    <a:pt x="54" y="102"/>
                  </a:lnTo>
                  <a:lnTo>
                    <a:pt x="33" y="85"/>
                  </a:lnTo>
                  <a:lnTo>
                    <a:pt x="28" y="75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5" y="58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57" y="96"/>
                  </a:lnTo>
                  <a:close/>
                  <a:moveTo>
                    <a:pt x="2" y="39"/>
                  </a:moveTo>
                  <a:lnTo>
                    <a:pt x="4" y="41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9"/>
                  </a:lnTo>
                  <a:close/>
                  <a:moveTo>
                    <a:pt x="30" y="43"/>
                  </a:moveTo>
                  <a:lnTo>
                    <a:pt x="33" y="57"/>
                  </a:lnTo>
                  <a:lnTo>
                    <a:pt x="25" y="49"/>
                  </a:lnTo>
                  <a:lnTo>
                    <a:pt x="22" y="39"/>
                  </a:lnTo>
                  <a:lnTo>
                    <a:pt x="30" y="43"/>
                  </a:lnTo>
                  <a:close/>
                  <a:moveTo>
                    <a:pt x="193" y="15"/>
                  </a:moveTo>
                  <a:lnTo>
                    <a:pt x="190" y="27"/>
                  </a:lnTo>
                  <a:lnTo>
                    <a:pt x="198" y="35"/>
                  </a:lnTo>
                  <a:lnTo>
                    <a:pt x="210" y="45"/>
                  </a:lnTo>
                  <a:lnTo>
                    <a:pt x="222" y="34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35" y="31"/>
                  </a:lnTo>
                  <a:lnTo>
                    <a:pt x="237" y="38"/>
                  </a:lnTo>
                  <a:lnTo>
                    <a:pt x="236" y="41"/>
                  </a:lnTo>
                  <a:lnTo>
                    <a:pt x="240" y="47"/>
                  </a:lnTo>
                  <a:lnTo>
                    <a:pt x="257" y="39"/>
                  </a:lnTo>
                  <a:lnTo>
                    <a:pt x="257" y="31"/>
                  </a:lnTo>
                  <a:lnTo>
                    <a:pt x="262" y="32"/>
                  </a:lnTo>
                  <a:lnTo>
                    <a:pt x="265" y="40"/>
                  </a:lnTo>
                  <a:lnTo>
                    <a:pt x="269" y="39"/>
                  </a:lnTo>
                  <a:lnTo>
                    <a:pt x="267" y="45"/>
                  </a:lnTo>
                  <a:lnTo>
                    <a:pt x="275" y="43"/>
                  </a:lnTo>
                  <a:lnTo>
                    <a:pt x="277" y="49"/>
                  </a:lnTo>
                  <a:lnTo>
                    <a:pt x="275" y="51"/>
                  </a:lnTo>
                  <a:lnTo>
                    <a:pt x="265" y="57"/>
                  </a:lnTo>
                  <a:lnTo>
                    <a:pt x="262" y="60"/>
                  </a:lnTo>
                  <a:lnTo>
                    <a:pt x="263" y="62"/>
                  </a:lnTo>
                  <a:lnTo>
                    <a:pt x="265" y="65"/>
                  </a:lnTo>
                  <a:lnTo>
                    <a:pt x="275" y="65"/>
                  </a:lnTo>
                  <a:lnTo>
                    <a:pt x="280" y="61"/>
                  </a:lnTo>
                  <a:lnTo>
                    <a:pt x="291" y="66"/>
                  </a:lnTo>
                  <a:lnTo>
                    <a:pt x="288" y="70"/>
                  </a:lnTo>
                  <a:lnTo>
                    <a:pt x="282" y="69"/>
                  </a:lnTo>
                  <a:lnTo>
                    <a:pt x="279" y="85"/>
                  </a:lnTo>
                  <a:lnTo>
                    <a:pt x="294" y="86"/>
                  </a:lnTo>
                  <a:lnTo>
                    <a:pt x="292" y="94"/>
                  </a:lnTo>
                  <a:lnTo>
                    <a:pt x="292" y="100"/>
                  </a:lnTo>
                  <a:lnTo>
                    <a:pt x="305" y="104"/>
                  </a:lnTo>
                  <a:lnTo>
                    <a:pt x="309" y="108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49" y="121"/>
                  </a:lnTo>
                  <a:lnTo>
                    <a:pt x="354" y="123"/>
                  </a:lnTo>
                  <a:lnTo>
                    <a:pt x="363" y="124"/>
                  </a:lnTo>
                  <a:lnTo>
                    <a:pt x="373" y="132"/>
                  </a:lnTo>
                  <a:lnTo>
                    <a:pt x="372" y="151"/>
                  </a:lnTo>
                  <a:lnTo>
                    <a:pt x="375" y="154"/>
                  </a:lnTo>
                  <a:lnTo>
                    <a:pt x="383" y="163"/>
                  </a:lnTo>
                  <a:lnTo>
                    <a:pt x="375" y="189"/>
                  </a:lnTo>
                  <a:lnTo>
                    <a:pt x="373" y="191"/>
                  </a:lnTo>
                  <a:lnTo>
                    <a:pt x="369" y="217"/>
                  </a:lnTo>
                  <a:lnTo>
                    <a:pt x="368" y="222"/>
                  </a:lnTo>
                  <a:lnTo>
                    <a:pt x="358" y="234"/>
                  </a:lnTo>
                  <a:lnTo>
                    <a:pt x="352" y="252"/>
                  </a:lnTo>
                  <a:lnTo>
                    <a:pt x="338" y="271"/>
                  </a:lnTo>
                  <a:lnTo>
                    <a:pt x="329" y="290"/>
                  </a:lnTo>
                  <a:lnTo>
                    <a:pt x="320" y="295"/>
                  </a:lnTo>
                  <a:lnTo>
                    <a:pt x="305" y="298"/>
                  </a:lnTo>
                  <a:lnTo>
                    <a:pt x="300" y="302"/>
                  </a:lnTo>
                  <a:lnTo>
                    <a:pt x="287" y="322"/>
                  </a:lnTo>
                  <a:lnTo>
                    <a:pt x="286" y="323"/>
                  </a:lnTo>
                  <a:lnTo>
                    <a:pt x="286" y="333"/>
                  </a:lnTo>
                  <a:lnTo>
                    <a:pt x="286" y="337"/>
                  </a:lnTo>
                  <a:lnTo>
                    <a:pt x="277" y="348"/>
                  </a:lnTo>
                  <a:lnTo>
                    <a:pt x="259" y="349"/>
                  </a:lnTo>
                  <a:lnTo>
                    <a:pt x="231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3" y="365"/>
                  </a:lnTo>
                  <a:lnTo>
                    <a:pt x="219" y="364"/>
                  </a:lnTo>
                  <a:lnTo>
                    <a:pt x="215" y="360"/>
                  </a:lnTo>
                  <a:lnTo>
                    <a:pt x="222" y="345"/>
                  </a:lnTo>
                  <a:lnTo>
                    <a:pt x="223" y="328"/>
                  </a:lnTo>
                  <a:lnTo>
                    <a:pt x="220" y="324"/>
                  </a:lnTo>
                  <a:lnTo>
                    <a:pt x="202" y="324"/>
                  </a:lnTo>
                  <a:lnTo>
                    <a:pt x="187" y="335"/>
                  </a:lnTo>
                  <a:lnTo>
                    <a:pt x="174" y="335"/>
                  </a:lnTo>
                  <a:lnTo>
                    <a:pt x="165" y="345"/>
                  </a:lnTo>
                  <a:lnTo>
                    <a:pt x="164" y="354"/>
                  </a:lnTo>
                  <a:lnTo>
                    <a:pt x="157" y="358"/>
                  </a:lnTo>
                  <a:lnTo>
                    <a:pt x="151" y="370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0" y="382"/>
                  </a:lnTo>
                  <a:lnTo>
                    <a:pt x="132" y="379"/>
                  </a:lnTo>
                  <a:lnTo>
                    <a:pt x="119" y="382"/>
                  </a:lnTo>
                  <a:lnTo>
                    <a:pt x="119" y="377"/>
                  </a:lnTo>
                  <a:lnTo>
                    <a:pt x="112" y="374"/>
                  </a:lnTo>
                  <a:lnTo>
                    <a:pt x="112" y="373"/>
                  </a:lnTo>
                  <a:lnTo>
                    <a:pt x="109" y="370"/>
                  </a:lnTo>
                  <a:lnTo>
                    <a:pt x="104" y="364"/>
                  </a:lnTo>
                  <a:lnTo>
                    <a:pt x="112" y="365"/>
                  </a:lnTo>
                  <a:lnTo>
                    <a:pt x="118" y="360"/>
                  </a:lnTo>
                  <a:lnTo>
                    <a:pt x="117" y="356"/>
                  </a:lnTo>
                  <a:lnTo>
                    <a:pt x="106" y="358"/>
                  </a:lnTo>
                  <a:lnTo>
                    <a:pt x="100" y="360"/>
                  </a:lnTo>
                  <a:lnTo>
                    <a:pt x="100" y="353"/>
                  </a:lnTo>
                  <a:lnTo>
                    <a:pt x="105" y="348"/>
                  </a:lnTo>
                  <a:lnTo>
                    <a:pt x="110" y="344"/>
                  </a:lnTo>
                  <a:lnTo>
                    <a:pt x="119" y="340"/>
                  </a:lnTo>
                  <a:lnTo>
                    <a:pt x="119" y="337"/>
                  </a:lnTo>
                  <a:lnTo>
                    <a:pt x="121" y="335"/>
                  </a:lnTo>
                  <a:lnTo>
                    <a:pt x="122" y="332"/>
                  </a:lnTo>
                  <a:lnTo>
                    <a:pt x="125" y="337"/>
                  </a:lnTo>
                  <a:lnTo>
                    <a:pt x="129" y="340"/>
                  </a:lnTo>
                  <a:lnTo>
                    <a:pt x="140" y="343"/>
                  </a:lnTo>
                  <a:lnTo>
                    <a:pt x="142" y="343"/>
                  </a:lnTo>
                  <a:lnTo>
                    <a:pt x="146" y="341"/>
                  </a:lnTo>
                  <a:lnTo>
                    <a:pt x="146" y="340"/>
                  </a:lnTo>
                  <a:lnTo>
                    <a:pt x="149" y="332"/>
                  </a:lnTo>
                  <a:lnTo>
                    <a:pt x="161" y="327"/>
                  </a:lnTo>
                  <a:lnTo>
                    <a:pt x="165" y="323"/>
                  </a:lnTo>
                  <a:lnTo>
                    <a:pt x="172" y="322"/>
                  </a:lnTo>
                  <a:lnTo>
                    <a:pt x="174" y="320"/>
                  </a:lnTo>
                  <a:lnTo>
                    <a:pt x="180" y="319"/>
                  </a:lnTo>
                  <a:lnTo>
                    <a:pt x="181" y="318"/>
                  </a:lnTo>
                  <a:lnTo>
                    <a:pt x="182" y="312"/>
                  </a:lnTo>
                  <a:lnTo>
                    <a:pt x="178" y="314"/>
                  </a:lnTo>
                  <a:lnTo>
                    <a:pt x="177" y="315"/>
                  </a:lnTo>
                  <a:lnTo>
                    <a:pt x="174" y="318"/>
                  </a:lnTo>
                  <a:lnTo>
                    <a:pt x="164" y="320"/>
                  </a:lnTo>
                  <a:lnTo>
                    <a:pt x="163" y="320"/>
                  </a:lnTo>
                  <a:lnTo>
                    <a:pt x="156" y="324"/>
                  </a:lnTo>
                  <a:lnTo>
                    <a:pt x="151" y="327"/>
                  </a:lnTo>
                  <a:lnTo>
                    <a:pt x="151" y="328"/>
                  </a:lnTo>
                  <a:lnTo>
                    <a:pt x="144" y="329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34" y="336"/>
                  </a:lnTo>
                  <a:lnTo>
                    <a:pt x="130" y="335"/>
                  </a:lnTo>
                  <a:lnTo>
                    <a:pt x="126" y="329"/>
                  </a:lnTo>
                  <a:lnTo>
                    <a:pt x="129" y="324"/>
                  </a:lnTo>
                  <a:lnTo>
                    <a:pt x="131" y="319"/>
                  </a:lnTo>
                  <a:lnTo>
                    <a:pt x="131" y="318"/>
                  </a:lnTo>
                  <a:lnTo>
                    <a:pt x="131" y="312"/>
                  </a:lnTo>
                  <a:lnTo>
                    <a:pt x="131" y="309"/>
                  </a:lnTo>
                  <a:lnTo>
                    <a:pt x="129" y="310"/>
                  </a:lnTo>
                  <a:lnTo>
                    <a:pt x="126" y="318"/>
                  </a:lnTo>
                  <a:lnTo>
                    <a:pt x="122" y="324"/>
                  </a:lnTo>
                  <a:lnTo>
                    <a:pt x="118" y="328"/>
                  </a:lnTo>
                  <a:lnTo>
                    <a:pt x="114" y="331"/>
                  </a:lnTo>
                  <a:lnTo>
                    <a:pt x="112" y="327"/>
                  </a:lnTo>
                  <a:lnTo>
                    <a:pt x="109" y="323"/>
                  </a:lnTo>
                  <a:lnTo>
                    <a:pt x="108" y="320"/>
                  </a:lnTo>
                  <a:lnTo>
                    <a:pt x="106" y="314"/>
                  </a:lnTo>
                  <a:lnTo>
                    <a:pt x="101" y="310"/>
                  </a:lnTo>
                  <a:lnTo>
                    <a:pt x="96" y="311"/>
                  </a:lnTo>
                  <a:lnTo>
                    <a:pt x="94" y="311"/>
                  </a:lnTo>
                  <a:lnTo>
                    <a:pt x="92" y="309"/>
                  </a:lnTo>
                  <a:lnTo>
                    <a:pt x="94" y="303"/>
                  </a:lnTo>
                  <a:lnTo>
                    <a:pt x="100" y="302"/>
                  </a:lnTo>
                  <a:lnTo>
                    <a:pt x="102" y="298"/>
                  </a:lnTo>
                  <a:lnTo>
                    <a:pt x="104" y="293"/>
                  </a:lnTo>
                  <a:lnTo>
                    <a:pt x="108" y="289"/>
                  </a:lnTo>
                  <a:lnTo>
                    <a:pt x="109" y="289"/>
                  </a:lnTo>
                  <a:lnTo>
                    <a:pt x="114" y="288"/>
                  </a:lnTo>
                  <a:lnTo>
                    <a:pt x="119" y="286"/>
                  </a:lnTo>
                  <a:lnTo>
                    <a:pt x="121" y="286"/>
                  </a:lnTo>
                  <a:lnTo>
                    <a:pt x="122" y="286"/>
                  </a:lnTo>
                  <a:lnTo>
                    <a:pt x="127" y="285"/>
                  </a:lnTo>
                  <a:lnTo>
                    <a:pt x="129" y="284"/>
                  </a:lnTo>
                  <a:lnTo>
                    <a:pt x="130" y="284"/>
                  </a:lnTo>
                  <a:lnTo>
                    <a:pt x="132" y="284"/>
                  </a:lnTo>
                  <a:lnTo>
                    <a:pt x="136" y="282"/>
                  </a:lnTo>
                  <a:lnTo>
                    <a:pt x="138" y="281"/>
                  </a:lnTo>
                  <a:lnTo>
                    <a:pt x="140" y="277"/>
                  </a:lnTo>
                  <a:lnTo>
                    <a:pt x="140" y="276"/>
                  </a:lnTo>
                  <a:lnTo>
                    <a:pt x="138" y="273"/>
                  </a:lnTo>
                  <a:lnTo>
                    <a:pt x="139" y="268"/>
                  </a:lnTo>
                  <a:lnTo>
                    <a:pt x="140" y="264"/>
                  </a:lnTo>
                  <a:lnTo>
                    <a:pt x="144" y="257"/>
                  </a:lnTo>
                  <a:lnTo>
                    <a:pt x="151" y="252"/>
                  </a:lnTo>
                  <a:lnTo>
                    <a:pt x="152" y="251"/>
                  </a:lnTo>
                  <a:lnTo>
                    <a:pt x="160" y="251"/>
                  </a:lnTo>
                  <a:lnTo>
                    <a:pt x="168" y="250"/>
                  </a:lnTo>
                  <a:lnTo>
                    <a:pt x="169" y="250"/>
                  </a:lnTo>
                  <a:lnTo>
                    <a:pt x="173" y="248"/>
                  </a:lnTo>
                  <a:lnTo>
                    <a:pt x="178" y="246"/>
                  </a:lnTo>
                  <a:lnTo>
                    <a:pt x="182" y="243"/>
                  </a:lnTo>
                  <a:lnTo>
                    <a:pt x="182" y="240"/>
                  </a:lnTo>
                  <a:lnTo>
                    <a:pt x="184" y="235"/>
                  </a:lnTo>
                  <a:lnTo>
                    <a:pt x="180" y="233"/>
                  </a:lnTo>
                  <a:lnTo>
                    <a:pt x="178" y="235"/>
                  </a:lnTo>
                  <a:lnTo>
                    <a:pt x="177" y="239"/>
                  </a:lnTo>
                  <a:lnTo>
                    <a:pt x="165" y="246"/>
                  </a:lnTo>
                  <a:lnTo>
                    <a:pt x="164" y="243"/>
                  </a:lnTo>
                  <a:lnTo>
                    <a:pt x="164" y="242"/>
                  </a:lnTo>
                  <a:lnTo>
                    <a:pt x="161" y="235"/>
                  </a:lnTo>
                  <a:lnTo>
                    <a:pt x="160" y="235"/>
                  </a:lnTo>
                  <a:lnTo>
                    <a:pt x="157" y="225"/>
                  </a:lnTo>
                  <a:lnTo>
                    <a:pt x="157" y="223"/>
                  </a:lnTo>
                  <a:lnTo>
                    <a:pt x="160" y="218"/>
                  </a:lnTo>
                  <a:lnTo>
                    <a:pt x="165" y="218"/>
                  </a:lnTo>
                  <a:lnTo>
                    <a:pt x="167" y="217"/>
                  </a:lnTo>
                  <a:lnTo>
                    <a:pt x="174" y="214"/>
                  </a:lnTo>
                  <a:lnTo>
                    <a:pt x="176" y="209"/>
                  </a:lnTo>
                  <a:lnTo>
                    <a:pt x="178" y="205"/>
                  </a:lnTo>
                  <a:lnTo>
                    <a:pt x="182" y="197"/>
                  </a:lnTo>
                  <a:lnTo>
                    <a:pt x="190" y="195"/>
                  </a:lnTo>
                  <a:lnTo>
                    <a:pt x="197" y="191"/>
                  </a:lnTo>
                  <a:lnTo>
                    <a:pt x="198" y="188"/>
                  </a:lnTo>
                  <a:lnTo>
                    <a:pt x="198" y="182"/>
                  </a:lnTo>
                  <a:lnTo>
                    <a:pt x="201" y="182"/>
                  </a:lnTo>
                  <a:lnTo>
                    <a:pt x="202" y="182"/>
                  </a:lnTo>
                  <a:lnTo>
                    <a:pt x="208" y="183"/>
                  </a:lnTo>
                  <a:lnTo>
                    <a:pt x="216" y="180"/>
                  </a:lnTo>
                  <a:lnTo>
                    <a:pt x="219" y="175"/>
                  </a:lnTo>
                  <a:lnTo>
                    <a:pt x="227" y="168"/>
                  </a:lnTo>
                  <a:lnTo>
                    <a:pt x="228" y="167"/>
                  </a:lnTo>
                  <a:lnTo>
                    <a:pt x="233" y="170"/>
                  </a:lnTo>
                  <a:lnTo>
                    <a:pt x="240" y="176"/>
                  </a:lnTo>
                  <a:lnTo>
                    <a:pt x="239" y="178"/>
                  </a:lnTo>
                  <a:lnTo>
                    <a:pt x="233" y="189"/>
                  </a:lnTo>
                  <a:lnTo>
                    <a:pt x="228" y="202"/>
                  </a:lnTo>
                  <a:lnTo>
                    <a:pt x="225" y="210"/>
                  </a:lnTo>
                  <a:lnTo>
                    <a:pt x="222" y="220"/>
                  </a:lnTo>
                  <a:lnTo>
                    <a:pt x="219" y="227"/>
                  </a:lnTo>
                  <a:lnTo>
                    <a:pt x="216" y="234"/>
                  </a:lnTo>
                  <a:lnTo>
                    <a:pt x="216" y="235"/>
                  </a:lnTo>
                  <a:lnTo>
                    <a:pt x="215" y="242"/>
                  </a:lnTo>
                  <a:lnTo>
                    <a:pt x="212" y="247"/>
                  </a:lnTo>
                  <a:lnTo>
                    <a:pt x="211" y="252"/>
                  </a:lnTo>
                  <a:lnTo>
                    <a:pt x="211" y="254"/>
                  </a:lnTo>
                  <a:lnTo>
                    <a:pt x="212" y="257"/>
                  </a:lnTo>
                  <a:lnTo>
                    <a:pt x="214" y="259"/>
                  </a:lnTo>
                  <a:lnTo>
                    <a:pt x="216" y="248"/>
                  </a:lnTo>
                  <a:lnTo>
                    <a:pt x="219" y="244"/>
                  </a:lnTo>
                  <a:lnTo>
                    <a:pt x="220" y="238"/>
                  </a:lnTo>
                  <a:lnTo>
                    <a:pt x="220" y="237"/>
                  </a:lnTo>
                  <a:lnTo>
                    <a:pt x="228" y="220"/>
                  </a:lnTo>
                  <a:lnTo>
                    <a:pt x="231" y="208"/>
                  </a:lnTo>
                  <a:lnTo>
                    <a:pt x="236" y="193"/>
                  </a:lnTo>
                  <a:lnTo>
                    <a:pt x="240" y="185"/>
                  </a:lnTo>
                  <a:lnTo>
                    <a:pt x="242" y="182"/>
                  </a:lnTo>
                  <a:lnTo>
                    <a:pt x="246" y="187"/>
                  </a:lnTo>
                  <a:lnTo>
                    <a:pt x="246" y="182"/>
                  </a:lnTo>
                  <a:lnTo>
                    <a:pt x="245" y="180"/>
                  </a:lnTo>
                  <a:lnTo>
                    <a:pt x="249" y="175"/>
                  </a:lnTo>
                  <a:lnTo>
                    <a:pt x="253" y="171"/>
                  </a:lnTo>
                  <a:lnTo>
                    <a:pt x="265" y="162"/>
                  </a:lnTo>
                  <a:lnTo>
                    <a:pt x="266" y="162"/>
                  </a:lnTo>
                  <a:lnTo>
                    <a:pt x="271" y="163"/>
                  </a:lnTo>
                  <a:lnTo>
                    <a:pt x="273" y="163"/>
                  </a:lnTo>
                  <a:lnTo>
                    <a:pt x="284" y="162"/>
                  </a:lnTo>
                  <a:lnTo>
                    <a:pt x="291" y="165"/>
                  </a:lnTo>
                  <a:lnTo>
                    <a:pt x="294" y="167"/>
                  </a:lnTo>
                  <a:lnTo>
                    <a:pt x="294" y="168"/>
                  </a:lnTo>
                  <a:lnTo>
                    <a:pt x="299" y="165"/>
                  </a:lnTo>
                  <a:lnTo>
                    <a:pt x="303" y="162"/>
                  </a:lnTo>
                  <a:lnTo>
                    <a:pt x="301" y="159"/>
                  </a:lnTo>
                  <a:lnTo>
                    <a:pt x="299" y="159"/>
                  </a:lnTo>
                  <a:lnTo>
                    <a:pt x="295" y="159"/>
                  </a:lnTo>
                  <a:lnTo>
                    <a:pt x="287" y="155"/>
                  </a:lnTo>
                  <a:lnTo>
                    <a:pt x="282" y="157"/>
                  </a:lnTo>
                  <a:lnTo>
                    <a:pt x="280" y="157"/>
                  </a:lnTo>
                  <a:lnTo>
                    <a:pt x="277" y="157"/>
                  </a:lnTo>
                  <a:lnTo>
                    <a:pt x="282" y="149"/>
                  </a:lnTo>
                  <a:lnTo>
                    <a:pt x="288" y="141"/>
                  </a:lnTo>
                  <a:lnTo>
                    <a:pt x="291" y="138"/>
                  </a:lnTo>
                  <a:lnTo>
                    <a:pt x="288" y="136"/>
                  </a:lnTo>
                  <a:lnTo>
                    <a:pt x="283" y="140"/>
                  </a:lnTo>
                  <a:lnTo>
                    <a:pt x="279" y="146"/>
                  </a:lnTo>
                  <a:lnTo>
                    <a:pt x="279" y="140"/>
                  </a:lnTo>
                  <a:lnTo>
                    <a:pt x="277" y="141"/>
                  </a:lnTo>
                  <a:lnTo>
                    <a:pt x="274" y="148"/>
                  </a:lnTo>
                  <a:lnTo>
                    <a:pt x="275" y="150"/>
                  </a:lnTo>
                  <a:lnTo>
                    <a:pt x="271" y="158"/>
                  </a:lnTo>
                  <a:lnTo>
                    <a:pt x="270" y="159"/>
                  </a:lnTo>
                  <a:lnTo>
                    <a:pt x="265" y="157"/>
                  </a:lnTo>
                  <a:lnTo>
                    <a:pt x="259" y="159"/>
                  </a:lnTo>
                  <a:lnTo>
                    <a:pt x="253" y="162"/>
                  </a:lnTo>
                  <a:lnTo>
                    <a:pt x="245" y="170"/>
                  </a:lnTo>
                  <a:lnTo>
                    <a:pt x="241" y="167"/>
                  </a:lnTo>
                  <a:lnTo>
                    <a:pt x="237" y="162"/>
                  </a:lnTo>
                  <a:lnTo>
                    <a:pt x="239" y="161"/>
                  </a:lnTo>
                  <a:lnTo>
                    <a:pt x="246" y="154"/>
                  </a:lnTo>
                  <a:lnTo>
                    <a:pt x="250" y="148"/>
                  </a:lnTo>
                  <a:lnTo>
                    <a:pt x="249" y="146"/>
                  </a:lnTo>
                  <a:lnTo>
                    <a:pt x="244" y="151"/>
                  </a:lnTo>
                  <a:lnTo>
                    <a:pt x="239" y="157"/>
                  </a:lnTo>
                  <a:lnTo>
                    <a:pt x="235" y="158"/>
                  </a:lnTo>
                  <a:lnTo>
                    <a:pt x="233" y="162"/>
                  </a:lnTo>
                  <a:lnTo>
                    <a:pt x="227" y="162"/>
                  </a:lnTo>
                  <a:lnTo>
                    <a:pt x="223" y="162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208" y="166"/>
                  </a:lnTo>
                  <a:lnTo>
                    <a:pt x="206" y="170"/>
                  </a:lnTo>
                  <a:lnTo>
                    <a:pt x="199" y="170"/>
                  </a:lnTo>
                  <a:lnTo>
                    <a:pt x="190" y="174"/>
                  </a:lnTo>
                  <a:lnTo>
                    <a:pt x="189" y="172"/>
                  </a:lnTo>
                  <a:lnTo>
                    <a:pt x="186" y="165"/>
                  </a:lnTo>
                  <a:lnTo>
                    <a:pt x="186" y="162"/>
                  </a:lnTo>
                  <a:lnTo>
                    <a:pt x="185" y="151"/>
                  </a:lnTo>
                  <a:lnTo>
                    <a:pt x="181" y="154"/>
                  </a:lnTo>
                  <a:lnTo>
                    <a:pt x="182" y="166"/>
                  </a:lnTo>
                  <a:lnTo>
                    <a:pt x="185" y="171"/>
                  </a:lnTo>
                  <a:lnTo>
                    <a:pt x="186" y="174"/>
                  </a:lnTo>
                  <a:lnTo>
                    <a:pt x="187" y="176"/>
                  </a:lnTo>
                  <a:lnTo>
                    <a:pt x="177" y="176"/>
                  </a:lnTo>
                  <a:lnTo>
                    <a:pt x="172" y="178"/>
                  </a:lnTo>
                  <a:lnTo>
                    <a:pt x="178" y="185"/>
                  </a:lnTo>
                  <a:lnTo>
                    <a:pt x="178" y="189"/>
                  </a:lnTo>
                  <a:lnTo>
                    <a:pt x="174" y="191"/>
                  </a:lnTo>
                  <a:lnTo>
                    <a:pt x="172" y="192"/>
                  </a:lnTo>
                  <a:lnTo>
                    <a:pt x="173" y="195"/>
                  </a:lnTo>
                  <a:lnTo>
                    <a:pt x="173" y="201"/>
                  </a:lnTo>
                  <a:lnTo>
                    <a:pt x="168" y="210"/>
                  </a:lnTo>
                  <a:lnTo>
                    <a:pt x="165" y="209"/>
                  </a:lnTo>
                  <a:lnTo>
                    <a:pt x="152" y="200"/>
                  </a:lnTo>
                  <a:lnTo>
                    <a:pt x="151" y="202"/>
                  </a:lnTo>
                  <a:lnTo>
                    <a:pt x="151" y="204"/>
                  </a:lnTo>
                  <a:lnTo>
                    <a:pt x="147" y="209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9" y="225"/>
                  </a:lnTo>
                  <a:lnTo>
                    <a:pt x="138" y="229"/>
                  </a:lnTo>
                  <a:lnTo>
                    <a:pt x="130" y="229"/>
                  </a:lnTo>
                  <a:lnTo>
                    <a:pt x="129" y="235"/>
                  </a:lnTo>
                  <a:lnTo>
                    <a:pt x="130" y="240"/>
                  </a:lnTo>
                  <a:lnTo>
                    <a:pt x="131" y="246"/>
                  </a:lnTo>
                  <a:lnTo>
                    <a:pt x="130" y="254"/>
                  </a:lnTo>
                  <a:lnTo>
                    <a:pt x="129" y="257"/>
                  </a:lnTo>
                  <a:lnTo>
                    <a:pt x="127" y="261"/>
                  </a:lnTo>
                  <a:lnTo>
                    <a:pt x="122" y="268"/>
                  </a:lnTo>
                  <a:lnTo>
                    <a:pt x="118" y="271"/>
                  </a:lnTo>
                  <a:lnTo>
                    <a:pt x="115" y="272"/>
                  </a:lnTo>
                  <a:lnTo>
                    <a:pt x="115" y="267"/>
                  </a:lnTo>
                  <a:lnTo>
                    <a:pt x="109" y="271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106" y="269"/>
                  </a:lnTo>
                  <a:lnTo>
                    <a:pt x="106" y="265"/>
                  </a:lnTo>
                  <a:lnTo>
                    <a:pt x="106" y="260"/>
                  </a:lnTo>
                  <a:lnTo>
                    <a:pt x="105" y="254"/>
                  </a:lnTo>
                  <a:lnTo>
                    <a:pt x="106" y="250"/>
                  </a:lnTo>
                  <a:lnTo>
                    <a:pt x="112" y="251"/>
                  </a:lnTo>
                  <a:lnTo>
                    <a:pt x="114" y="252"/>
                  </a:lnTo>
                  <a:lnTo>
                    <a:pt x="118" y="246"/>
                  </a:lnTo>
                  <a:lnTo>
                    <a:pt x="114" y="244"/>
                  </a:lnTo>
                  <a:lnTo>
                    <a:pt x="112" y="246"/>
                  </a:lnTo>
                  <a:lnTo>
                    <a:pt x="109" y="243"/>
                  </a:lnTo>
                  <a:lnTo>
                    <a:pt x="109" y="237"/>
                  </a:lnTo>
                  <a:lnTo>
                    <a:pt x="110" y="225"/>
                  </a:lnTo>
                  <a:lnTo>
                    <a:pt x="117" y="221"/>
                  </a:lnTo>
                  <a:lnTo>
                    <a:pt x="123" y="217"/>
                  </a:lnTo>
                  <a:lnTo>
                    <a:pt x="126" y="216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09" y="217"/>
                  </a:lnTo>
                  <a:lnTo>
                    <a:pt x="102" y="221"/>
                  </a:lnTo>
                  <a:lnTo>
                    <a:pt x="100" y="225"/>
                  </a:lnTo>
                  <a:lnTo>
                    <a:pt x="93" y="225"/>
                  </a:lnTo>
                  <a:lnTo>
                    <a:pt x="92" y="225"/>
                  </a:lnTo>
                  <a:lnTo>
                    <a:pt x="91" y="220"/>
                  </a:lnTo>
                  <a:lnTo>
                    <a:pt x="93" y="210"/>
                  </a:lnTo>
                  <a:lnTo>
                    <a:pt x="101" y="206"/>
                  </a:lnTo>
                  <a:lnTo>
                    <a:pt x="102" y="205"/>
                  </a:lnTo>
                  <a:lnTo>
                    <a:pt x="113" y="205"/>
                  </a:lnTo>
                  <a:lnTo>
                    <a:pt x="113" y="202"/>
                  </a:lnTo>
                  <a:lnTo>
                    <a:pt x="101" y="201"/>
                  </a:lnTo>
                  <a:lnTo>
                    <a:pt x="105" y="193"/>
                  </a:lnTo>
                  <a:lnTo>
                    <a:pt x="98" y="196"/>
                  </a:lnTo>
                  <a:lnTo>
                    <a:pt x="104" y="188"/>
                  </a:lnTo>
                  <a:lnTo>
                    <a:pt x="105" y="185"/>
                  </a:lnTo>
                  <a:lnTo>
                    <a:pt x="106" y="182"/>
                  </a:lnTo>
                  <a:lnTo>
                    <a:pt x="108" y="179"/>
                  </a:lnTo>
                  <a:lnTo>
                    <a:pt x="112" y="172"/>
                  </a:lnTo>
                  <a:lnTo>
                    <a:pt x="113" y="171"/>
                  </a:lnTo>
                  <a:lnTo>
                    <a:pt x="119" y="168"/>
                  </a:lnTo>
                  <a:lnTo>
                    <a:pt x="122" y="165"/>
                  </a:lnTo>
                  <a:lnTo>
                    <a:pt x="119" y="162"/>
                  </a:lnTo>
                  <a:lnTo>
                    <a:pt x="118" y="159"/>
                  </a:lnTo>
                  <a:lnTo>
                    <a:pt x="117" y="161"/>
                  </a:lnTo>
                  <a:lnTo>
                    <a:pt x="114" y="166"/>
                  </a:lnTo>
                  <a:lnTo>
                    <a:pt x="108" y="166"/>
                  </a:lnTo>
                  <a:lnTo>
                    <a:pt x="102" y="178"/>
                  </a:lnTo>
                  <a:lnTo>
                    <a:pt x="96" y="188"/>
                  </a:lnTo>
                  <a:lnTo>
                    <a:pt x="96" y="189"/>
                  </a:lnTo>
                  <a:lnTo>
                    <a:pt x="93" y="192"/>
                  </a:lnTo>
                  <a:lnTo>
                    <a:pt x="92" y="195"/>
                  </a:lnTo>
                  <a:lnTo>
                    <a:pt x="89" y="196"/>
                  </a:lnTo>
                  <a:lnTo>
                    <a:pt x="88" y="202"/>
                  </a:lnTo>
                  <a:lnTo>
                    <a:pt x="85" y="209"/>
                  </a:lnTo>
                  <a:lnTo>
                    <a:pt x="84" y="210"/>
                  </a:lnTo>
                  <a:lnTo>
                    <a:pt x="83" y="212"/>
                  </a:lnTo>
                  <a:lnTo>
                    <a:pt x="77" y="214"/>
                  </a:lnTo>
                  <a:lnTo>
                    <a:pt x="75" y="216"/>
                  </a:lnTo>
                  <a:lnTo>
                    <a:pt x="74" y="217"/>
                  </a:lnTo>
                  <a:lnTo>
                    <a:pt x="71" y="226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4" y="213"/>
                  </a:lnTo>
                  <a:lnTo>
                    <a:pt x="59" y="209"/>
                  </a:lnTo>
                  <a:lnTo>
                    <a:pt x="64" y="205"/>
                  </a:lnTo>
                  <a:lnTo>
                    <a:pt x="63" y="201"/>
                  </a:lnTo>
                  <a:lnTo>
                    <a:pt x="62" y="200"/>
                  </a:lnTo>
                  <a:lnTo>
                    <a:pt x="53" y="202"/>
                  </a:lnTo>
                  <a:lnTo>
                    <a:pt x="51" y="201"/>
                  </a:lnTo>
                  <a:lnTo>
                    <a:pt x="49" y="200"/>
                  </a:lnTo>
                  <a:lnTo>
                    <a:pt x="50" y="196"/>
                  </a:lnTo>
                  <a:lnTo>
                    <a:pt x="53" y="196"/>
                  </a:lnTo>
                  <a:lnTo>
                    <a:pt x="57" y="193"/>
                  </a:lnTo>
                  <a:lnTo>
                    <a:pt x="60" y="191"/>
                  </a:lnTo>
                  <a:lnTo>
                    <a:pt x="60" y="187"/>
                  </a:lnTo>
                  <a:lnTo>
                    <a:pt x="55" y="187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7" y="192"/>
                  </a:lnTo>
                  <a:lnTo>
                    <a:pt x="46" y="189"/>
                  </a:lnTo>
                  <a:lnTo>
                    <a:pt x="45" y="184"/>
                  </a:lnTo>
                  <a:lnTo>
                    <a:pt x="45" y="179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4" y="174"/>
                  </a:lnTo>
                  <a:lnTo>
                    <a:pt x="58" y="176"/>
                  </a:lnTo>
                  <a:lnTo>
                    <a:pt x="59" y="176"/>
                  </a:lnTo>
                  <a:lnTo>
                    <a:pt x="62" y="179"/>
                  </a:lnTo>
                  <a:lnTo>
                    <a:pt x="63" y="179"/>
                  </a:lnTo>
                  <a:lnTo>
                    <a:pt x="64" y="175"/>
                  </a:lnTo>
                  <a:lnTo>
                    <a:pt x="66" y="170"/>
                  </a:lnTo>
                  <a:lnTo>
                    <a:pt x="60" y="171"/>
                  </a:lnTo>
                  <a:lnTo>
                    <a:pt x="54" y="170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1"/>
                  </a:lnTo>
                  <a:lnTo>
                    <a:pt x="47" y="159"/>
                  </a:lnTo>
                  <a:lnTo>
                    <a:pt x="49" y="155"/>
                  </a:lnTo>
                  <a:lnTo>
                    <a:pt x="54" y="155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64" y="149"/>
                  </a:lnTo>
                  <a:lnTo>
                    <a:pt x="64" y="148"/>
                  </a:lnTo>
                  <a:lnTo>
                    <a:pt x="62" y="142"/>
                  </a:lnTo>
                  <a:lnTo>
                    <a:pt x="63" y="136"/>
                  </a:lnTo>
                  <a:lnTo>
                    <a:pt x="62" y="130"/>
                  </a:lnTo>
                  <a:lnTo>
                    <a:pt x="62" y="125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74" y="125"/>
                  </a:lnTo>
                  <a:lnTo>
                    <a:pt x="77" y="133"/>
                  </a:lnTo>
                  <a:lnTo>
                    <a:pt x="84" y="141"/>
                  </a:lnTo>
                  <a:lnTo>
                    <a:pt x="88" y="150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100" y="153"/>
                  </a:lnTo>
                  <a:lnTo>
                    <a:pt x="105" y="151"/>
                  </a:lnTo>
                  <a:lnTo>
                    <a:pt x="106" y="150"/>
                  </a:lnTo>
                  <a:lnTo>
                    <a:pt x="109" y="148"/>
                  </a:lnTo>
                  <a:lnTo>
                    <a:pt x="113" y="145"/>
                  </a:lnTo>
                  <a:lnTo>
                    <a:pt x="118" y="146"/>
                  </a:lnTo>
                  <a:lnTo>
                    <a:pt x="119" y="142"/>
                  </a:lnTo>
                  <a:lnTo>
                    <a:pt x="121" y="138"/>
                  </a:lnTo>
                  <a:lnTo>
                    <a:pt x="122" y="123"/>
                  </a:lnTo>
                  <a:lnTo>
                    <a:pt x="125" y="120"/>
                  </a:lnTo>
                  <a:lnTo>
                    <a:pt x="129" y="111"/>
                  </a:lnTo>
                  <a:lnTo>
                    <a:pt x="129" y="103"/>
                  </a:lnTo>
                  <a:lnTo>
                    <a:pt x="131" y="96"/>
                  </a:lnTo>
                  <a:lnTo>
                    <a:pt x="131" y="90"/>
                  </a:lnTo>
                  <a:lnTo>
                    <a:pt x="132" y="85"/>
                  </a:lnTo>
                  <a:lnTo>
                    <a:pt x="135" y="82"/>
                  </a:lnTo>
                  <a:lnTo>
                    <a:pt x="122" y="79"/>
                  </a:lnTo>
                  <a:lnTo>
                    <a:pt x="123" y="75"/>
                  </a:lnTo>
                  <a:lnTo>
                    <a:pt x="126" y="73"/>
                  </a:lnTo>
                  <a:lnTo>
                    <a:pt x="129" y="70"/>
                  </a:lnTo>
                  <a:lnTo>
                    <a:pt x="132" y="66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2" y="52"/>
                  </a:lnTo>
                  <a:lnTo>
                    <a:pt x="140" y="53"/>
                  </a:lnTo>
                  <a:lnTo>
                    <a:pt x="135" y="58"/>
                  </a:lnTo>
                  <a:lnTo>
                    <a:pt x="127" y="65"/>
                  </a:lnTo>
                  <a:lnTo>
                    <a:pt x="123" y="72"/>
                  </a:lnTo>
                  <a:lnTo>
                    <a:pt x="122" y="74"/>
                  </a:lnTo>
                  <a:lnTo>
                    <a:pt x="119" y="73"/>
                  </a:lnTo>
                  <a:lnTo>
                    <a:pt x="113" y="79"/>
                  </a:lnTo>
                  <a:lnTo>
                    <a:pt x="109" y="81"/>
                  </a:lnTo>
                  <a:lnTo>
                    <a:pt x="106" y="79"/>
                  </a:lnTo>
                  <a:lnTo>
                    <a:pt x="106" y="81"/>
                  </a:lnTo>
                  <a:lnTo>
                    <a:pt x="106" y="89"/>
                  </a:lnTo>
                  <a:lnTo>
                    <a:pt x="105" y="94"/>
                  </a:lnTo>
                  <a:lnTo>
                    <a:pt x="98" y="96"/>
                  </a:lnTo>
                  <a:lnTo>
                    <a:pt x="89" y="100"/>
                  </a:lnTo>
                  <a:lnTo>
                    <a:pt x="83" y="102"/>
                  </a:lnTo>
                  <a:lnTo>
                    <a:pt x="79" y="103"/>
                  </a:lnTo>
                  <a:lnTo>
                    <a:pt x="80" y="110"/>
                  </a:lnTo>
                  <a:lnTo>
                    <a:pt x="67" y="113"/>
                  </a:lnTo>
                  <a:lnTo>
                    <a:pt x="66" y="112"/>
                  </a:lnTo>
                  <a:lnTo>
                    <a:pt x="63" y="110"/>
                  </a:lnTo>
                  <a:lnTo>
                    <a:pt x="62" y="110"/>
                  </a:lnTo>
                  <a:lnTo>
                    <a:pt x="62" y="96"/>
                  </a:lnTo>
                  <a:lnTo>
                    <a:pt x="57" y="87"/>
                  </a:lnTo>
                  <a:lnTo>
                    <a:pt x="53" y="83"/>
                  </a:lnTo>
                  <a:lnTo>
                    <a:pt x="55" y="81"/>
                  </a:lnTo>
                  <a:lnTo>
                    <a:pt x="60" y="85"/>
                  </a:lnTo>
                  <a:lnTo>
                    <a:pt x="63" y="90"/>
                  </a:lnTo>
                  <a:lnTo>
                    <a:pt x="64" y="83"/>
                  </a:lnTo>
                  <a:lnTo>
                    <a:pt x="63" y="81"/>
                  </a:lnTo>
                  <a:lnTo>
                    <a:pt x="55" y="69"/>
                  </a:lnTo>
                  <a:lnTo>
                    <a:pt x="62" y="69"/>
                  </a:lnTo>
                  <a:lnTo>
                    <a:pt x="62" y="66"/>
                  </a:lnTo>
                  <a:lnTo>
                    <a:pt x="57" y="64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53" y="51"/>
                  </a:lnTo>
                  <a:lnTo>
                    <a:pt x="59" y="52"/>
                  </a:lnTo>
                  <a:lnTo>
                    <a:pt x="64" y="57"/>
                  </a:lnTo>
                  <a:lnTo>
                    <a:pt x="68" y="62"/>
                  </a:lnTo>
                  <a:lnTo>
                    <a:pt x="79" y="68"/>
                  </a:lnTo>
                  <a:lnTo>
                    <a:pt x="79" y="82"/>
                  </a:lnTo>
                  <a:lnTo>
                    <a:pt x="87" y="87"/>
                  </a:lnTo>
                  <a:lnTo>
                    <a:pt x="85" y="77"/>
                  </a:lnTo>
                  <a:lnTo>
                    <a:pt x="87" y="77"/>
                  </a:lnTo>
                  <a:lnTo>
                    <a:pt x="92" y="85"/>
                  </a:lnTo>
                  <a:lnTo>
                    <a:pt x="94" y="83"/>
                  </a:lnTo>
                  <a:lnTo>
                    <a:pt x="93" y="74"/>
                  </a:lnTo>
                  <a:lnTo>
                    <a:pt x="91" y="72"/>
                  </a:lnTo>
                  <a:lnTo>
                    <a:pt x="88" y="69"/>
                  </a:lnTo>
                  <a:lnTo>
                    <a:pt x="83" y="60"/>
                  </a:lnTo>
                  <a:lnTo>
                    <a:pt x="79" y="61"/>
                  </a:lnTo>
                  <a:lnTo>
                    <a:pt x="74" y="55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5" y="45"/>
                  </a:lnTo>
                  <a:lnTo>
                    <a:pt x="91" y="44"/>
                  </a:lnTo>
                  <a:lnTo>
                    <a:pt x="88" y="38"/>
                  </a:lnTo>
                  <a:lnTo>
                    <a:pt x="91" y="34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102" y="34"/>
                  </a:lnTo>
                  <a:lnTo>
                    <a:pt x="106" y="38"/>
                  </a:lnTo>
                  <a:lnTo>
                    <a:pt x="110" y="36"/>
                  </a:lnTo>
                  <a:lnTo>
                    <a:pt x="117" y="36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7" y="34"/>
                  </a:lnTo>
                  <a:lnTo>
                    <a:pt x="113" y="32"/>
                  </a:lnTo>
                  <a:lnTo>
                    <a:pt x="110" y="32"/>
                  </a:lnTo>
                  <a:lnTo>
                    <a:pt x="106" y="30"/>
                  </a:lnTo>
                  <a:lnTo>
                    <a:pt x="112" y="24"/>
                  </a:lnTo>
                  <a:lnTo>
                    <a:pt x="108" y="23"/>
                  </a:lnTo>
                  <a:lnTo>
                    <a:pt x="101" y="28"/>
                  </a:lnTo>
                  <a:lnTo>
                    <a:pt x="92" y="28"/>
                  </a:lnTo>
                  <a:lnTo>
                    <a:pt x="88" y="28"/>
                  </a:lnTo>
                  <a:lnTo>
                    <a:pt x="84" y="38"/>
                  </a:lnTo>
                  <a:lnTo>
                    <a:pt x="79" y="41"/>
                  </a:lnTo>
                  <a:lnTo>
                    <a:pt x="74" y="40"/>
                  </a:lnTo>
                  <a:lnTo>
                    <a:pt x="68" y="39"/>
                  </a:lnTo>
                  <a:lnTo>
                    <a:pt x="66" y="32"/>
                  </a:lnTo>
                  <a:lnTo>
                    <a:pt x="62" y="35"/>
                  </a:lnTo>
                  <a:lnTo>
                    <a:pt x="57" y="36"/>
                  </a:lnTo>
                  <a:lnTo>
                    <a:pt x="60" y="28"/>
                  </a:lnTo>
                  <a:lnTo>
                    <a:pt x="64" y="19"/>
                  </a:lnTo>
                  <a:lnTo>
                    <a:pt x="74" y="14"/>
                  </a:lnTo>
                  <a:lnTo>
                    <a:pt x="80" y="14"/>
                  </a:lnTo>
                  <a:lnTo>
                    <a:pt x="81" y="10"/>
                  </a:lnTo>
                  <a:lnTo>
                    <a:pt x="83" y="13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26" y="7"/>
                  </a:lnTo>
                  <a:lnTo>
                    <a:pt x="135" y="15"/>
                  </a:lnTo>
                  <a:lnTo>
                    <a:pt x="140" y="13"/>
                  </a:lnTo>
                  <a:lnTo>
                    <a:pt x="148" y="9"/>
                  </a:lnTo>
                  <a:lnTo>
                    <a:pt x="156" y="19"/>
                  </a:lnTo>
                  <a:lnTo>
                    <a:pt x="159" y="19"/>
                  </a:lnTo>
                  <a:lnTo>
                    <a:pt x="167" y="5"/>
                  </a:lnTo>
                  <a:lnTo>
                    <a:pt x="178" y="0"/>
                  </a:lnTo>
                  <a:lnTo>
                    <a:pt x="185" y="10"/>
                  </a:lnTo>
                  <a:lnTo>
                    <a:pt x="193" y="15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2" name="Freeform 1385"/>
            <p:cNvSpPr>
              <a:spLocks noEditPoints="1"/>
            </p:cNvSpPr>
            <p:nvPr/>
          </p:nvSpPr>
          <p:spPr bwMode="auto">
            <a:xfrm>
              <a:off x="2815" y="2854"/>
              <a:ext cx="482" cy="441"/>
            </a:xfrm>
            <a:custGeom>
              <a:avLst/>
              <a:gdLst>
                <a:gd name="T0" fmla="*/ 27 w 482"/>
                <a:gd name="T1" fmla="*/ 327 h 441"/>
                <a:gd name="T2" fmla="*/ 39 w 482"/>
                <a:gd name="T3" fmla="*/ 293 h 441"/>
                <a:gd name="T4" fmla="*/ 52 w 482"/>
                <a:gd name="T5" fmla="*/ 210 h 441"/>
                <a:gd name="T6" fmla="*/ 109 w 482"/>
                <a:gd name="T7" fmla="*/ 90 h 441"/>
                <a:gd name="T8" fmla="*/ 103 w 482"/>
                <a:gd name="T9" fmla="*/ 57 h 441"/>
                <a:gd name="T10" fmla="*/ 148 w 482"/>
                <a:gd name="T11" fmla="*/ 51 h 441"/>
                <a:gd name="T12" fmla="*/ 224 w 482"/>
                <a:gd name="T13" fmla="*/ 77 h 441"/>
                <a:gd name="T14" fmla="*/ 271 w 482"/>
                <a:gd name="T15" fmla="*/ 66 h 441"/>
                <a:gd name="T16" fmla="*/ 376 w 482"/>
                <a:gd name="T17" fmla="*/ 87 h 441"/>
                <a:gd name="T18" fmla="*/ 433 w 482"/>
                <a:gd name="T19" fmla="*/ 168 h 441"/>
                <a:gd name="T20" fmla="*/ 475 w 482"/>
                <a:gd name="T21" fmla="*/ 252 h 441"/>
                <a:gd name="T22" fmla="*/ 440 w 482"/>
                <a:gd name="T23" fmla="*/ 312 h 441"/>
                <a:gd name="T24" fmla="*/ 416 w 482"/>
                <a:gd name="T25" fmla="*/ 388 h 441"/>
                <a:gd name="T26" fmla="*/ 306 w 482"/>
                <a:gd name="T27" fmla="*/ 430 h 441"/>
                <a:gd name="T28" fmla="*/ 272 w 482"/>
                <a:gd name="T29" fmla="*/ 373 h 441"/>
                <a:gd name="T30" fmla="*/ 219 w 482"/>
                <a:gd name="T31" fmla="*/ 356 h 441"/>
                <a:gd name="T32" fmla="*/ 105 w 482"/>
                <a:gd name="T33" fmla="*/ 341 h 441"/>
                <a:gd name="T34" fmla="*/ 50 w 482"/>
                <a:gd name="T35" fmla="*/ 336 h 441"/>
                <a:gd name="T36" fmla="*/ 69 w 482"/>
                <a:gd name="T37" fmla="*/ 322 h 441"/>
                <a:gd name="T38" fmla="*/ 73 w 482"/>
                <a:gd name="T39" fmla="*/ 295 h 441"/>
                <a:gd name="T40" fmla="*/ 116 w 482"/>
                <a:gd name="T41" fmla="*/ 306 h 441"/>
                <a:gd name="T42" fmla="*/ 152 w 482"/>
                <a:gd name="T43" fmla="*/ 305 h 441"/>
                <a:gd name="T44" fmla="*/ 199 w 482"/>
                <a:gd name="T45" fmla="*/ 306 h 441"/>
                <a:gd name="T46" fmla="*/ 225 w 482"/>
                <a:gd name="T47" fmla="*/ 332 h 441"/>
                <a:gd name="T48" fmla="*/ 281 w 482"/>
                <a:gd name="T49" fmla="*/ 307 h 441"/>
                <a:gd name="T50" fmla="*/ 277 w 482"/>
                <a:gd name="T51" fmla="*/ 373 h 441"/>
                <a:gd name="T52" fmla="*/ 323 w 482"/>
                <a:gd name="T53" fmla="*/ 370 h 441"/>
                <a:gd name="T54" fmla="*/ 336 w 482"/>
                <a:gd name="T55" fmla="*/ 315 h 441"/>
                <a:gd name="T56" fmla="*/ 365 w 482"/>
                <a:gd name="T57" fmla="*/ 308 h 441"/>
                <a:gd name="T58" fmla="*/ 351 w 482"/>
                <a:gd name="T59" fmla="*/ 274 h 441"/>
                <a:gd name="T60" fmla="*/ 369 w 482"/>
                <a:gd name="T61" fmla="*/ 236 h 441"/>
                <a:gd name="T62" fmla="*/ 352 w 482"/>
                <a:gd name="T63" fmla="*/ 264 h 441"/>
                <a:gd name="T64" fmla="*/ 342 w 482"/>
                <a:gd name="T65" fmla="*/ 308 h 441"/>
                <a:gd name="T66" fmla="*/ 304 w 482"/>
                <a:gd name="T67" fmla="*/ 308 h 441"/>
                <a:gd name="T68" fmla="*/ 322 w 482"/>
                <a:gd name="T69" fmla="*/ 286 h 441"/>
                <a:gd name="T70" fmla="*/ 258 w 482"/>
                <a:gd name="T71" fmla="*/ 285 h 441"/>
                <a:gd name="T72" fmla="*/ 276 w 482"/>
                <a:gd name="T73" fmla="*/ 244 h 441"/>
                <a:gd name="T74" fmla="*/ 247 w 482"/>
                <a:gd name="T75" fmla="*/ 273 h 441"/>
                <a:gd name="T76" fmla="*/ 199 w 482"/>
                <a:gd name="T77" fmla="*/ 289 h 441"/>
                <a:gd name="T78" fmla="*/ 157 w 482"/>
                <a:gd name="T79" fmla="*/ 278 h 441"/>
                <a:gd name="T80" fmla="*/ 97 w 482"/>
                <a:gd name="T81" fmla="*/ 288 h 441"/>
                <a:gd name="T82" fmla="*/ 64 w 482"/>
                <a:gd name="T83" fmla="*/ 268 h 441"/>
                <a:gd name="T84" fmla="*/ 60 w 482"/>
                <a:gd name="T85" fmla="*/ 247 h 441"/>
                <a:gd name="T86" fmla="*/ 124 w 482"/>
                <a:gd name="T87" fmla="*/ 226 h 441"/>
                <a:gd name="T88" fmla="*/ 82 w 482"/>
                <a:gd name="T89" fmla="*/ 219 h 441"/>
                <a:gd name="T90" fmla="*/ 72 w 482"/>
                <a:gd name="T91" fmla="*/ 195 h 441"/>
                <a:gd name="T92" fmla="*/ 139 w 482"/>
                <a:gd name="T93" fmla="*/ 208 h 441"/>
                <a:gd name="T94" fmla="*/ 144 w 482"/>
                <a:gd name="T95" fmla="*/ 195 h 441"/>
                <a:gd name="T96" fmla="*/ 89 w 482"/>
                <a:gd name="T97" fmla="*/ 180 h 441"/>
                <a:gd name="T98" fmla="*/ 67 w 482"/>
                <a:gd name="T99" fmla="*/ 159 h 441"/>
                <a:gd name="T100" fmla="*/ 72 w 482"/>
                <a:gd name="T101" fmla="*/ 140 h 441"/>
                <a:gd name="T102" fmla="*/ 102 w 482"/>
                <a:gd name="T103" fmla="*/ 116 h 441"/>
                <a:gd name="T104" fmla="*/ 120 w 482"/>
                <a:gd name="T105" fmla="*/ 92 h 441"/>
                <a:gd name="T106" fmla="*/ 162 w 482"/>
                <a:gd name="T107" fmla="*/ 108 h 441"/>
                <a:gd name="T108" fmla="*/ 209 w 482"/>
                <a:gd name="T109" fmla="*/ 116 h 441"/>
                <a:gd name="T110" fmla="*/ 263 w 482"/>
                <a:gd name="T111" fmla="*/ 129 h 441"/>
                <a:gd name="T112" fmla="*/ 292 w 482"/>
                <a:gd name="T113" fmla="*/ 106 h 441"/>
                <a:gd name="T114" fmla="*/ 211 w 482"/>
                <a:gd name="T115" fmla="*/ 102 h 441"/>
                <a:gd name="T116" fmla="*/ 137 w 482"/>
                <a:gd name="T117" fmla="*/ 75 h 441"/>
                <a:gd name="T118" fmla="*/ 137 w 482"/>
                <a:gd name="T119" fmla="*/ 52 h 441"/>
                <a:gd name="T120" fmla="*/ 145 w 482"/>
                <a:gd name="T121" fmla="*/ 52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441"/>
                <a:gd name="T185" fmla="*/ 482 w 4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441">
                  <a:moveTo>
                    <a:pt x="29" y="349"/>
                  </a:moveTo>
                  <a:lnTo>
                    <a:pt x="22" y="345"/>
                  </a:lnTo>
                  <a:lnTo>
                    <a:pt x="23" y="340"/>
                  </a:lnTo>
                  <a:lnTo>
                    <a:pt x="19" y="339"/>
                  </a:lnTo>
                  <a:lnTo>
                    <a:pt x="17" y="337"/>
                  </a:lnTo>
                  <a:lnTo>
                    <a:pt x="16" y="333"/>
                  </a:lnTo>
                  <a:lnTo>
                    <a:pt x="18" y="332"/>
                  </a:lnTo>
                  <a:lnTo>
                    <a:pt x="27" y="333"/>
                  </a:lnTo>
                  <a:lnTo>
                    <a:pt x="30" y="339"/>
                  </a:lnTo>
                  <a:lnTo>
                    <a:pt x="29" y="349"/>
                  </a:lnTo>
                  <a:close/>
                  <a:moveTo>
                    <a:pt x="42" y="340"/>
                  </a:moveTo>
                  <a:lnTo>
                    <a:pt x="42" y="352"/>
                  </a:lnTo>
                  <a:lnTo>
                    <a:pt x="35" y="350"/>
                  </a:lnTo>
                  <a:lnTo>
                    <a:pt x="33" y="339"/>
                  </a:lnTo>
                  <a:lnTo>
                    <a:pt x="27" y="327"/>
                  </a:lnTo>
                  <a:lnTo>
                    <a:pt x="40" y="328"/>
                  </a:lnTo>
                  <a:lnTo>
                    <a:pt x="42" y="340"/>
                  </a:lnTo>
                  <a:close/>
                  <a:moveTo>
                    <a:pt x="14" y="299"/>
                  </a:moveTo>
                  <a:lnTo>
                    <a:pt x="9" y="308"/>
                  </a:lnTo>
                  <a:lnTo>
                    <a:pt x="4" y="306"/>
                  </a:lnTo>
                  <a:lnTo>
                    <a:pt x="0" y="297"/>
                  </a:lnTo>
                  <a:lnTo>
                    <a:pt x="6" y="285"/>
                  </a:lnTo>
                  <a:lnTo>
                    <a:pt x="12" y="286"/>
                  </a:lnTo>
                  <a:lnTo>
                    <a:pt x="10" y="294"/>
                  </a:lnTo>
                  <a:lnTo>
                    <a:pt x="13" y="297"/>
                  </a:lnTo>
                  <a:lnTo>
                    <a:pt x="14" y="299"/>
                  </a:lnTo>
                  <a:close/>
                  <a:moveTo>
                    <a:pt x="54" y="265"/>
                  </a:moveTo>
                  <a:lnTo>
                    <a:pt x="51" y="282"/>
                  </a:lnTo>
                  <a:lnTo>
                    <a:pt x="43" y="289"/>
                  </a:lnTo>
                  <a:lnTo>
                    <a:pt x="39" y="293"/>
                  </a:lnTo>
                  <a:lnTo>
                    <a:pt x="36" y="284"/>
                  </a:lnTo>
                  <a:lnTo>
                    <a:pt x="26" y="291"/>
                  </a:lnTo>
                  <a:lnTo>
                    <a:pt x="17" y="299"/>
                  </a:lnTo>
                  <a:lnTo>
                    <a:pt x="17" y="284"/>
                  </a:lnTo>
                  <a:lnTo>
                    <a:pt x="27" y="278"/>
                  </a:lnTo>
                  <a:lnTo>
                    <a:pt x="29" y="268"/>
                  </a:lnTo>
                  <a:lnTo>
                    <a:pt x="33" y="265"/>
                  </a:lnTo>
                  <a:lnTo>
                    <a:pt x="38" y="273"/>
                  </a:lnTo>
                  <a:lnTo>
                    <a:pt x="39" y="253"/>
                  </a:lnTo>
                  <a:lnTo>
                    <a:pt x="54" y="261"/>
                  </a:lnTo>
                  <a:lnTo>
                    <a:pt x="54" y="265"/>
                  </a:lnTo>
                  <a:close/>
                  <a:moveTo>
                    <a:pt x="60" y="225"/>
                  </a:moveTo>
                  <a:lnTo>
                    <a:pt x="54" y="229"/>
                  </a:lnTo>
                  <a:lnTo>
                    <a:pt x="44" y="218"/>
                  </a:lnTo>
                  <a:lnTo>
                    <a:pt x="52" y="210"/>
                  </a:lnTo>
                  <a:lnTo>
                    <a:pt x="60" y="213"/>
                  </a:lnTo>
                  <a:lnTo>
                    <a:pt x="61" y="223"/>
                  </a:lnTo>
                  <a:lnTo>
                    <a:pt x="60" y="225"/>
                  </a:lnTo>
                  <a:close/>
                  <a:moveTo>
                    <a:pt x="59" y="138"/>
                  </a:moveTo>
                  <a:lnTo>
                    <a:pt x="52" y="138"/>
                  </a:lnTo>
                  <a:lnTo>
                    <a:pt x="54" y="127"/>
                  </a:lnTo>
                  <a:lnTo>
                    <a:pt x="61" y="123"/>
                  </a:lnTo>
                  <a:lnTo>
                    <a:pt x="60" y="136"/>
                  </a:lnTo>
                  <a:lnTo>
                    <a:pt x="59" y="138"/>
                  </a:lnTo>
                  <a:close/>
                  <a:moveTo>
                    <a:pt x="63" y="107"/>
                  </a:moveTo>
                  <a:lnTo>
                    <a:pt x="56" y="112"/>
                  </a:lnTo>
                  <a:lnTo>
                    <a:pt x="51" y="100"/>
                  </a:lnTo>
                  <a:lnTo>
                    <a:pt x="60" y="99"/>
                  </a:lnTo>
                  <a:lnTo>
                    <a:pt x="63" y="107"/>
                  </a:lnTo>
                  <a:close/>
                  <a:moveTo>
                    <a:pt x="109" y="90"/>
                  </a:moveTo>
                  <a:lnTo>
                    <a:pt x="109" y="98"/>
                  </a:lnTo>
                  <a:lnTo>
                    <a:pt x="94" y="98"/>
                  </a:lnTo>
                  <a:lnTo>
                    <a:pt x="73" y="108"/>
                  </a:lnTo>
                  <a:lnTo>
                    <a:pt x="67" y="99"/>
                  </a:lnTo>
                  <a:lnTo>
                    <a:pt x="76" y="92"/>
                  </a:lnTo>
                  <a:lnTo>
                    <a:pt x="59" y="85"/>
                  </a:lnTo>
                  <a:lnTo>
                    <a:pt x="71" y="81"/>
                  </a:lnTo>
                  <a:lnTo>
                    <a:pt x="67" y="75"/>
                  </a:lnTo>
                  <a:lnTo>
                    <a:pt x="74" y="73"/>
                  </a:lnTo>
                  <a:lnTo>
                    <a:pt x="90" y="86"/>
                  </a:lnTo>
                  <a:lnTo>
                    <a:pt x="109" y="90"/>
                  </a:lnTo>
                  <a:close/>
                  <a:moveTo>
                    <a:pt x="93" y="41"/>
                  </a:moveTo>
                  <a:lnTo>
                    <a:pt x="97" y="48"/>
                  </a:lnTo>
                  <a:lnTo>
                    <a:pt x="103" y="45"/>
                  </a:lnTo>
                  <a:lnTo>
                    <a:pt x="103" y="57"/>
                  </a:lnTo>
                  <a:lnTo>
                    <a:pt x="98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0" y="72"/>
                  </a:lnTo>
                  <a:lnTo>
                    <a:pt x="86" y="69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8" y="60"/>
                  </a:lnTo>
                  <a:lnTo>
                    <a:pt x="89" y="51"/>
                  </a:lnTo>
                  <a:lnTo>
                    <a:pt x="82" y="51"/>
                  </a:lnTo>
                  <a:lnTo>
                    <a:pt x="86" y="40"/>
                  </a:lnTo>
                  <a:lnTo>
                    <a:pt x="93" y="41"/>
                  </a:lnTo>
                  <a:close/>
                  <a:moveTo>
                    <a:pt x="145" y="52"/>
                  </a:moveTo>
                  <a:lnTo>
                    <a:pt x="145" y="53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45" y="58"/>
                  </a:lnTo>
                  <a:lnTo>
                    <a:pt x="139" y="65"/>
                  </a:lnTo>
                  <a:lnTo>
                    <a:pt x="143" y="62"/>
                  </a:lnTo>
                  <a:lnTo>
                    <a:pt x="146" y="66"/>
                  </a:lnTo>
                  <a:lnTo>
                    <a:pt x="150" y="69"/>
                  </a:lnTo>
                  <a:lnTo>
                    <a:pt x="170" y="70"/>
                  </a:lnTo>
                  <a:lnTo>
                    <a:pt x="174" y="68"/>
                  </a:lnTo>
                  <a:lnTo>
                    <a:pt x="183" y="73"/>
                  </a:lnTo>
                  <a:lnTo>
                    <a:pt x="204" y="69"/>
                  </a:lnTo>
                  <a:lnTo>
                    <a:pt x="205" y="72"/>
                  </a:lnTo>
                  <a:lnTo>
                    <a:pt x="209" y="77"/>
                  </a:lnTo>
                  <a:lnTo>
                    <a:pt x="211" y="79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5" y="77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5" y="73"/>
                  </a:lnTo>
                  <a:lnTo>
                    <a:pt x="232" y="68"/>
                  </a:lnTo>
                  <a:lnTo>
                    <a:pt x="241" y="70"/>
                  </a:lnTo>
                  <a:lnTo>
                    <a:pt x="238" y="73"/>
                  </a:lnTo>
                  <a:lnTo>
                    <a:pt x="237" y="74"/>
                  </a:lnTo>
                  <a:lnTo>
                    <a:pt x="243" y="81"/>
                  </a:lnTo>
                  <a:lnTo>
                    <a:pt x="246" y="83"/>
                  </a:lnTo>
                  <a:lnTo>
                    <a:pt x="255" y="79"/>
                  </a:lnTo>
                  <a:lnTo>
                    <a:pt x="258" y="78"/>
                  </a:lnTo>
                  <a:lnTo>
                    <a:pt x="260" y="70"/>
                  </a:lnTo>
                  <a:lnTo>
                    <a:pt x="271" y="72"/>
                  </a:lnTo>
                  <a:lnTo>
                    <a:pt x="271" y="66"/>
                  </a:lnTo>
                  <a:lnTo>
                    <a:pt x="276" y="62"/>
                  </a:lnTo>
                  <a:lnTo>
                    <a:pt x="287" y="64"/>
                  </a:lnTo>
                  <a:lnTo>
                    <a:pt x="292" y="60"/>
                  </a:lnTo>
                  <a:lnTo>
                    <a:pt x="296" y="66"/>
                  </a:lnTo>
                  <a:lnTo>
                    <a:pt x="298" y="73"/>
                  </a:lnTo>
                  <a:lnTo>
                    <a:pt x="301" y="79"/>
                  </a:lnTo>
                  <a:lnTo>
                    <a:pt x="306" y="89"/>
                  </a:lnTo>
                  <a:lnTo>
                    <a:pt x="311" y="91"/>
                  </a:lnTo>
                  <a:lnTo>
                    <a:pt x="326" y="86"/>
                  </a:lnTo>
                  <a:lnTo>
                    <a:pt x="338" y="89"/>
                  </a:lnTo>
                  <a:lnTo>
                    <a:pt x="342" y="82"/>
                  </a:lnTo>
                  <a:lnTo>
                    <a:pt x="353" y="83"/>
                  </a:lnTo>
                  <a:lnTo>
                    <a:pt x="363" y="78"/>
                  </a:lnTo>
                  <a:lnTo>
                    <a:pt x="363" y="82"/>
                  </a:lnTo>
                  <a:lnTo>
                    <a:pt x="376" y="87"/>
                  </a:lnTo>
                  <a:lnTo>
                    <a:pt x="378" y="90"/>
                  </a:lnTo>
                  <a:lnTo>
                    <a:pt x="381" y="91"/>
                  </a:lnTo>
                  <a:lnTo>
                    <a:pt x="380" y="103"/>
                  </a:lnTo>
                  <a:lnTo>
                    <a:pt x="380" y="115"/>
                  </a:lnTo>
                  <a:lnTo>
                    <a:pt x="380" y="116"/>
                  </a:lnTo>
                  <a:lnTo>
                    <a:pt x="380" y="121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9" y="155"/>
                  </a:lnTo>
                  <a:lnTo>
                    <a:pt x="387" y="163"/>
                  </a:lnTo>
                  <a:lnTo>
                    <a:pt x="403" y="162"/>
                  </a:lnTo>
                  <a:lnTo>
                    <a:pt x="412" y="161"/>
                  </a:lnTo>
                  <a:lnTo>
                    <a:pt x="419" y="159"/>
                  </a:lnTo>
                  <a:lnTo>
                    <a:pt x="428" y="166"/>
                  </a:lnTo>
                  <a:lnTo>
                    <a:pt x="433" y="168"/>
                  </a:lnTo>
                  <a:lnTo>
                    <a:pt x="437" y="171"/>
                  </a:lnTo>
                  <a:lnTo>
                    <a:pt x="435" y="181"/>
                  </a:lnTo>
                  <a:lnTo>
                    <a:pt x="433" y="191"/>
                  </a:lnTo>
                  <a:lnTo>
                    <a:pt x="437" y="214"/>
                  </a:lnTo>
                  <a:lnTo>
                    <a:pt x="437" y="216"/>
                  </a:lnTo>
                  <a:lnTo>
                    <a:pt x="442" y="218"/>
                  </a:lnTo>
                  <a:lnTo>
                    <a:pt x="458" y="226"/>
                  </a:lnTo>
                  <a:lnTo>
                    <a:pt x="459" y="225"/>
                  </a:lnTo>
                  <a:lnTo>
                    <a:pt x="463" y="223"/>
                  </a:lnTo>
                  <a:lnTo>
                    <a:pt x="467" y="221"/>
                  </a:lnTo>
                  <a:lnTo>
                    <a:pt x="469" y="221"/>
                  </a:lnTo>
                  <a:lnTo>
                    <a:pt x="476" y="225"/>
                  </a:lnTo>
                  <a:lnTo>
                    <a:pt x="482" y="246"/>
                  </a:lnTo>
                  <a:lnTo>
                    <a:pt x="479" y="248"/>
                  </a:lnTo>
                  <a:lnTo>
                    <a:pt x="475" y="252"/>
                  </a:lnTo>
                  <a:lnTo>
                    <a:pt x="465" y="250"/>
                  </a:lnTo>
                  <a:lnTo>
                    <a:pt x="459" y="252"/>
                  </a:lnTo>
                  <a:lnTo>
                    <a:pt x="458" y="259"/>
                  </a:lnTo>
                  <a:lnTo>
                    <a:pt x="458" y="267"/>
                  </a:lnTo>
                  <a:lnTo>
                    <a:pt x="463" y="272"/>
                  </a:lnTo>
                  <a:lnTo>
                    <a:pt x="469" y="276"/>
                  </a:lnTo>
                  <a:lnTo>
                    <a:pt x="467" y="281"/>
                  </a:lnTo>
                  <a:lnTo>
                    <a:pt x="462" y="285"/>
                  </a:lnTo>
                  <a:lnTo>
                    <a:pt x="454" y="290"/>
                  </a:lnTo>
                  <a:lnTo>
                    <a:pt x="452" y="291"/>
                  </a:lnTo>
                  <a:lnTo>
                    <a:pt x="452" y="293"/>
                  </a:lnTo>
                  <a:lnTo>
                    <a:pt x="441" y="302"/>
                  </a:lnTo>
                  <a:lnTo>
                    <a:pt x="436" y="301"/>
                  </a:lnTo>
                  <a:lnTo>
                    <a:pt x="441" y="305"/>
                  </a:lnTo>
                  <a:lnTo>
                    <a:pt x="440" y="312"/>
                  </a:lnTo>
                  <a:lnTo>
                    <a:pt x="439" y="315"/>
                  </a:lnTo>
                  <a:lnTo>
                    <a:pt x="442" y="316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8" y="335"/>
                  </a:lnTo>
                  <a:lnTo>
                    <a:pt x="462" y="346"/>
                  </a:lnTo>
                  <a:lnTo>
                    <a:pt x="457" y="350"/>
                  </a:lnTo>
                  <a:lnTo>
                    <a:pt x="465" y="357"/>
                  </a:lnTo>
                  <a:lnTo>
                    <a:pt x="461" y="363"/>
                  </a:lnTo>
                  <a:lnTo>
                    <a:pt x="457" y="363"/>
                  </a:lnTo>
                  <a:lnTo>
                    <a:pt x="456" y="374"/>
                  </a:lnTo>
                  <a:lnTo>
                    <a:pt x="448" y="369"/>
                  </a:lnTo>
                  <a:lnTo>
                    <a:pt x="446" y="370"/>
                  </a:lnTo>
                  <a:lnTo>
                    <a:pt x="431" y="391"/>
                  </a:lnTo>
                  <a:lnTo>
                    <a:pt x="416" y="388"/>
                  </a:lnTo>
                  <a:lnTo>
                    <a:pt x="410" y="380"/>
                  </a:lnTo>
                  <a:lnTo>
                    <a:pt x="399" y="387"/>
                  </a:lnTo>
                  <a:lnTo>
                    <a:pt x="395" y="394"/>
                  </a:lnTo>
                  <a:lnTo>
                    <a:pt x="391" y="400"/>
                  </a:lnTo>
                  <a:lnTo>
                    <a:pt x="384" y="413"/>
                  </a:lnTo>
                  <a:lnTo>
                    <a:pt x="386" y="421"/>
                  </a:lnTo>
                  <a:lnTo>
                    <a:pt x="382" y="426"/>
                  </a:lnTo>
                  <a:lnTo>
                    <a:pt x="370" y="424"/>
                  </a:lnTo>
                  <a:lnTo>
                    <a:pt x="366" y="428"/>
                  </a:lnTo>
                  <a:lnTo>
                    <a:pt x="364" y="429"/>
                  </a:lnTo>
                  <a:lnTo>
                    <a:pt x="349" y="441"/>
                  </a:lnTo>
                  <a:lnTo>
                    <a:pt x="344" y="438"/>
                  </a:lnTo>
                  <a:lnTo>
                    <a:pt x="319" y="430"/>
                  </a:lnTo>
                  <a:lnTo>
                    <a:pt x="317" y="430"/>
                  </a:lnTo>
                  <a:lnTo>
                    <a:pt x="306" y="430"/>
                  </a:lnTo>
                  <a:lnTo>
                    <a:pt x="302" y="426"/>
                  </a:lnTo>
                  <a:lnTo>
                    <a:pt x="289" y="422"/>
                  </a:lnTo>
                  <a:lnTo>
                    <a:pt x="289" y="416"/>
                  </a:lnTo>
                  <a:lnTo>
                    <a:pt x="291" y="408"/>
                  </a:lnTo>
                  <a:lnTo>
                    <a:pt x="276" y="407"/>
                  </a:lnTo>
                  <a:lnTo>
                    <a:pt x="279" y="391"/>
                  </a:lnTo>
                  <a:lnTo>
                    <a:pt x="285" y="392"/>
                  </a:lnTo>
                  <a:lnTo>
                    <a:pt x="288" y="388"/>
                  </a:lnTo>
                  <a:lnTo>
                    <a:pt x="277" y="383"/>
                  </a:lnTo>
                  <a:lnTo>
                    <a:pt x="272" y="387"/>
                  </a:lnTo>
                  <a:lnTo>
                    <a:pt x="262" y="387"/>
                  </a:lnTo>
                  <a:lnTo>
                    <a:pt x="260" y="384"/>
                  </a:lnTo>
                  <a:lnTo>
                    <a:pt x="259" y="382"/>
                  </a:lnTo>
                  <a:lnTo>
                    <a:pt x="262" y="379"/>
                  </a:lnTo>
                  <a:lnTo>
                    <a:pt x="272" y="373"/>
                  </a:lnTo>
                  <a:lnTo>
                    <a:pt x="274" y="371"/>
                  </a:lnTo>
                  <a:lnTo>
                    <a:pt x="272" y="365"/>
                  </a:lnTo>
                  <a:lnTo>
                    <a:pt x="264" y="367"/>
                  </a:lnTo>
                  <a:lnTo>
                    <a:pt x="266" y="361"/>
                  </a:lnTo>
                  <a:lnTo>
                    <a:pt x="262" y="362"/>
                  </a:lnTo>
                  <a:lnTo>
                    <a:pt x="259" y="354"/>
                  </a:lnTo>
                  <a:lnTo>
                    <a:pt x="254" y="353"/>
                  </a:lnTo>
                  <a:lnTo>
                    <a:pt x="254" y="361"/>
                  </a:lnTo>
                  <a:lnTo>
                    <a:pt x="237" y="369"/>
                  </a:lnTo>
                  <a:lnTo>
                    <a:pt x="233" y="363"/>
                  </a:lnTo>
                  <a:lnTo>
                    <a:pt x="234" y="360"/>
                  </a:lnTo>
                  <a:lnTo>
                    <a:pt x="232" y="353"/>
                  </a:lnTo>
                  <a:lnTo>
                    <a:pt x="226" y="358"/>
                  </a:lnTo>
                  <a:lnTo>
                    <a:pt x="225" y="358"/>
                  </a:lnTo>
                  <a:lnTo>
                    <a:pt x="219" y="356"/>
                  </a:lnTo>
                  <a:lnTo>
                    <a:pt x="207" y="367"/>
                  </a:lnTo>
                  <a:lnTo>
                    <a:pt x="195" y="357"/>
                  </a:lnTo>
                  <a:lnTo>
                    <a:pt x="187" y="349"/>
                  </a:lnTo>
                  <a:lnTo>
                    <a:pt x="190" y="337"/>
                  </a:lnTo>
                  <a:lnTo>
                    <a:pt x="182" y="332"/>
                  </a:lnTo>
                  <a:lnTo>
                    <a:pt x="175" y="322"/>
                  </a:lnTo>
                  <a:lnTo>
                    <a:pt x="164" y="327"/>
                  </a:lnTo>
                  <a:lnTo>
                    <a:pt x="156" y="341"/>
                  </a:lnTo>
                  <a:lnTo>
                    <a:pt x="153" y="341"/>
                  </a:lnTo>
                  <a:lnTo>
                    <a:pt x="145" y="331"/>
                  </a:lnTo>
                  <a:lnTo>
                    <a:pt x="137" y="335"/>
                  </a:lnTo>
                  <a:lnTo>
                    <a:pt x="132" y="337"/>
                  </a:lnTo>
                  <a:lnTo>
                    <a:pt x="123" y="329"/>
                  </a:lnTo>
                  <a:lnTo>
                    <a:pt x="107" y="341"/>
                  </a:lnTo>
                  <a:lnTo>
                    <a:pt x="105" y="341"/>
                  </a:lnTo>
                  <a:lnTo>
                    <a:pt x="97" y="339"/>
                  </a:lnTo>
                  <a:lnTo>
                    <a:pt x="84" y="341"/>
                  </a:lnTo>
                  <a:lnTo>
                    <a:pt x="82" y="341"/>
                  </a:lnTo>
                  <a:lnTo>
                    <a:pt x="80" y="335"/>
                  </a:lnTo>
                  <a:lnTo>
                    <a:pt x="78" y="332"/>
                  </a:lnTo>
                  <a:lnTo>
                    <a:pt x="77" y="336"/>
                  </a:lnTo>
                  <a:lnTo>
                    <a:pt x="71" y="336"/>
                  </a:lnTo>
                  <a:lnTo>
                    <a:pt x="61" y="341"/>
                  </a:lnTo>
                  <a:lnTo>
                    <a:pt x="57" y="350"/>
                  </a:lnTo>
                  <a:lnTo>
                    <a:pt x="54" y="358"/>
                  </a:lnTo>
                  <a:lnTo>
                    <a:pt x="52" y="358"/>
                  </a:lnTo>
                  <a:lnTo>
                    <a:pt x="47" y="354"/>
                  </a:lnTo>
                  <a:lnTo>
                    <a:pt x="47" y="353"/>
                  </a:lnTo>
                  <a:lnTo>
                    <a:pt x="48" y="346"/>
                  </a:lnTo>
                  <a:lnTo>
                    <a:pt x="50" y="336"/>
                  </a:lnTo>
                  <a:lnTo>
                    <a:pt x="46" y="328"/>
                  </a:lnTo>
                  <a:lnTo>
                    <a:pt x="46" y="323"/>
                  </a:lnTo>
                  <a:lnTo>
                    <a:pt x="56" y="328"/>
                  </a:lnTo>
                  <a:lnTo>
                    <a:pt x="57" y="332"/>
                  </a:lnTo>
                  <a:lnTo>
                    <a:pt x="59" y="331"/>
                  </a:lnTo>
                  <a:lnTo>
                    <a:pt x="60" y="331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64" y="325"/>
                  </a:lnTo>
                  <a:lnTo>
                    <a:pt x="65" y="325"/>
                  </a:lnTo>
                  <a:lnTo>
                    <a:pt x="76" y="325"/>
                  </a:lnTo>
                  <a:lnTo>
                    <a:pt x="76" y="323"/>
                  </a:lnTo>
                  <a:lnTo>
                    <a:pt x="71" y="323"/>
                  </a:lnTo>
                  <a:lnTo>
                    <a:pt x="71" y="322"/>
                  </a:lnTo>
                  <a:lnTo>
                    <a:pt x="69" y="322"/>
                  </a:lnTo>
                  <a:lnTo>
                    <a:pt x="68" y="319"/>
                  </a:lnTo>
                  <a:lnTo>
                    <a:pt x="68" y="318"/>
                  </a:lnTo>
                  <a:lnTo>
                    <a:pt x="67" y="316"/>
                  </a:lnTo>
                  <a:lnTo>
                    <a:pt x="57" y="318"/>
                  </a:lnTo>
                  <a:lnTo>
                    <a:pt x="54" y="320"/>
                  </a:lnTo>
                  <a:lnTo>
                    <a:pt x="51" y="319"/>
                  </a:lnTo>
                  <a:lnTo>
                    <a:pt x="51" y="316"/>
                  </a:lnTo>
                  <a:lnTo>
                    <a:pt x="52" y="306"/>
                  </a:lnTo>
                  <a:lnTo>
                    <a:pt x="51" y="302"/>
                  </a:lnTo>
                  <a:lnTo>
                    <a:pt x="51" y="301"/>
                  </a:lnTo>
                  <a:lnTo>
                    <a:pt x="55" y="297"/>
                  </a:lnTo>
                  <a:lnTo>
                    <a:pt x="57" y="297"/>
                  </a:lnTo>
                  <a:lnTo>
                    <a:pt x="69" y="293"/>
                  </a:lnTo>
                  <a:lnTo>
                    <a:pt x="71" y="294"/>
                  </a:lnTo>
                  <a:lnTo>
                    <a:pt x="73" y="295"/>
                  </a:lnTo>
                  <a:lnTo>
                    <a:pt x="81" y="299"/>
                  </a:lnTo>
                  <a:lnTo>
                    <a:pt x="82" y="301"/>
                  </a:lnTo>
                  <a:lnTo>
                    <a:pt x="84" y="302"/>
                  </a:lnTo>
                  <a:lnTo>
                    <a:pt x="86" y="303"/>
                  </a:lnTo>
                  <a:lnTo>
                    <a:pt x="89" y="310"/>
                  </a:lnTo>
                  <a:lnTo>
                    <a:pt x="99" y="314"/>
                  </a:lnTo>
                  <a:lnTo>
                    <a:pt x="105" y="312"/>
                  </a:lnTo>
                  <a:lnTo>
                    <a:pt x="105" y="315"/>
                  </a:lnTo>
                  <a:lnTo>
                    <a:pt x="105" y="322"/>
                  </a:lnTo>
                  <a:lnTo>
                    <a:pt x="106" y="322"/>
                  </a:lnTo>
                  <a:lnTo>
                    <a:pt x="107" y="322"/>
                  </a:lnTo>
                  <a:lnTo>
                    <a:pt x="110" y="312"/>
                  </a:lnTo>
                  <a:lnTo>
                    <a:pt x="110" y="307"/>
                  </a:lnTo>
                  <a:lnTo>
                    <a:pt x="111" y="307"/>
                  </a:lnTo>
                  <a:lnTo>
                    <a:pt x="116" y="306"/>
                  </a:lnTo>
                  <a:lnTo>
                    <a:pt x="119" y="305"/>
                  </a:lnTo>
                  <a:lnTo>
                    <a:pt x="123" y="303"/>
                  </a:lnTo>
                  <a:lnTo>
                    <a:pt x="124" y="303"/>
                  </a:lnTo>
                  <a:lnTo>
                    <a:pt x="128" y="306"/>
                  </a:lnTo>
                  <a:lnTo>
                    <a:pt x="129" y="307"/>
                  </a:lnTo>
                  <a:lnTo>
                    <a:pt x="132" y="306"/>
                  </a:lnTo>
                  <a:lnTo>
                    <a:pt x="131" y="305"/>
                  </a:lnTo>
                  <a:lnTo>
                    <a:pt x="129" y="302"/>
                  </a:lnTo>
                  <a:lnTo>
                    <a:pt x="133" y="297"/>
                  </a:lnTo>
                  <a:lnTo>
                    <a:pt x="137" y="299"/>
                  </a:lnTo>
                  <a:lnTo>
                    <a:pt x="139" y="299"/>
                  </a:lnTo>
                  <a:lnTo>
                    <a:pt x="148" y="298"/>
                  </a:lnTo>
                  <a:lnTo>
                    <a:pt x="149" y="295"/>
                  </a:lnTo>
                  <a:lnTo>
                    <a:pt x="153" y="297"/>
                  </a:lnTo>
                  <a:lnTo>
                    <a:pt x="152" y="305"/>
                  </a:lnTo>
                  <a:lnTo>
                    <a:pt x="149" y="308"/>
                  </a:lnTo>
                  <a:lnTo>
                    <a:pt x="149" y="311"/>
                  </a:lnTo>
                  <a:lnTo>
                    <a:pt x="153" y="310"/>
                  </a:lnTo>
                  <a:lnTo>
                    <a:pt x="156" y="305"/>
                  </a:lnTo>
                  <a:lnTo>
                    <a:pt x="158" y="303"/>
                  </a:lnTo>
                  <a:lnTo>
                    <a:pt x="160" y="303"/>
                  </a:lnTo>
                  <a:lnTo>
                    <a:pt x="160" y="299"/>
                  </a:lnTo>
                  <a:lnTo>
                    <a:pt x="164" y="294"/>
                  </a:lnTo>
                  <a:lnTo>
                    <a:pt x="174" y="297"/>
                  </a:lnTo>
                  <a:lnTo>
                    <a:pt x="175" y="298"/>
                  </a:lnTo>
                  <a:lnTo>
                    <a:pt x="182" y="303"/>
                  </a:lnTo>
                  <a:lnTo>
                    <a:pt x="184" y="303"/>
                  </a:lnTo>
                  <a:lnTo>
                    <a:pt x="194" y="303"/>
                  </a:lnTo>
                  <a:lnTo>
                    <a:pt x="196" y="305"/>
                  </a:lnTo>
                  <a:lnTo>
                    <a:pt x="199" y="306"/>
                  </a:lnTo>
                  <a:lnTo>
                    <a:pt x="204" y="308"/>
                  </a:lnTo>
                  <a:lnTo>
                    <a:pt x="208" y="308"/>
                  </a:lnTo>
                  <a:lnTo>
                    <a:pt x="213" y="310"/>
                  </a:lnTo>
                  <a:lnTo>
                    <a:pt x="215" y="315"/>
                  </a:lnTo>
                  <a:lnTo>
                    <a:pt x="213" y="318"/>
                  </a:lnTo>
                  <a:lnTo>
                    <a:pt x="211" y="322"/>
                  </a:lnTo>
                  <a:lnTo>
                    <a:pt x="209" y="323"/>
                  </a:lnTo>
                  <a:lnTo>
                    <a:pt x="212" y="325"/>
                  </a:lnTo>
                  <a:lnTo>
                    <a:pt x="216" y="322"/>
                  </a:lnTo>
                  <a:lnTo>
                    <a:pt x="217" y="319"/>
                  </a:lnTo>
                  <a:lnTo>
                    <a:pt x="225" y="320"/>
                  </a:lnTo>
                  <a:lnTo>
                    <a:pt x="224" y="322"/>
                  </a:lnTo>
                  <a:lnTo>
                    <a:pt x="220" y="331"/>
                  </a:lnTo>
                  <a:lnTo>
                    <a:pt x="224" y="333"/>
                  </a:lnTo>
                  <a:lnTo>
                    <a:pt x="225" y="332"/>
                  </a:lnTo>
                  <a:lnTo>
                    <a:pt x="229" y="327"/>
                  </a:lnTo>
                  <a:lnTo>
                    <a:pt x="230" y="322"/>
                  </a:lnTo>
                  <a:lnTo>
                    <a:pt x="238" y="318"/>
                  </a:lnTo>
                  <a:lnTo>
                    <a:pt x="245" y="312"/>
                  </a:lnTo>
                  <a:lnTo>
                    <a:pt x="249" y="315"/>
                  </a:lnTo>
                  <a:lnTo>
                    <a:pt x="250" y="318"/>
                  </a:lnTo>
                  <a:lnTo>
                    <a:pt x="251" y="314"/>
                  </a:lnTo>
                  <a:lnTo>
                    <a:pt x="258" y="299"/>
                  </a:lnTo>
                  <a:lnTo>
                    <a:pt x="259" y="297"/>
                  </a:lnTo>
                  <a:lnTo>
                    <a:pt x="262" y="299"/>
                  </a:lnTo>
                  <a:lnTo>
                    <a:pt x="268" y="305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6"/>
                  </a:lnTo>
                  <a:lnTo>
                    <a:pt x="281" y="307"/>
                  </a:lnTo>
                  <a:lnTo>
                    <a:pt x="287" y="314"/>
                  </a:lnTo>
                  <a:lnTo>
                    <a:pt x="285" y="320"/>
                  </a:lnTo>
                  <a:lnTo>
                    <a:pt x="287" y="322"/>
                  </a:lnTo>
                  <a:lnTo>
                    <a:pt x="289" y="327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35"/>
                  </a:lnTo>
                  <a:lnTo>
                    <a:pt x="301" y="340"/>
                  </a:lnTo>
                  <a:lnTo>
                    <a:pt x="301" y="341"/>
                  </a:lnTo>
                  <a:lnTo>
                    <a:pt x="301" y="348"/>
                  </a:lnTo>
                  <a:lnTo>
                    <a:pt x="297" y="352"/>
                  </a:lnTo>
                  <a:lnTo>
                    <a:pt x="285" y="358"/>
                  </a:lnTo>
                  <a:lnTo>
                    <a:pt x="281" y="362"/>
                  </a:lnTo>
                  <a:lnTo>
                    <a:pt x="277" y="373"/>
                  </a:lnTo>
                  <a:lnTo>
                    <a:pt x="281" y="371"/>
                  </a:lnTo>
                  <a:lnTo>
                    <a:pt x="284" y="365"/>
                  </a:lnTo>
                  <a:lnTo>
                    <a:pt x="292" y="362"/>
                  </a:lnTo>
                  <a:lnTo>
                    <a:pt x="297" y="358"/>
                  </a:lnTo>
                  <a:lnTo>
                    <a:pt x="304" y="354"/>
                  </a:lnTo>
                  <a:lnTo>
                    <a:pt x="309" y="362"/>
                  </a:lnTo>
                  <a:lnTo>
                    <a:pt x="315" y="367"/>
                  </a:lnTo>
                  <a:lnTo>
                    <a:pt x="315" y="373"/>
                  </a:lnTo>
                  <a:lnTo>
                    <a:pt x="313" y="378"/>
                  </a:lnTo>
                  <a:lnTo>
                    <a:pt x="311" y="382"/>
                  </a:lnTo>
                  <a:lnTo>
                    <a:pt x="311" y="384"/>
                  </a:lnTo>
                  <a:lnTo>
                    <a:pt x="318" y="377"/>
                  </a:lnTo>
                  <a:lnTo>
                    <a:pt x="319" y="375"/>
                  </a:lnTo>
                  <a:lnTo>
                    <a:pt x="321" y="375"/>
                  </a:lnTo>
                  <a:lnTo>
                    <a:pt x="323" y="370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15" y="360"/>
                  </a:lnTo>
                  <a:lnTo>
                    <a:pt x="311" y="356"/>
                  </a:lnTo>
                  <a:lnTo>
                    <a:pt x="309" y="343"/>
                  </a:lnTo>
                  <a:lnTo>
                    <a:pt x="308" y="337"/>
                  </a:lnTo>
                  <a:lnTo>
                    <a:pt x="306" y="335"/>
                  </a:lnTo>
                  <a:lnTo>
                    <a:pt x="308" y="332"/>
                  </a:lnTo>
                  <a:lnTo>
                    <a:pt x="308" y="331"/>
                  </a:lnTo>
                  <a:lnTo>
                    <a:pt x="306" y="324"/>
                  </a:lnTo>
                  <a:lnTo>
                    <a:pt x="309" y="322"/>
                  </a:lnTo>
                  <a:lnTo>
                    <a:pt x="311" y="320"/>
                  </a:lnTo>
                  <a:lnTo>
                    <a:pt x="326" y="322"/>
                  </a:lnTo>
                  <a:lnTo>
                    <a:pt x="329" y="322"/>
                  </a:lnTo>
                  <a:lnTo>
                    <a:pt x="336" y="315"/>
                  </a:lnTo>
                  <a:lnTo>
                    <a:pt x="340" y="316"/>
                  </a:lnTo>
                  <a:lnTo>
                    <a:pt x="343" y="318"/>
                  </a:lnTo>
                  <a:lnTo>
                    <a:pt x="346" y="318"/>
                  </a:lnTo>
                  <a:lnTo>
                    <a:pt x="348" y="319"/>
                  </a:lnTo>
                  <a:lnTo>
                    <a:pt x="349" y="320"/>
                  </a:lnTo>
                  <a:lnTo>
                    <a:pt x="351" y="322"/>
                  </a:lnTo>
                  <a:lnTo>
                    <a:pt x="355" y="325"/>
                  </a:lnTo>
                  <a:lnTo>
                    <a:pt x="356" y="328"/>
                  </a:lnTo>
                  <a:lnTo>
                    <a:pt x="363" y="328"/>
                  </a:lnTo>
                  <a:lnTo>
                    <a:pt x="360" y="322"/>
                  </a:lnTo>
                  <a:lnTo>
                    <a:pt x="355" y="316"/>
                  </a:lnTo>
                  <a:lnTo>
                    <a:pt x="352" y="315"/>
                  </a:lnTo>
                  <a:lnTo>
                    <a:pt x="352" y="314"/>
                  </a:lnTo>
                  <a:lnTo>
                    <a:pt x="356" y="312"/>
                  </a:lnTo>
                  <a:lnTo>
                    <a:pt x="365" y="308"/>
                  </a:lnTo>
                  <a:lnTo>
                    <a:pt x="368" y="308"/>
                  </a:lnTo>
                  <a:lnTo>
                    <a:pt x="377" y="306"/>
                  </a:lnTo>
                  <a:lnTo>
                    <a:pt x="384" y="307"/>
                  </a:lnTo>
                  <a:lnTo>
                    <a:pt x="386" y="306"/>
                  </a:lnTo>
                  <a:lnTo>
                    <a:pt x="391" y="301"/>
                  </a:lnTo>
                  <a:lnTo>
                    <a:pt x="397" y="298"/>
                  </a:lnTo>
                  <a:lnTo>
                    <a:pt x="394" y="294"/>
                  </a:lnTo>
                  <a:lnTo>
                    <a:pt x="389" y="294"/>
                  </a:lnTo>
                  <a:lnTo>
                    <a:pt x="385" y="298"/>
                  </a:lnTo>
                  <a:lnTo>
                    <a:pt x="373" y="298"/>
                  </a:lnTo>
                  <a:lnTo>
                    <a:pt x="363" y="301"/>
                  </a:lnTo>
                  <a:lnTo>
                    <a:pt x="359" y="299"/>
                  </a:lnTo>
                  <a:lnTo>
                    <a:pt x="356" y="297"/>
                  </a:lnTo>
                  <a:lnTo>
                    <a:pt x="357" y="282"/>
                  </a:lnTo>
                  <a:lnTo>
                    <a:pt x="351" y="274"/>
                  </a:lnTo>
                  <a:lnTo>
                    <a:pt x="349" y="273"/>
                  </a:lnTo>
                  <a:lnTo>
                    <a:pt x="357" y="268"/>
                  </a:lnTo>
                  <a:lnTo>
                    <a:pt x="360" y="265"/>
                  </a:lnTo>
                  <a:lnTo>
                    <a:pt x="363" y="257"/>
                  </a:lnTo>
                  <a:lnTo>
                    <a:pt x="368" y="250"/>
                  </a:lnTo>
                  <a:lnTo>
                    <a:pt x="376" y="247"/>
                  </a:lnTo>
                  <a:lnTo>
                    <a:pt x="380" y="239"/>
                  </a:lnTo>
                  <a:lnTo>
                    <a:pt x="387" y="233"/>
                  </a:lnTo>
                  <a:lnTo>
                    <a:pt x="391" y="229"/>
                  </a:lnTo>
                  <a:lnTo>
                    <a:pt x="391" y="227"/>
                  </a:lnTo>
                  <a:lnTo>
                    <a:pt x="390" y="226"/>
                  </a:lnTo>
                  <a:lnTo>
                    <a:pt x="378" y="234"/>
                  </a:lnTo>
                  <a:lnTo>
                    <a:pt x="374" y="235"/>
                  </a:lnTo>
                  <a:lnTo>
                    <a:pt x="372" y="236"/>
                  </a:lnTo>
                  <a:lnTo>
                    <a:pt x="369" y="236"/>
                  </a:lnTo>
                  <a:lnTo>
                    <a:pt x="369" y="240"/>
                  </a:lnTo>
                  <a:lnTo>
                    <a:pt x="369" y="244"/>
                  </a:lnTo>
                  <a:lnTo>
                    <a:pt x="360" y="250"/>
                  </a:lnTo>
                  <a:lnTo>
                    <a:pt x="359" y="250"/>
                  </a:lnTo>
                  <a:lnTo>
                    <a:pt x="357" y="251"/>
                  </a:lnTo>
                  <a:lnTo>
                    <a:pt x="353" y="250"/>
                  </a:lnTo>
                  <a:lnTo>
                    <a:pt x="353" y="248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9" y="248"/>
                  </a:lnTo>
                  <a:lnTo>
                    <a:pt x="348" y="252"/>
                  </a:lnTo>
                  <a:lnTo>
                    <a:pt x="349" y="252"/>
                  </a:lnTo>
                  <a:lnTo>
                    <a:pt x="351" y="253"/>
                  </a:lnTo>
                  <a:lnTo>
                    <a:pt x="355" y="257"/>
                  </a:lnTo>
                  <a:lnTo>
                    <a:pt x="352" y="264"/>
                  </a:lnTo>
                  <a:lnTo>
                    <a:pt x="343" y="271"/>
                  </a:lnTo>
                  <a:lnTo>
                    <a:pt x="342" y="272"/>
                  </a:lnTo>
                  <a:lnTo>
                    <a:pt x="342" y="274"/>
                  </a:lnTo>
                  <a:lnTo>
                    <a:pt x="349" y="284"/>
                  </a:lnTo>
                  <a:lnTo>
                    <a:pt x="351" y="295"/>
                  </a:lnTo>
                  <a:lnTo>
                    <a:pt x="351" y="298"/>
                  </a:lnTo>
                  <a:lnTo>
                    <a:pt x="352" y="302"/>
                  </a:lnTo>
                  <a:lnTo>
                    <a:pt x="353" y="305"/>
                  </a:lnTo>
                  <a:lnTo>
                    <a:pt x="355" y="305"/>
                  </a:lnTo>
                  <a:lnTo>
                    <a:pt x="356" y="306"/>
                  </a:lnTo>
                  <a:lnTo>
                    <a:pt x="353" y="307"/>
                  </a:lnTo>
                  <a:lnTo>
                    <a:pt x="349" y="308"/>
                  </a:lnTo>
                  <a:lnTo>
                    <a:pt x="347" y="308"/>
                  </a:lnTo>
                  <a:lnTo>
                    <a:pt x="344" y="310"/>
                  </a:lnTo>
                  <a:lnTo>
                    <a:pt x="342" y="308"/>
                  </a:lnTo>
                  <a:lnTo>
                    <a:pt x="336" y="305"/>
                  </a:lnTo>
                  <a:lnTo>
                    <a:pt x="335" y="303"/>
                  </a:lnTo>
                  <a:lnTo>
                    <a:pt x="331" y="305"/>
                  </a:lnTo>
                  <a:lnTo>
                    <a:pt x="326" y="308"/>
                  </a:lnTo>
                  <a:lnTo>
                    <a:pt x="325" y="312"/>
                  </a:lnTo>
                  <a:lnTo>
                    <a:pt x="315" y="311"/>
                  </a:lnTo>
                  <a:lnTo>
                    <a:pt x="313" y="310"/>
                  </a:lnTo>
                  <a:lnTo>
                    <a:pt x="310" y="312"/>
                  </a:lnTo>
                  <a:lnTo>
                    <a:pt x="309" y="312"/>
                  </a:lnTo>
                  <a:lnTo>
                    <a:pt x="302" y="318"/>
                  </a:lnTo>
                  <a:lnTo>
                    <a:pt x="301" y="316"/>
                  </a:lnTo>
                  <a:lnTo>
                    <a:pt x="297" y="315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304" y="308"/>
                  </a:lnTo>
                  <a:lnTo>
                    <a:pt x="305" y="307"/>
                  </a:lnTo>
                  <a:lnTo>
                    <a:pt x="309" y="305"/>
                  </a:lnTo>
                  <a:lnTo>
                    <a:pt x="315" y="298"/>
                  </a:lnTo>
                  <a:lnTo>
                    <a:pt x="321" y="298"/>
                  </a:lnTo>
                  <a:lnTo>
                    <a:pt x="326" y="297"/>
                  </a:lnTo>
                  <a:lnTo>
                    <a:pt x="327" y="297"/>
                  </a:lnTo>
                  <a:lnTo>
                    <a:pt x="322" y="294"/>
                  </a:lnTo>
                  <a:lnTo>
                    <a:pt x="323" y="291"/>
                  </a:lnTo>
                  <a:lnTo>
                    <a:pt x="323" y="290"/>
                  </a:lnTo>
                  <a:lnTo>
                    <a:pt x="326" y="286"/>
                  </a:lnTo>
                  <a:lnTo>
                    <a:pt x="330" y="284"/>
                  </a:lnTo>
                  <a:lnTo>
                    <a:pt x="330" y="281"/>
                  </a:lnTo>
                  <a:lnTo>
                    <a:pt x="330" y="278"/>
                  </a:lnTo>
                  <a:lnTo>
                    <a:pt x="323" y="284"/>
                  </a:lnTo>
                  <a:lnTo>
                    <a:pt x="322" y="286"/>
                  </a:lnTo>
                  <a:lnTo>
                    <a:pt x="321" y="286"/>
                  </a:lnTo>
                  <a:lnTo>
                    <a:pt x="317" y="290"/>
                  </a:lnTo>
                  <a:lnTo>
                    <a:pt x="317" y="291"/>
                  </a:lnTo>
                  <a:lnTo>
                    <a:pt x="311" y="295"/>
                  </a:lnTo>
                  <a:lnTo>
                    <a:pt x="305" y="302"/>
                  </a:lnTo>
                  <a:lnTo>
                    <a:pt x="300" y="305"/>
                  </a:lnTo>
                  <a:lnTo>
                    <a:pt x="292" y="301"/>
                  </a:lnTo>
                  <a:lnTo>
                    <a:pt x="291" y="299"/>
                  </a:lnTo>
                  <a:lnTo>
                    <a:pt x="289" y="299"/>
                  </a:lnTo>
                  <a:lnTo>
                    <a:pt x="281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67" y="290"/>
                  </a:lnTo>
                  <a:lnTo>
                    <a:pt x="266" y="289"/>
                  </a:lnTo>
                  <a:lnTo>
                    <a:pt x="258" y="285"/>
                  </a:lnTo>
                  <a:lnTo>
                    <a:pt x="256" y="285"/>
                  </a:lnTo>
                  <a:lnTo>
                    <a:pt x="255" y="282"/>
                  </a:lnTo>
                  <a:lnTo>
                    <a:pt x="255" y="281"/>
                  </a:lnTo>
                  <a:lnTo>
                    <a:pt x="258" y="277"/>
                  </a:lnTo>
                  <a:lnTo>
                    <a:pt x="260" y="276"/>
                  </a:lnTo>
                  <a:lnTo>
                    <a:pt x="266" y="272"/>
                  </a:lnTo>
                  <a:lnTo>
                    <a:pt x="270" y="269"/>
                  </a:lnTo>
                  <a:lnTo>
                    <a:pt x="271" y="265"/>
                  </a:lnTo>
                  <a:lnTo>
                    <a:pt x="276" y="255"/>
                  </a:lnTo>
                  <a:lnTo>
                    <a:pt x="281" y="242"/>
                  </a:lnTo>
                  <a:lnTo>
                    <a:pt x="283" y="240"/>
                  </a:lnTo>
                  <a:lnTo>
                    <a:pt x="284" y="234"/>
                  </a:lnTo>
                  <a:lnTo>
                    <a:pt x="284" y="233"/>
                  </a:lnTo>
                  <a:lnTo>
                    <a:pt x="279" y="235"/>
                  </a:lnTo>
                  <a:lnTo>
                    <a:pt x="276" y="244"/>
                  </a:lnTo>
                  <a:lnTo>
                    <a:pt x="275" y="250"/>
                  </a:lnTo>
                  <a:lnTo>
                    <a:pt x="268" y="256"/>
                  </a:lnTo>
                  <a:lnTo>
                    <a:pt x="264" y="265"/>
                  </a:lnTo>
                  <a:lnTo>
                    <a:pt x="263" y="265"/>
                  </a:lnTo>
                  <a:lnTo>
                    <a:pt x="262" y="268"/>
                  </a:lnTo>
                  <a:lnTo>
                    <a:pt x="259" y="271"/>
                  </a:lnTo>
                  <a:lnTo>
                    <a:pt x="255" y="273"/>
                  </a:lnTo>
                  <a:lnTo>
                    <a:pt x="255" y="265"/>
                  </a:lnTo>
                  <a:lnTo>
                    <a:pt x="255" y="260"/>
                  </a:lnTo>
                  <a:lnTo>
                    <a:pt x="255" y="261"/>
                  </a:lnTo>
                  <a:lnTo>
                    <a:pt x="251" y="263"/>
                  </a:lnTo>
                  <a:lnTo>
                    <a:pt x="250" y="268"/>
                  </a:lnTo>
                  <a:lnTo>
                    <a:pt x="246" y="267"/>
                  </a:lnTo>
                  <a:lnTo>
                    <a:pt x="247" y="269"/>
                  </a:lnTo>
                  <a:lnTo>
                    <a:pt x="247" y="273"/>
                  </a:lnTo>
                  <a:lnTo>
                    <a:pt x="249" y="276"/>
                  </a:lnTo>
                  <a:lnTo>
                    <a:pt x="250" y="282"/>
                  </a:lnTo>
                  <a:lnTo>
                    <a:pt x="243" y="280"/>
                  </a:lnTo>
                  <a:lnTo>
                    <a:pt x="243" y="285"/>
                  </a:lnTo>
                  <a:lnTo>
                    <a:pt x="249" y="286"/>
                  </a:lnTo>
                  <a:lnTo>
                    <a:pt x="247" y="295"/>
                  </a:lnTo>
                  <a:lnTo>
                    <a:pt x="247" y="298"/>
                  </a:lnTo>
                  <a:lnTo>
                    <a:pt x="246" y="302"/>
                  </a:lnTo>
                  <a:lnTo>
                    <a:pt x="237" y="305"/>
                  </a:lnTo>
                  <a:lnTo>
                    <a:pt x="237" y="308"/>
                  </a:lnTo>
                  <a:lnTo>
                    <a:pt x="226" y="307"/>
                  </a:lnTo>
                  <a:lnTo>
                    <a:pt x="208" y="294"/>
                  </a:lnTo>
                  <a:lnTo>
                    <a:pt x="207" y="291"/>
                  </a:lnTo>
                  <a:lnTo>
                    <a:pt x="207" y="285"/>
                  </a:lnTo>
                  <a:lnTo>
                    <a:pt x="199" y="289"/>
                  </a:lnTo>
                  <a:lnTo>
                    <a:pt x="195" y="290"/>
                  </a:lnTo>
                  <a:lnTo>
                    <a:pt x="194" y="290"/>
                  </a:lnTo>
                  <a:lnTo>
                    <a:pt x="192" y="291"/>
                  </a:lnTo>
                  <a:lnTo>
                    <a:pt x="187" y="291"/>
                  </a:lnTo>
                  <a:lnTo>
                    <a:pt x="181" y="288"/>
                  </a:lnTo>
                  <a:lnTo>
                    <a:pt x="187" y="282"/>
                  </a:lnTo>
                  <a:lnTo>
                    <a:pt x="191" y="278"/>
                  </a:lnTo>
                  <a:lnTo>
                    <a:pt x="190" y="276"/>
                  </a:lnTo>
                  <a:lnTo>
                    <a:pt x="187" y="274"/>
                  </a:lnTo>
                  <a:lnTo>
                    <a:pt x="186" y="278"/>
                  </a:lnTo>
                  <a:lnTo>
                    <a:pt x="178" y="282"/>
                  </a:lnTo>
                  <a:lnTo>
                    <a:pt x="171" y="288"/>
                  </a:lnTo>
                  <a:lnTo>
                    <a:pt x="164" y="288"/>
                  </a:lnTo>
                  <a:lnTo>
                    <a:pt x="157" y="284"/>
                  </a:lnTo>
                  <a:lnTo>
                    <a:pt x="157" y="278"/>
                  </a:lnTo>
                  <a:lnTo>
                    <a:pt x="157" y="273"/>
                  </a:lnTo>
                  <a:lnTo>
                    <a:pt x="152" y="278"/>
                  </a:lnTo>
                  <a:lnTo>
                    <a:pt x="152" y="280"/>
                  </a:lnTo>
                  <a:lnTo>
                    <a:pt x="150" y="284"/>
                  </a:lnTo>
                  <a:lnTo>
                    <a:pt x="143" y="281"/>
                  </a:lnTo>
                  <a:lnTo>
                    <a:pt x="140" y="288"/>
                  </a:lnTo>
                  <a:lnTo>
                    <a:pt x="137" y="286"/>
                  </a:lnTo>
                  <a:lnTo>
                    <a:pt x="129" y="284"/>
                  </a:lnTo>
                  <a:lnTo>
                    <a:pt x="126" y="290"/>
                  </a:lnTo>
                  <a:lnTo>
                    <a:pt x="114" y="297"/>
                  </a:lnTo>
                  <a:lnTo>
                    <a:pt x="112" y="298"/>
                  </a:lnTo>
                  <a:lnTo>
                    <a:pt x="105" y="298"/>
                  </a:lnTo>
                  <a:lnTo>
                    <a:pt x="103" y="298"/>
                  </a:lnTo>
                  <a:lnTo>
                    <a:pt x="99" y="299"/>
                  </a:lnTo>
                  <a:lnTo>
                    <a:pt x="97" y="288"/>
                  </a:lnTo>
                  <a:lnTo>
                    <a:pt x="95" y="281"/>
                  </a:lnTo>
                  <a:lnTo>
                    <a:pt x="90" y="284"/>
                  </a:lnTo>
                  <a:lnTo>
                    <a:pt x="82" y="289"/>
                  </a:lnTo>
                  <a:lnTo>
                    <a:pt x="80" y="289"/>
                  </a:lnTo>
                  <a:lnTo>
                    <a:pt x="77" y="288"/>
                  </a:lnTo>
                  <a:lnTo>
                    <a:pt x="78" y="284"/>
                  </a:lnTo>
                  <a:lnTo>
                    <a:pt x="80" y="281"/>
                  </a:lnTo>
                  <a:lnTo>
                    <a:pt x="84" y="281"/>
                  </a:lnTo>
                  <a:lnTo>
                    <a:pt x="85" y="278"/>
                  </a:lnTo>
                  <a:lnTo>
                    <a:pt x="84" y="277"/>
                  </a:lnTo>
                  <a:lnTo>
                    <a:pt x="80" y="273"/>
                  </a:lnTo>
                  <a:lnTo>
                    <a:pt x="74" y="274"/>
                  </a:lnTo>
                  <a:lnTo>
                    <a:pt x="68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8" y="263"/>
                  </a:lnTo>
                  <a:lnTo>
                    <a:pt x="68" y="261"/>
                  </a:lnTo>
                  <a:lnTo>
                    <a:pt x="72" y="263"/>
                  </a:lnTo>
                  <a:lnTo>
                    <a:pt x="74" y="263"/>
                  </a:lnTo>
                  <a:lnTo>
                    <a:pt x="80" y="267"/>
                  </a:lnTo>
                  <a:lnTo>
                    <a:pt x="81" y="268"/>
                  </a:lnTo>
                  <a:lnTo>
                    <a:pt x="86" y="272"/>
                  </a:lnTo>
                  <a:lnTo>
                    <a:pt x="89" y="267"/>
                  </a:lnTo>
                  <a:lnTo>
                    <a:pt x="81" y="259"/>
                  </a:lnTo>
                  <a:lnTo>
                    <a:pt x="77" y="255"/>
                  </a:lnTo>
                  <a:lnTo>
                    <a:pt x="71" y="255"/>
                  </a:lnTo>
                  <a:lnTo>
                    <a:pt x="56" y="253"/>
                  </a:lnTo>
                  <a:lnTo>
                    <a:pt x="63" y="250"/>
                  </a:lnTo>
                  <a:lnTo>
                    <a:pt x="61" y="248"/>
                  </a:lnTo>
                  <a:lnTo>
                    <a:pt x="60" y="247"/>
                  </a:lnTo>
                  <a:lnTo>
                    <a:pt x="54" y="239"/>
                  </a:lnTo>
                  <a:lnTo>
                    <a:pt x="67" y="235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5" y="235"/>
                  </a:lnTo>
                  <a:lnTo>
                    <a:pt x="86" y="231"/>
                  </a:lnTo>
                  <a:lnTo>
                    <a:pt x="88" y="227"/>
                  </a:lnTo>
                  <a:lnTo>
                    <a:pt x="89" y="227"/>
                  </a:lnTo>
                  <a:lnTo>
                    <a:pt x="95" y="227"/>
                  </a:lnTo>
                  <a:lnTo>
                    <a:pt x="98" y="234"/>
                  </a:lnTo>
                  <a:lnTo>
                    <a:pt x="99" y="233"/>
                  </a:lnTo>
                  <a:lnTo>
                    <a:pt x="98" y="227"/>
                  </a:lnTo>
                  <a:lnTo>
                    <a:pt x="110" y="223"/>
                  </a:lnTo>
                  <a:lnTo>
                    <a:pt x="114" y="223"/>
                  </a:lnTo>
                  <a:lnTo>
                    <a:pt x="124" y="226"/>
                  </a:lnTo>
                  <a:lnTo>
                    <a:pt x="128" y="227"/>
                  </a:lnTo>
                  <a:lnTo>
                    <a:pt x="131" y="229"/>
                  </a:lnTo>
                  <a:lnTo>
                    <a:pt x="137" y="229"/>
                  </a:lnTo>
                  <a:lnTo>
                    <a:pt x="143" y="229"/>
                  </a:lnTo>
                  <a:lnTo>
                    <a:pt x="144" y="229"/>
                  </a:lnTo>
                  <a:lnTo>
                    <a:pt x="143" y="226"/>
                  </a:lnTo>
                  <a:lnTo>
                    <a:pt x="137" y="223"/>
                  </a:lnTo>
                  <a:lnTo>
                    <a:pt x="135" y="222"/>
                  </a:lnTo>
                  <a:lnTo>
                    <a:pt x="116" y="218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3" y="219"/>
                  </a:lnTo>
                  <a:lnTo>
                    <a:pt x="101" y="219"/>
                  </a:lnTo>
                  <a:lnTo>
                    <a:pt x="94" y="219"/>
                  </a:lnTo>
                  <a:lnTo>
                    <a:pt x="82" y="219"/>
                  </a:lnTo>
                  <a:lnTo>
                    <a:pt x="81" y="225"/>
                  </a:lnTo>
                  <a:lnTo>
                    <a:pt x="73" y="227"/>
                  </a:lnTo>
                  <a:lnTo>
                    <a:pt x="69" y="226"/>
                  </a:lnTo>
                  <a:lnTo>
                    <a:pt x="72" y="222"/>
                  </a:lnTo>
                  <a:lnTo>
                    <a:pt x="64" y="223"/>
                  </a:lnTo>
                  <a:lnTo>
                    <a:pt x="65" y="210"/>
                  </a:lnTo>
                  <a:lnTo>
                    <a:pt x="74" y="214"/>
                  </a:lnTo>
                  <a:lnTo>
                    <a:pt x="76" y="206"/>
                  </a:lnTo>
                  <a:lnTo>
                    <a:pt x="82" y="205"/>
                  </a:lnTo>
                  <a:lnTo>
                    <a:pt x="82" y="204"/>
                  </a:lnTo>
                  <a:lnTo>
                    <a:pt x="81" y="201"/>
                  </a:lnTo>
                  <a:lnTo>
                    <a:pt x="77" y="201"/>
                  </a:lnTo>
                  <a:lnTo>
                    <a:pt x="63" y="205"/>
                  </a:lnTo>
                  <a:lnTo>
                    <a:pt x="61" y="200"/>
                  </a:lnTo>
                  <a:lnTo>
                    <a:pt x="72" y="195"/>
                  </a:lnTo>
                  <a:lnTo>
                    <a:pt x="78" y="195"/>
                  </a:lnTo>
                  <a:lnTo>
                    <a:pt x="85" y="195"/>
                  </a:lnTo>
                  <a:lnTo>
                    <a:pt x="86" y="196"/>
                  </a:lnTo>
                  <a:lnTo>
                    <a:pt x="93" y="196"/>
                  </a:lnTo>
                  <a:lnTo>
                    <a:pt x="95" y="191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18" y="196"/>
                  </a:lnTo>
                  <a:lnTo>
                    <a:pt x="116" y="201"/>
                  </a:lnTo>
                  <a:lnTo>
                    <a:pt x="116" y="202"/>
                  </a:lnTo>
                  <a:lnTo>
                    <a:pt x="123" y="205"/>
                  </a:lnTo>
                  <a:lnTo>
                    <a:pt x="128" y="206"/>
                  </a:lnTo>
                  <a:lnTo>
                    <a:pt x="129" y="208"/>
                  </a:lnTo>
                  <a:lnTo>
                    <a:pt x="137" y="208"/>
                  </a:lnTo>
                  <a:lnTo>
                    <a:pt x="139" y="208"/>
                  </a:lnTo>
                  <a:lnTo>
                    <a:pt x="144" y="204"/>
                  </a:lnTo>
                  <a:lnTo>
                    <a:pt x="152" y="200"/>
                  </a:lnTo>
                  <a:lnTo>
                    <a:pt x="160" y="202"/>
                  </a:lnTo>
                  <a:lnTo>
                    <a:pt x="161" y="202"/>
                  </a:lnTo>
                  <a:lnTo>
                    <a:pt x="167" y="208"/>
                  </a:lnTo>
                  <a:lnTo>
                    <a:pt x="169" y="206"/>
                  </a:lnTo>
                  <a:lnTo>
                    <a:pt x="169" y="205"/>
                  </a:lnTo>
                  <a:lnTo>
                    <a:pt x="170" y="204"/>
                  </a:lnTo>
                  <a:lnTo>
                    <a:pt x="166" y="202"/>
                  </a:lnTo>
                  <a:lnTo>
                    <a:pt x="166" y="199"/>
                  </a:lnTo>
                  <a:lnTo>
                    <a:pt x="162" y="193"/>
                  </a:lnTo>
                  <a:lnTo>
                    <a:pt x="158" y="192"/>
                  </a:lnTo>
                  <a:lnTo>
                    <a:pt x="156" y="191"/>
                  </a:lnTo>
                  <a:lnTo>
                    <a:pt x="154" y="191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0" y="201"/>
                  </a:lnTo>
                  <a:lnTo>
                    <a:pt x="137" y="201"/>
                  </a:lnTo>
                  <a:lnTo>
                    <a:pt x="131" y="200"/>
                  </a:lnTo>
                  <a:lnTo>
                    <a:pt x="126" y="200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28" y="192"/>
                  </a:lnTo>
                  <a:lnTo>
                    <a:pt x="122" y="191"/>
                  </a:lnTo>
                  <a:lnTo>
                    <a:pt x="114" y="189"/>
                  </a:lnTo>
                  <a:lnTo>
                    <a:pt x="103" y="187"/>
                  </a:lnTo>
                  <a:lnTo>
                    <a:pt x="98" y="184"/>
                  </a:lnTo>
                  <a:lnTo>
                    <a:pt x="94" y="183"/>
                  </a:lnTo>
                  <a:lnTo>
                    <a:pt x="90" y="181"/>
                  </a:lnTo>
                  <a:lnTo>
                    <a:pt x="89" y="180"/>
                  </a:lnTo>
                  <a:lnTo>
                    <a:pt x="89" y="176"/>
                  </a:lnTo>
                  <a:lnTo>
                    <a:pt x="90" y="175"/>
                  </a:lnTo>
                  <a:lnTo>
                    <a:pt x="91" y="170"/>
                  </a:lnTo>
                  <a:lnTo>
                    <a:pt x="101" y="175"/>
                  </a:lnTo>
                  <a:lnTo>
                    <a:pt x="106" y="175"/>
                  </a:lnTo>
                  <a:lnTo>
                    <a:pt x="107" y="171"/>
                  </a:lnTo>
                  <a:lnTo>
                    <a:pt x="101" y="166"/>
                  </a:lnTo>
                  <a:lnTo>
                    <a:pt x="97" y="163"/>
                  </a:lnTo>
                  <a:lnTo>
                    <a:pt x="115" y="164"/>
                  </a:lnTo>
                  <a:lnTo>
                    <a:pt x="119" y="159"/>
                  </a:lnTo>
                  <a:lnTo>
                    <a:pt x="109" y="159"/>
                  </a:lnTo>
                  <a:lnTo>
                    <a:pt x="101" y="158"/>
                  </a:lnTo>
                  <a:lnTo>
                    <a:pt x="89" y="157"/>
                  </a:lnTo>
                  <a:lnTo>
                    <a:pt x="69" y="162"/>
                  </a:lnTo>
                  <a:lnTo>
                    <a:pt x="67" y="159"/>
                  </a:lnTo>
                  <a:lnTo>
                    <a:pt x="68" y="155"/>
                  </a:lnTo>
                  <a:lnTo>
                    <a:pt x="73" y="153"/>
                  </a:lnTo>
                  <a:lnTo>
                    <a:pt x="89" y="153"/>
                  </a:lnTo>
                  <a:lnTo>
                    <a:pt x="95" y="153"/>
                  </a:lnTo>
                  <a:lnTo>
                    <a:pt x="105" y="154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18" y="149"/>
                  </a:lnTo>
                  <a:lnTo>
                    <a:pt x="107" y="145"/>
                  </a:lnTo>
                  <a:lnTo>
                    <a:pt x="98" y="144"/>
                  </a:lnTo>
                  <a:lnTo>
                    <a:pt x="88" y="144"/>
                  </a:lnTo>
                  <a:lnTo>
                    <a:pt x="78" y="144"/>
                  </a:lnTo>
                  <a:lnTo>
                    <a:pt x="74" y="141"/>
                  </a:lnTo>
                  <a:lnTo>
                    <a:pt x="72" y="140"/>
                  </a:lnTo>
                  <a:lnTo>
                    <a:pt x="71" y="134"/>
                  </a:lnTo>
                  <a:lnTo>
                    <a:pt x="73" y="130"/>
                  </a:lnTo>
                  <a:lnTo>
                    <a:pt x="74" y="124"/>
                  </a:lnTo>
                  <a:lnTo>
                    <a:pt x="76" y="119"/>
                  </a:lnTo>
                  <a:lnTo>
                    <a:pt x="76" y="117"/>
                  </a:lnTo>
                  <a:lnTo>
                    <a:pt x="82" y="115"/>
                  </a:lnTo>
                  <a:lnTo>
                    <a:pt x="86" y="119"/>
                  </a:lnTo>
                  <a:lnTo>
                    <a:pt x="88" y="121"/>
                  </a:lnTo>
                  <a:lnTo>
                    <a:pt x="89" y="124"/>
                  </a:lnTo>
                  <a:lnTo>
                    <a:pt x="94" y="128"/>
                  </a:lnTo>
                  <a:lnTo>
                    <a:pt x="95" y="127"/>
                  </a:lnTo>
                  <a:lnTo>
                    <a:pt x="101" y="125"/>
                  </a:lnTo>
                  <a:lnTo>
                    <a:pt x="95" y="121"/>
                  </a:lnTo>
                  <a:lnTo>
                    <a:pt x="95" y="117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99" y="112"/>
                  </a:lnTo>
                  <a:lnTo>
                    <a:pt x="91" y="112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9" y="109"/>
                  </a:lnTo>
                  <a:lnTo>
                    <a:pt x="95" y="104"/>
                  </a:lnTo>
                  <a:lnTo>
                    <a:pt x="99" y="102"/>
                  </a:lnTo>
                  <a:lnTo>
                    <a:pt x="109" y="102"/>
                  </a:lnTo>
                  <a:lnTo>
                    <a:pt x="115" y="103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3" y="96"/>
                  </a:lnTo>
                  <a:lnTo>
                    <a:pt x="120" y="92"/>
                  </a:lnTo>
                  <a:lnTo>
                    <a:pt x="124" y="87"/>
                  </a:lnTo>
                  <a:lnTo>
                    <a:pt x="131" y="83"/>
                  </a:lnTo>
                  <a:lnTo>
                    <a:pt x="137" y="82"/>
                  </a:lnTo>
                  <a:lnTo>
                    <a:pt x="137" y="83"/>
                  </a:lnTo>
                  <a:lnTo>
                    <a:pt x="143" y="86"/>
                  </a:lnTo>
                  <a:lnTo>
                    <a:pt x="150" y="89"/>
                  </a:lnTo>
                  <a:lnTo>
                    <a:pt x="160" y="92"/>
                  </a:lnTo>
                  <a:lnTo>
                    <a:pt x="165" y="94"/>
                  </a:lnTo>
                  <a:lnTo>
                    <a:pt x="166" y="99"/>
                  </a:lnTo>
                  <a:lnTo>
                    <a:pt x="167" y="102"/>
                  </a:lnTo>
                  <a:lnTo>
                    <a:pt x="161" y="104"/>
                  </a:lnTo>
                  <a:lnTo>
                    <a:pt x="153" y="108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62" y="108"/>
                  </a:lnTo>
                  <a:lnTo>
                    <a:pt x="173" y="107"/>
                  </a:lnTo>
                  <a:lnTo>
                    <a:pt x="182" y="107"/>
                  </a:lnTo>
                  <a:lnTo>
                    <a:pt x="183" y="107"/>
                  </a:lnTo>
                  <a:lnTo>
                    <a:pt x="192" y="107"/>
                  </a:lnTo>
                  <a:lnTo>
                    <a:pt x="198" y="108"/>
                  </a:lnTo>
                  <a:lnTo>
                    <a:pt x="192" y="121"/>
                  </a:lnTo>
                  <a:lnTo>
                    <a:pt x="190" y="129"/>
                  </a:lnTo>
                  <a:lnTo>
                    <a:pt x="188" y="133"/>
                  </a:lnTo>
                  <a:lnTo>
                    <a:pt x="194" y="133"/>
                  </a:lnTo>
                  <a:lnTo>
                    <a:pt x="198" y="125"/>
                  </a:lnTo>
                  <a:lnTo>
                    <a:pt x="199" y="124"/>
                  </a:lnTo>
                  <a:lnTo>
                    <a:pt x="203" y="115"/>
                  </a:lnTo>
                  <a:lnTo>
                    <a:pt x="207" y="112"/>
                  </a:lnTo>
                  <a:lnTo>
                    <a:pt x="208" y="113"/>
                  </a:lnTo>
                  <a:lnTo>
                    <a:pt x="209" y="116"/>
                  </a:lnTo>
                  <a:lnTo>
                    <a:pt x="211" y="124"/>
                  </a:lnTo>
                  <a:lnTo>
                    <a:pt x="215" y="129"/>
                  </a:lnTo>
                  <a:lnTo>
                    <a:pt x="220" y="133"/>
                  </a:lnTo>
                  <a:lnTo>
                    <a:pt x="221" y="132"/>
                  </a:lnTo>
                  <a:lnTo>
                    <a:pt x="224" y="130"/>
                  </a:lnTo>
                  <a:lnTo>
                    <a:pt x="220" y="121"/>
                  </a:lnTo>
                  <a:lnTo>
                    <a:pt x="219" y="119"/>
                  </a:lnTo>
                  <a:lnTo>
                    <a:pt x="217" y="116"/>
                  </a:lnTo>
                  <a:lnTo>
                    <a:pt x="225" y="116"/>
                  </a:lnTo>
                  <a:lnTo>
                    <a:pt x="228" y="116"/>
                  </a:lnTo>
                  <a:lnTo>
                    <a:pt x="237" y="116"/>
                  </a:lnTo>
                  <a:lnTo>
                    <a:pt x="239" y="116"/>
                  </a:lnTo>
                  <a:lnTo>
                    <a:pt x="250" y="125"/>
                  </a:lnTo>
                  <a:lnTo>
                    <a:pt x="258" y="128"/>
                  </a:lnTo>
                  <a:lnTo>
                    <a:pt x="263" y="129"/>
                  </a:lnTo>
                  <a:lnTo>
                    <a:pt x="266" y="128"/>
                  </a:lnTo>
                  <a:lnTo>
                    <a:pt x="274" y="123"/>
                  </a:lnTo>
                  <a:lnTo>
                    <a:pt x="275" y="121"/>
                  </a:lnTo>
                  <a:lnTo>
                    <a:pt x="281" y="117"/>
                  </a:lnTo>
                  <a:lnTo>
                    <a:pt x="281" y="116"/>
                  </a:lnTo>
                  <a:lnTo>
                    <a:pt x="280" y="116"/>
                  </a:lnTo>
                  <a:lnTo>
                    <a:pt x="277" y="113"/>
                  </a:lnTo>
                  <a:lnTo>
                    <a:pt x="288" y="115"/>
                  </a:lnTo>
                  <a:lnTo>
                    <a:pt x="297" y="119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6" y="117"/>
                  </a:lnTo>
                  <a:lnTo>
                    <a:pt x="301" y="115"/>
                  </a:lnTo>
                  <a:lnTo>
                    <a:pt x="292" y="111"/>
                  </a:lnTo>
                  <a:lnTo>
                    <a:pt x="292" y="106"/>
                  </a:lnTo>
                  <a:lnTo>
                    <a:pt x="287" y="108"/>
                  </a:lnTo>
                  <a:lnTo>
                    <a:pt x="274" y="107"/>
                  </a:lnTo>
                  <a:lnTo>
                    <a:pt x="272" y="109"/>
                  </a:lnTo>
                  <a:lnTo>
                    <a:pt x="270" y="113"/>
                  </a:lnTo>
                  <a:lnTo>
                    <a:pt x="267" y="117"/>
                  </a:lnTo>
                  <a:lnTo>
                    <a:pt x="264" y="120"/>
                  </a:lnTo>
                  <a:lnTo>
                    <a:pt x="255" y="119"/>
                  </a:lnTo>
                  <a:lnTo>
                    <a:pt x="249" y="112"/>
                  </a:lnTo>
                  <a:lnTo>
                    <a:pt x="243" y="108"/>
                  </a:lnTo>
                  <a:lnTo>
                    <a:pt x="237" y="108"/>
                  </a:lnTo>
                  <a:lnTo>
                    <a:pt x="234" y="107"/>
                  </a:lnTo>
                  <a:lnTo>
                    <a:pt x="225" y="109"/>
                  </a:lnTo>
                  <a:lnTo>
                    <a:pt x="220" y="109"/>
                  </a:lnTo>
                  <a:lnTo>
                    <a:pt x="213" y="104"/>
                  </a:lnTo>
                  <a:lnTo>
                    <a:pt x="211" y="102"/>
                  </a:lnTo>
                  <a:lnTo>
                    <a:pt x="201" y="99"/>
                  </a:lnTo>
                  <a:lnTo>
                    <a:pt x="191" y="98"/>
                  </a:lnTo>
                  <a:lnTo>
                    <a:pt x="181" y="102"/>
                  </a:lnTo>
                  <a:lnTo>
                    <a:pt x="177" y="91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4" y="91"/>
                  </a:lnTo>
                  <a:lnTo>
                    <a:pt x="194" y="87"/>
                  </a:lnTo>
                  <a:lnTo>
                    <a:pt x="186" y="86"/>
                  </a:lnTo>
                  <a:lnTo>
                    <a:pt x="173" y="86"/>
                  </a:lnTo>
                  <a:lnTo>
                    <a:pt x="164" y="85"/>
                  </a:lnTo>
                  <a:lnTo>
                    <a:pt x="148" y="79"/>
                  </a:lnTo>
                  <a:lnTo>
                    <a:pt x="143" y="77"/>
                  </a:lnTo>
                  <a:lnTo>
                    <a:pt x="139" y="75"/>
                  </a:lnTo>
                  <a:lnTo>
                    <a:pt x="137" y="75"/>
                  </a:lnTo>
                  <a:lnTo>
                    <a:pt x="135" y="74"/>
                  </a:lnTo>
                  <a:lnTo>
                    <a:pt x="126" y="77"/>
                  </a:lnTo>
                  <a:lnTo>
                    <a:pt x="118" y="78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102" y="72"/>
                  </a:lnTo>
                  <a:lnTo>
                    <a:pt x="102" y="70"/>
                  </a:lnTo>
                  <a:lnTo>
                    <a:pt x="110" y="58"/>
                  </a:lnTo>
                  <a:lnTo>
                    <a:pt x="116" y="62"/>
                  </a:lnTo>
                  <a:lnTo>
                    <a:pt x="123" y="61"/>
                  </a:lnTo>
                  <a:lnTo>
                    <a:pt x="131" y="51"/>
                  </a:lnTo>
                  <a:lnTo>
                    <a:pt x="137" y="53"/>
                  </a:lnTo>
                  <a:lnTo>
                    <a:pt x="139" y="53"/>
                  </a:lnTo>
                  <a:lnTo>
                    <a:pt x="137" y="52"/>
                  </a:lnTo>
                  <a:lnTo>
                    <a:pt x="129" y="45"/>
                  </a:lnTo>
                  <a:lnTo>
                    <a:pt x="124" y="32"/>
                  </a:lnTo>
                  <a:lnTo>
                    <a:pt x="120" y="26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2" y="17"/>
                  </a:lnTo>
                  <a:lnTo>
                    <a:pt x="105" y="10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24" y="9"/>
                  </a:lnTo>
                  <a:lnTo>
                    <a:pt x="133" y="14"/>
                  </a:lnTo>
                  <a:lnTo>
                    <a:pt x="129" y="20"/>
                  </a:lnTo>
                  <a:lnTo>
                    <a:pt x="137" y="32"/>
                  </a:lnTo>
                  <a:lnTo>
                    <a:pt x="144" y="41"/>
                  </a:lnTo>
                  <a:lnTo>
                    <a:pt x="145" y="52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3" name="Freeform 1386"/>
            <p:cNvSpPr>
              <a:spLocks noEditPoints="1"/>
            </p:cNvSpPr>
            <p:nvPr/>
          </p:nvSpPr>
          <p:spPr bwMode="auto">
            <a:xfrm>
              <a:off x="2954" y="2566"/>
              <a:ext cx="537" cy="379"/>
            </a:xfrm>
            <a:custGeom>
              <a:avLst/>
              <a:gdLst>
                <a:gd name="T0" fmla="*/ 23 w 537"/>
                <a:gd name="T1" fmla="*/ 285 h 379"/>
                <a:gd name="T2" fmla="*/ 39 w 537"/>
                <a:gd name="T3" fmla="*/ 265 h 379"/>
                <a:gd name="T4" fmla="*/ 93 w 537"/>
                <a:gd name="T5" fmla="*/ 265 h 379"/>
                <a:gd name="T6" fmla="*/ 120 w 537"/>
                <a:gd name="T7" fmla="*/ 250 h 379"/>
                <a:gd name="T8" fmla="*/ 127 w 537"/>
                <a:gd name="T9" fmla="*/ 195 h 379"/>
                <a:gd name="T10" fmla="*/ 207 w 537"/>
                <a:gd name="T11" fmla="*/ 175 h 379"/>
                <a:gd name="T12" fmla="*/ 153 w 537"/>
                <a:gd name="T13" fmla="*/ 170 h 379"/>
                <a:gd name="T14" fmla="*/ 330 w 537"/>
                <a:gd name="T15" fmla="*/ 124 h 379"/>
                <a:gd name="T16" fmla="*/ 294 w 537"/>
                <a:gd name="T17" fmla="*/ 127 h 379"/>
                <a:gd name="T18" fmla="*/ 307 w 537"/>
                <a:gd name="T19" fmla="*/ 96 h 379"/>
                <a:gd name="T20" fmla="*/ 523 w 537"/>
                <a:gd name="T21" fmla="*/ 98 h 379"/>
                <a:gd name="T22" fmla="*/ 518 w 537"/>
                <a:gd name="T23" fmla="*/ 178 h 379"/>
                <a:gd name="T24" fmla="*/ 479 w 537"/>
                <a:gd name="T25" fmla="*/ 264 h 379"/>
                <a:gd name="T26" fmla="*/ 336 w 537"/>
                <a:gd name="T27" fmla="*/ 322 h 379"/>
                <a:gd name="T28" fmla="*/ 237 w 537"/>
                <a:gd name="T29" fmla="*/ 371 h 379"/>
                <a:gd name="T30" fmla="*/ 137 w 537"/>
                <a:gd name="T31" fmla="*/ 350 h 379"/>
                <a:gd name="T32" fmla="*/ 86 w 537"/>
                <a:gd name="T33" fmla="*/ 365 h 379"/>
                <a:gd name="T34" fmla="*/ 9 w 537"/>
                <a:gd name="T35" fmla="*/ 345 h 379"/>
                <a:gd name="T36" fmla="*/ 31 w 537"/>
                <a:gd name="T37" fmla="*/ 306 h 379"/>
                <a:gd name="T38" fmla="*/ 56 w 537"/>
                <a:gd name="T39" fmla="*/ 337 h 379"/>
                <a:gd name="T40" fmla="*/ 103 w 537"/>
                <a:gd name="T41" fmla="*/ 343 h 379"/>
                <a:gd name="T42" fmla="*/ 74 w 537"/>
                <a:gd name="T43" fmla="*/ 299 h 379"/>
                <a:gd name="T44" fmla="*/ 125 w 537"/>
                <a:gd name="T45" fmla="*/ 265 h 379"/>
                <a:gd name="T46" fmla="*/ 145 w 537"/>
                <a:gd name="T47" fmla="*/ 314 h 379"/>
                <a:gd name="T48" fmla="*/ 153 w 537"/>
                <a:gd name="T49" fmla="*/ 271 h 379"/>
                <a:gd name="T50" fmla="*/ 196 w 537"/>
                <a:gd name="T51" fmla="*/ 286 h 379"/>
                <a:gd name="T52" fmla="*/ 207 w 537"/>
                <a:gd name="T53" fmla="*/ 350 h 379"/>
                <a:gd name="T54" fmla="*/ 199 w 537"/>
                <a:gd name="T55" fmla="*/ 335 h 379"/>
                <a:gd name="T56" fmla="*/ 255 w 537"/>
                <a:gd name="T57" fmla="*/ 314 h 379"/>
                <a:gd name="T58" fmla="*/ 201 w 537"/>
                <a:gd name="T59" fmla="*/ 276 h 379"/>
                <a:gd name="T60" fmla="*/ 145 w 537"/>
                <a:gd name="T61" fmla="*/ 250 h 379"/>
                <a:gd name="T62" fmla="*/ 146 w 537"/>
                <a:gd name="T63" fmla="*/ 233 h 379"/>
                <a:gd name="T64" fmla="*/ 121 w 537"/>
                <a:gd name="T65" fmla="*/ 213 h 379"/>
                <a:gd name="T66" fmla="*/ 167 w 537"/>
                <a:gd name="T67" fmla="*/ 208 h 379"/>
                <a:gd name="T68" fmla="*/ 207 w 537"/>
                <a:gd name="T69" fmla="*/ 200 h 379"/>
                <a:gd name="T70" fmla="*/ 247 w 537"/>
                <a:gd name="T71" fmla="*/ 216 h 379"/>
                <a:gd name="T72" fmla="*/ 296 w 537"/>
                <a:gd name="T73" fmla="*/ 235 h 379"/>
                <a:gd name="T74" fmla="*/ 263 w 537"/>
                <a:gd name="T75" fmla="*/ 213 h 379"/>
                <a:gd name="T76" fmla="*/ 330 w 537"/>
                <a:gd name="T77" fmla="*/ 195 h 379"/>
                <a:gd name="T78" fmla="*/ 345 w 537"/>
                <a:gd name="T79" fmla="*/ 181 h 379"/>
                <a:gd name="T80" fmla="*/ 265 w 537"/>
                <a:gd name="T81" fmla="*/ 184 h 379"/>
                <a:gd name="T82" fmla="*/ 220 w 537"/>
                <a:gd name="T83" fmla="*/ 166 h 379"/>
                <a:gd name="T84" fmla="*/ 210 w 537"/>
                <a:gd name="T85" fmla="*/ 130 h 379"/>
                <a:gd name="T86" fmla="*/ 296 w 537"/>
                <a:gd name="T87" fmla="*/ 134 h 379"/>
                <a:gd name="T88" fmla="*/ 351 w 537"/>
                <a:gd name="T89" fmla="*/ 134 h 379"/>
                <a:gd name="T90" fmla="*/ 404 w 537"/>
                <a:gd name="T91" fmla="*/ 202 h 379"/>
                <a:gd name="T92" fmla="*/ 358 w 537"/>
                <a:gd name="T93" fmla="*/ 132 h 379"/>
                <a:gd name="T94" fmla="*/ 370 w 537"/>
                <a:gd name="T95" fmla="*/ 123 h 379"/>
                <a:gd name="T96" fmla="*/ 395 w 537"/>
                <a:gd name="T97" fmla="*/ 159 h 379"/>
                <a:gd name="T98" fmla="*/ 403 w 537"/>
                <a:gd name="T99" fmla="*/ 142 h 379"/>
                <a:gd name="T100" fmla="*/ 416 w 537"/>
                <a:gd name="T101" fmla="*/ 124 h 379"/>
                <a:gd name="T102" fmla="*/ 373 w 537"/>
                <a:gd name="T103" fmla="*/ 108 h 379"/>
                <a:gd name="T104" fmla="*/ 411 w 537"/>
                <a:gd name="T105" fmla="*/ 95 h 379"/>
                <a:gd name="T106" fmla="*/ 467 w 537"/>
                <a:gd name="T107" fmla="*/ 104 h 379"/>
                <a:gd name="T108" fmla="*/ 514 w 537"/>
                <a:gd name="T109" fmla="*/ 82 h 379"/>
                <a:gd name="T110" fmla="*/ 364 w 537"/>
                <a:gd name="T111" fmla="*/ 64 h 379"/>
                <a:gd name="T112" fmla="*/ 421 w 537"/>
                <a:gd name="T113" fmla="*/ 43 h 379"/>
                <a:gd name="T114" fmla="*/ 421 w 537"/>
                <a:gd name="T115" fmla="*/ 52 h 379"/>
                <a:gd name="T116" fmla="*/ 459 w 537"/>
                <a:gd name="T117" fmla="*/ 35 h 379"/>
                <a:gd name="T118" fmla="*/ 344 w 537"/>
                <a:gd name="T119" fmla="*/ 5 h 3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379"/>
                <a:gd name="T182" fmla="*/ 537 w 537"/>
                <a:gd name="T183" fmla="*/ 379 h 3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379">
                  <a:moveTo>
                    <a:pt x="14" y="284"/>
                  </a:moveTo>
                  <a:lnTo>
                    <a:pt x="6" y="285"/>
                  </a:lnTo>
                  <a:lnTo>
                    <a:pt x="6" y="284"/>
                  </a:lnTo>
                  <a:lnTo>
                    <a:pt x="6" y="273"/>
                  </a:lnTo>
                  <a:lnTo>
                    <a:pt x="9" y="272"/>
                  </a:lnTo>
                  <a:lnTo>
                    <a:pt x="11" y="272"/>
                  </a:lnTo>
                  <a:lnTo>
                    <a:pt x="15" y="276"/>
                  </a:lnTo>
                  <a:lnTo>
                    <a:pt x="14" y="284"/>
                  </a:lnTo>
                  <a:close/>
                  <a:moveTo>
                    <a:pt x="47" y="297"/>
                  </a:moveTo>
                  <a:lnTo>
                    <a:pt x="47" y="298"/>
                  </a:lnTo>
                  <a:lnTo>
                    <a:pt x="30" y="298"/>
                  </a:lnTo>
                  <a:lnTo>
                    <a:pt x="22" y="298"/>
                  </a:lnTo>
                  <a:lnTo>
                    <a:pt x="21" y="293"/>
                  </a:lnTo>
                  <a:lnTo>
                    <a:pt x="34" y="290"/>
                  </a:lnTo>
                  <a:lnTo>
                    <a:pt x="23" y="285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34" y="271"/>
                  </a:lnTo>
                  <a:lnTo>
                    <a:pt x="48" y="273"/>
                  </a:lnTo>
                  <a:lnTo>
                    <a:pt x="57" y="278"/>
                  </a:lnTo>
                  <a:lnTo>
                    <a:pt x="47" y="297"/>
                  </a:lnTo>
                  <a:close/>
                  <a:moveTo>
                    <a:pt x="23" y="248"/>
                  </a:moveTo>
                  <a:lnTo>
                    <a:pt x="39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52" y="253"/>
                  </a:lnTo>
                  <a:lnTo>
                    <a:pt x="51" y="260"/>
                  </a:lnTo>
                  <a:lnTo>
                    <a:pt x="51" y="261"/>
                  </a:lnTo>
                  <a:lnTo>
                    <a:pt x="51" y="267"/>
                  </a:lnTo>
                  <a:lnTo>
                    <a:pt x="39" y="265"/>
                  </a:lnTo>
                  <a:lnTo>
                    <a:pt x="31" y="261"/>
                  </a:lnTo>
                  <a:lnTo>
                    <a:pt x="22" y="260"/>
                  </a:lnTo>
                  <a:lnTo>
                    <a:pt x="23" y="248"/>
                  </a:lnTo>
                  <a:close/>
                  <a:moveTo>
                    <a:pt x="62" y="289"/>
                  </a:moveTo>
                  <a:lnTo>
                    <a:pt x="60" y="285"/>
                  </a:lnTo>
                  <a:lnTo>
                    <a:pt x="61" y="280"/>
                  </a:lnTo>
                  <a:lnTo>
                    <a:pt x="61" y="278"/>
                  </a:lnTo>
                  <a:lnTo>
                    <a:pt x="61" y="276"/>
                  </a:lnTo>
                  <a:lnTo>
                    <a:pt x="65" y="265"/>
                  </a:lnTo>
                  <a:lnTo>
                    <a:pt x="60" y="260"/>
                  </a:lnTo>
                  <a:lnTo>
                    <a:pt x="64" y="248"/>
                  </a:lnTo>
                  <a:lnTo>
                    <a:pt x="80" y="246"/>
                  </a:lnTo>
                  <a:lnTo>
                    <a:pt x="86" y="246"/>
                  </a:lnTo>
                  <a:lnTo>
                    <a:pt x="86" y="259"/>
                  </a:lnTo>
                  <a:lnTo>
                    <a:pt x="93" y="265"/>
                  </a:lnTo>
                  <a:lnTo>
                    <a:pt x="93" y="267"/>
                  </a:lnTo>
                  <a:lnTo>
                    <a:pt x="73" y="281"/>
                  </a:lnTo>
                  <a:lnTo>
                    <a:pt x="72" y="282"/>
                  </a:lnTo>
                  <a:lnTo>
                    <a:pt x="65" y="288"/>
                  </a:lnTo>
                  <a:lnTo>
                    <a:pt x="62" y="289"/>
                  </a:lnTo>
                  <a:close/>
                  <a:moveTo>
                    <a:pt x="123" y="255"/>
                  </a:moveTo>
                  <a:lnTo>
                    <a:pt x="102" y="255"/>
                  </a:lnTo>
                  <a:lnTo>
                    <a:pt x="100" y="252"/>
                  </a:lnTo>
                  <a:lnTo>
                    <a:pt x="99" y="251"/>
                  </a:lnTo>
                  <a:lnTo>
                    <a:pt x="95" y="246"/>
                  </a:lnTo>
                  <a:lnTo>
                    <a:pt x="93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4"/>
                  </a:lnTo>
                  <a:lnTo>
                    <a:pt x="120" y="250"/>
                  </a:lnTo>
                  <a:lnTo>
                    <a:pt x="125" y="255"/>
                  </a:lnTo>
                  <a:lnTo>
                    <a:pt x="123" y="255"/>
                  </a:lnTo>
                  <a:close/>
                  <a:moveTo>
                    <a:pt x="106" y="225"/>
                  </a:moveTo>
                  <a:lnTo>
                    <a:pt x="102" y="226"/>
                  </a:lnTo>
                  <a:lnTo>
                    <a:pt x="100" y="213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9" y="208"/>
                  </a:lnTo>
                  <a:lnTo>
                    <a:pt x="102" y="202"/>
                  </a:lnTo>
                  <a:lnTo>
                    <a:pt x="108" y="202"/>
                  </a:lnTo>
                  <a:lnTo>
                    <a:pt x="106" y="225"/>
                  </a:lnTo>
                  <a:close/>
                  <a:moveTo>
                    <a:pt x="115" y="178"/>
                  </a:moveTo>
                  <a:lnTo>
                    <a:pt x="119" y="185"/>
                  </a:lnTo>
                  <a:lnTo>
                    <a:pt x="121" y="184"/>
                  </a:lnTo>
                  <a:lnTo>
                    <a:pt x="127" y="195"/>
                  </a:lnTo>
                  <a:lnTo>
                    <a:pt x="124" y="197"/>
                  </a:lnTo>
                  <a:lnTo>
                    <a:pt x="108" y="185"/>
                  </a:lnTo>
                  <a:lnTo>
                    <a:pt x="110" y="184"/>
                  </a:lnTo>
                  <a:lnTo>
                    <a:pt x="115" y="178"/>
                  </a:lnTo>
                  <a:close/>
                  <a:moveTo>
                    <a:pt x="138" y="180"/>
                  </a:moveTo>
                  <a:lnTo>
                    <a:pt x="133" y="191"/>
                  </a:lnTo>
                  <a:lnTo>
                    <a:pt x="125" y="184"/>
                  </a:lnTo>
                  <a:lnTo>
                    <a:pt x="123" y="179"/>
                  </a:lnTo>
                  <a:lnTo>
                    <a:pt x="123" y="176"/>
                  </a:lnTo>
                  <a:lnTo>
                    <a:pt x="127" y="176"/>
                  </a:lnTo>
                  <a:lnTo>
                    <a:pt x="138" y="180"/>
                  </a:lnTo>
                  <a:close/>
                  <a:moveTo>
                    <a:pt x="179" y="172"/>
                  </a:moveTo>
                  <a:lnTo>
                    <a:pt x="190" y="176"/>
                  </a:lnTo>
                  <a:lnTo>
                    <a:pt x="191" y="176"/>
                  </a:lnTo>
                  <a:lnTo>
                    <a:pt x="207" y="175"/>
                  </a:lnTo>
                  <a:lnTo>
                    <a:pt x="208" y="187"/>
                  </a:lnTo>
                  <a:lnTo>
                    <a:pt x="192" y="189"/>
                  </a:lnTo>
                  <a:lnTo>
                    <a:pt x="180" y="191"/>
                  </a:lnTo>
                  <a:lnTo>
                    <a:pt x="176" y="193"/>
                  </a:lnTo>
                  <a:lnTo>
                    <a:pt x="172" y="191"/>
                  </a:lnTo>
                  <a:lnTo>
                    <a:pt x="174" y="187"/>
                  </a:lnTo>
                  <a:lnTo>
                    <a:pt x="178" y="181"/>
                  </a:lnTo>
                  <a:lnTo>
                    <a:pt x="179" y="172"/>
                  </a:lnTo>
                  <a:close/>
                  <a:moveTo>
                    <a:pt x="153" y="170"/>
                  </a:moveTo>
                  <a:lnTo>
                    <a:pt x="150" y="171"/>
                  </a:lnTo>
                  <a:lnTo>
                    <a:pt x="145" y="166"/>
                  </a:lnTo>
                  <a:lnTo>
                    <a:pt x="148" y="161"/>
                  </a:lnTo>
                  <a:lnTo>
                    <a:pt x="157" y="154"/>
                  </a:lnTo>
                  <a:lnTo>
                    <a:pt x="155" y="166"/>
                  </a:lnTo>
                  <a:lnTo>
                    <a:pt x="153" y="170"/>
                  </a:lnTo>
                  <a:close/>
                  <a:moveTo>
                    <a:pt x="210" y="162"/>
                  </a:moveTo>
                  <a:lnTo>
                    <a:pt x="207" y="168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96" y="144"/>
                  </a:lnTo>
                  <a:lnTo>
                    <a:pt x="213" y="149"/>
                  </a:lnTo>
                  <a:lnTo>
                    <a:pt x="210" y="162"/>
                  </a:lnTo>
                  <a:close/>
                  <a:moveTo>
                    <a:pt x="327" y="128"/>
                  </a:moveTo>
                  <a:lnTo>
                    <a:pt x="322" y="129"/>
                  </a:lnTo>
                  <a:lnTo>
                    <a:pt x="319" y="127"/>
                  </a:lnTo>
                  <a:lnTo>
                    <a:pt x="320" y="123"/>
                  </a:lnTo>
                  <a:lnTo>
                    <a:pt x="322" y="121"/>
                  </a:lnTo>
                  <a:lnTo>
                    <a:pt x="323" y="121"/>
                  </a:lnTo>
                  <a:lnTo>
                    <a:pt x="327" y="120"/>
                  </a:lnTo>
                  <a:lnTo>
                    <a:pt x="330" y="124"/>
                  </a:lnTo>
                  <a:lnTo>
                    <a:pt x="330" y="125"/>
                  </a:lnTo>
                  <a:lnTo>
                    <a:pt x="327" y="128"/>
                  </a:lnTo>
                  <a:close/>
                  <a:moveTo>
                    <a:pt x="319" y="113"/>
                  </a:moveTo>
                  <a:lnTo>
                    <a:pt x="317" y="113"/>
                  </a:lnTo>
                  <a:lnTo>
                    <a:pt x="315" y="113"/>
                  </a:lnTo>
                  <a:lnTo>
                    <a:pt x="317" y="107"/>
                  </a:lnTo>
                  <a:lnTo>
                    <a:pt x="317" y="96"/>
                  </a:lnTo>
                  <a:lnTo>
                    <a:pt x="327" y="95"/>
                  </a:lnTo>
                  <a:lnTo>
                    <a:pt x="334" y="94"/>
                  </a:lnTo>
                  <a:lnTo>
                    <a:pt x="331" y="106"/>
                  </a:lnTo>
                  <a:lnTo>
                    <a:pt x="320" y="112"/>
                  </a:lnTo>
                  <a:lnTo>
                    <a:pt x="319" y="113"/>
                  </a:lnTo>
                  <a:close/>
                  <a:moveTo>
                    <a:pt x="307" y="98"/>
                  </a:moveTo>
                  <a:lnTo>
                    <a:pt x="309" y="119"/>
                  </a:lnTo>
                  <a:lnTo>
                    <a:pt x="294" y="127"/>
                  </a:lnTo>
                  <a:lnTo>
                    <a:pt x="286" y="129"/>
                  </a:lnTo>
                  <a:lnTo>
                    <a:pt x="282" y="125"/>
                  </a:lnTo>
                  <a:lnTo>
                    <a:pt x="271" y="116"/>
                  </a:lnTo>
                  <a:lnTo>
                    <a:pt x="271" y="115"/>
                  </a:lnTo>
                  <a:lnTo>
                    <a:pt x="271" y="113"/>
                  </a:lnTo>
                  <a:lnTo>
                    <a:pt x="276" y="111"/>
                  </a:lnTo>
                  <a:lnTo>
                    <a:pt x="279" y="102"/>
                  </a:lnTo>
                  <a:lnTo>
                    <a:pt x="286" y="96"/>
                  </a:lnTo>
                  <a:lnTo>
                    <a:pt x="292" y="102"/>
                  </a:lnTo>
                  <a:lnTo>
                    <a:pt x="298" y="100"/>
                  </a:lnTo>
                  <a:lnTo>
                    <a:pt x="301" y="87"/>
                  </a:lnTo>
                  <a:lnTo>
                    <a:pt x="307" y="87"/>
                  </a:lnTo>
                  <a:lnTo>
                    <a:pt x="307" y="94"/>
                  </a:lnTo>
                  <a:lnTo>
                    <a:pt x="307" y="95"/>
                  </a:lnTo>
                  <a:lnTo>
                    <a:pt x="307" y="96"/>
                  </a:lnTo>
                  <a:lnTo>
                    <a:pt x="307" y="98"/>
                  </a:lnTo>
                  <a:close/>
                  <a:moveTo>
                    <a:pt x="328" y="91"/>
                  </a:moveTo>
                  <a:lnTo>
                    <a:pt x="320" y="91"/>
                  </a:lnTo>
                  <a:lnTo>
                    <a:pt x="318" y="90"/>
                  </a:lnTo>
                  <a:lnTo>
                    <a:pt x="317" y="90"/>
                  </a:lnTo>
                  <a:lnTo>
                    <a:pt x="313" y="87"/>
                  </a:lnTo>
                  <a:lnTo>
                    <a:pt x="315" y="85"/>
                  </a:lnTo>
                  <a:lnTo>
                    <a:pt x="319" y="83"/>
                  </a:lnTo>
                  <a:lnTo>
                    <a:pt x="332" y="85"/>
                  </a:lnTo>
                  <a:lnTo>
                    <a:pt x="334" y="91"/>
                  </a:lnTo>
                  <a:lnTo>
                    <a:pt x="328" y="91"/>
                  </a:lnTo>
                  <a:close/>
                  <a:moveTo>
                    <a:pt x="514" y="85"/>
                  </a:moveTo>
                  <a:lnTo>
                    <a:pt x="526" y="92"/>
                  </a:lnTo>
                  <a:lnTo>
                    <a:pt x="526" y="94"/>
                  </a:lnTo>
                  <a:lnTo>
                    <a:pt x="523" y="98"/>
                  </a:lnTo>
                  <a:lnTo>
                    <a:pt x="525" y="106"/>
                  </a:lnTo>
                  <a:lnTo>
                    <a:pt x="522" y="112"/>
                  </a:lnTo>
                  <a:lnTo>
                    <a:pt x="521" y="115"/>
                  </a:lnTo>
                  <a:lnTo>
                    <a:pt x="519" y="127"/>
                  </a:lnTo>
                  <a:lnTo>
                    <a:pt x="525" y="129"/>
                  </a:lnTo>
                  <a:lnTo>
                    <a:pt x="525" y="134"/>
                  </a:lnTo>
                  <a:lnTo>
                    <a:pt x="526" y="136"/>
                  </a:lnTo>
                  <a:lnTo>
                    <a:pt x="529" y="137"/>
                  </a:lnTo>
                  <a:lnTo>
                    <a:pt x="537" y="138"/>
                  </a:lnTo>
                  <a:lnTo>
                    <a:pt x="527" y="141"/>
                  </a:lnTo>
                  <a:lnTo>
                    <a:pt x="525" y="141"/>
                  </a:lnTo>
                  <a:lnTo>
                    <a:pt x="517" y="151"/>
                  </a:lnTo>
                  <a:lnTo>
                    <a:pt x="517" y="155"/>
                  </a:lnTo>
                  <a:lnTo>
                    <a:pt x="518" y="168"/>
                  </a:lnTo>
                  <a:lnTo>
                    <a:pt x="518" y="178"/>
                  </a:lnTo>
                  <a:lnTo>
                    <a:pt x="518" y="179"/>
                  </a:lnTo>
                  <a:lnTo>
                    <a:pt x="518" y="180"/>
                  </a:lnTo>
                  <a:lnTo>
                    <a:pt x="513" y="188"/>
                  </a:lnTo>
                  <a:lnTo>
                    <a:pt x="505" y="193"/>
                  </a:lnTo>
                  <a:lnTo>
                    <a:pt x="478" y="201"/>
                  </a:lnTo>
                  <a:lnTo>
                    <a:pt x="475" y="200"/>
                  </a:lnTo>
                  <a:lnTo>
                    <a:pt x="470" y="199"/>
                  </a:lnTo>
                  <a:lnTo>
                    <a:pt x="449" y="210"/>
                  </a:lnTo>
                  <a:lnTo>
                    <a:pt x="472" y="247"/>
                  </a:lnTo>
                  <a:lnTo>
                    <a:pt x="474" y="250"/>
                  </a:lnTo>
                  <a:lnTo>
                    <a:pt x="475" y="250"/>
                  </a:lnTo>
                  <a:lnTo>
                    <a:pt x="480" y="250"/>
                  </a:lnTo>
                  <a:lnTo>
                    <a:pt x="483" y="250"/>
                  </a:lnTo>
                  <a:lnTo>
                    <a:pt x="485" y="255"/>
                  </a:lnTo>
                  <a:lnTo>
                    <a:pt x="479" y="264"/>
                  </a:lnTo>
                  <a:lnTo>
                    <a:pt x="478" y="271"/>
                  </a:lnTo>
                  <a:lnTo>
                    <a:pt x="478" y="273"/>
                  </a:lnTo>
                  <a:lnTo>
                    <a:pt x="475" y="288"/>
                  </a:lnTo>
                  <a:lnTo>
                    <a:pt x="458" y="301"/>
                  </a:lnTo>
                  <a:lnTo>
                    <a:pt x="442" y="305"/>
                  </a:lnTo>
                  <a:lnTo>
                    <a:pt x="437" y="298"/>
                  </a:lnTo>
                  <a:lnTo>
                    <a:pt x="417" y="297"/>
                  </a:lnTo>
                  <a:lnTo>
                    <a:pt x="408" y="295"/>
                  </a:lnTo>
                  <a:lnTo>
                    <a:pt x="375" y="295"/>
                  </a:lnTo>
                  <a:lnTo>
                    <a:pt x="352" y="302"/>
                  </a:lnTo>
                  <a:lnTo>
                    <a:pt x="345" y="310"/>
                  </a:lnTo>
                  <a:lnTo>
                    <a:pt x="341" y="314"/>
                  </a:lnTo>
                  <a:lnTo>
                    <a:pt x="341" y="315"/>
                  </a:lnTo>
                  <a:lnTo>
                    <a:pt x="336" y="320"/>
                  </a:lnTo>
                  <a:lnTo>
                    <a:pt x="336" y="322"/>
                  </a:lnTo>
                  <a:lnTo>
                    <a:pt x="320" y="339"/>
                  </a:lnTo>
                  <a:lnTo>
                    <a:pt x="305" y="340"/>
                  </a:lnTo>
                  <a:lnTo>
                    <a:pt x="301" y="333"/>
                  </a:lnTo>
                  <a:lnTo>
                    <a:pt x="290" y="333"/>
                  </a:lnTo>
                  <a:lnTo>
                    <a:pt x="285" y="337"/>
                  </a:lnTo>
                  <a:lnTo>
                    <a:pt x="281" y="340"/>
                  </a:lnTo>
                  <a:lnTo>
                    <a:pt x="277" y="343"/>
                  </a:lnTo>
                  <a:lnTo>
                    <a:pt x="269" y="348"/>
                  </a:lnTo>
                  <a:lnTo>
                    <a:pt x="275" y="358"/>
                  </a:lnTo>
                  <a:lnTo>
                    <a:pt x="268" y="363"/>
                  </a:lnTo>
                  <a:lnTo>
                    <a:pt x="260" y="354"/>
                  </a:lnTo>
                  <a:lnTo>
                    <a:pt x="247" y="354"/>
                  </a:lnTo>
                  <a:lnTo>
                    <a:pt x="245" y="362"/>
                  </a:lnTo>
                  <a:lnTo>
                    <a:pt x="237" y="367"/>
                  </a:lnTo>
                  <a:lnTo>
                    <a:pt x="237" y="371"/>
                  </a:lnTo>
                  <a:lnTo>
                    <a:pt x="237" y="375"/>
                  </a:lnTo>
                  <a:lnTo>
                    <a:pt x="224" y="370"/>
                  </a:lnTo>
                  <a:lnTo>
                    <a:pt x="224" y="366"/>
                  </a:lnTo>
                  <a:lnTo>
                    <a:pt x="214" y="371"/>
                  </a:lnTo>
                  <a:lnTo>
                    <a:pt x="203" y="370"/>
                  </a:lnTo>
                  <a:lnTo>
                    <a:pt x="199" y="377"/>
                  </a:lnTo>
                  <a:lnTo>
                    <a:pt x="187" y="374"/>
                  </a:lnTo>
                  <a:lnTo>
                    <a:pt x="172" y="379"/>
                  </a:lnTo>
                  <a:lnTo>
                    <a:pt x="167" y="377"/>
                  </a:lnTo>
                  <a:lnTo>
                    <a:pt x="162" y="367"/>
                  </a:lnTo>
                  <a:lnTo>
                    <a:pt x="159" y="361"/>
                  </a:lnTo>
                  <a:lnTo>
                    <a:pt x="157" y="354"/>
                  </a:lnTo>
                  <a:lnTo>
                    <a:pt x="153" y="348"/>
                  </a:lnTo>
                  <a:lnTo>
                    <a:pt x="148" y="352"/>
                  </a:lnTo>
                  <a:lnTo>
                    <a:pt x="137" y="350"/>
                  </a:lnTo>
                  <a:lnTo>
                    <a:pt x="132" y="354"/>
                  </a:lnTo>
                  <a:lnTo>
                    <a:pt x="132" y="360"/>
                  </a:lnTo>
                  <a:lnTo>
                    <a:pt x="121" y="358"/>
                  </a:lnTo>
                  <a:lnTo>
                    <a:pt x="119" y="366"/>
                  </a:lnTo>
                  <a:lnTo>
                    <a:pt x="116" y="367"/>
                  </a:lnTo>
                  <a:lnTo>
                    <a:pt x="107" y="371"/>
                  </a:lnTo>
                  <a:lnTo>
                    <a:pt x="104" y="369"/>
                  </a:lnTo>
                  <a:lnTo>
                    <a:pt x="98" y="362"/>
                  </a:lnTo>
                  <a:lnTo>
                    <a:pt x="99" y="361"/>
                  </a:lnTo>
                  <a:lnTo>
                    <a:pt x="102" y="358"/>
                  </a:lnTo>
                  <a:lnTo>
                    <a:pt x="93" y="356"/>
                  </a:lnTo>
                  <a:lnTo>
                    <a:pt x="86" y="361"/>
                  </a:lnTo>
                  <a:lnTo>
                    <a:pt x="85" y="361"/>
                  </a:lnTo>
                  <a:lnTo>
                    <a:pt x="86" y="362"/>
                  </a:lnTo>
                  <a:lnTo>
                    <a:pt x="86" y="365"/>
                  </a:lnTo>
                  <a:lnTo>
                    <a:pt x="85" y="365"/>
                  </a:lnTo>
                  <a:lnTo>
                    <a:pt x="83" y="365"/>
                  </a:lnTo>
                  <a:lnTo>
                    <a:pt x="72" y="367"/>
                  </a:lnTo>
                  <a:lnTo>
                    <a:pt x="70" y="365"/>
                  </a:lnTo>
                  <a:lnTo>
                    <a:pt x="66" y="360"/>
                  </a:lnTo>
                  <a:lnTo>
                    <a:pt x="65" y="357"/>
                  </a:lnTo>
                  <a:lnTo>
                    <a:pt x="44" y="361"/>
                  </a:lnTo>
                  <a:lnTo>
                    <a:pt x="35" y="356"/>
                  </a:lnTo>
                  <a:lnTo>
                    <a:pt x="31" y="358"/>
                  </a:lnTo>
                  <a:lnTo>
                    <a:pt x="11" y="357"/>
                  </a:lnTo>
                  <a:lnTo>
                    <a:pt x="7" y="354"/>
                  </a:lnTo>
                  <a:lnTo>
                    <a:pt x="4" y="350"/>
                  </a:lnTo>
                  <a:lnTo>
                    <a:pt x="0" y="353"/>
                  </a:lnTo>
                  <a:lnTo>
                    <a:pt x="6" y="346"/>
                  </a:lnTo>
                  <a:lnTo>
                    <a:pt x="9" y="345"/>
                  </a:lnTo>
                  <a:lnTo>
                    <a:pt x="9" y="339"/>
                  </a:lnTo>
                  <a:lnTo>
                    <a:pt x="11" y="336"/>
                  </a:lnTo>
                  <a:lnTo>
                    <a:pt x="13" y="336"/>
                  </a:lnTo>
                  <a:lnTo>
                    <a:pt x="13" y="328"/>
                  </a:lnTo>
                  <a:lnTo>
                    <a:pt x="17" y="329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19" y="324"/>
                  </a:lnTo>
                  <a:lnTo>
                    <a:pt x="18" y="322"/>
                  </a:lnTo>
                  <a:lnTo>
                    <a:pt x="7" y="316"/>
                  </a:lnTo>
                  <a:lnTo>
                    <a:pt x="2" y="311"/>
                  </a:lnTo>
                  <a:lnTo>
                    <a:pt x="11" y="297"/>
                  </a:lnTo>
                  <a:lnTo>
                    <a:pt x="18" y="298"/>
                  </a:lnTo>
                  <a:lnTo>
                    <a:pt x="23" y="306"/>
                  </a:lnTo>
                  <a:lnTo>
                    <a:pt x="31" y="306"/>
                  </a:lnTo>
                  <a:lnTo>
                    <a:pt x="32" y="306"/>
                  </a:lnTo>
                  <a:lnTo>
                    <a:pt x="32" y="314"/>
                  </a:lnTo>
                  <a:lnTo>
                    <a:pt x="34" y="322"/>
                  </a:lnTo>
                  <a:lnTo>
                    <a:pt x="38" y="328"/>
                  </a:lnTo>
                  <a:lnTo>
                    <a:pt x="42" y="327"/>
                  </a:lnTo>
                  <a:lnTo>
                    <a:pt x="40" y="318"/>
                  </a:lnTo>
                  <a:lnTo>
                    <a:pt x="39" y="311"/>
                  </a:lnTo>
                  <a:lnTo>
                    <a:pt x="39" y="306"/>
                  </a:lnTo>
                  <a:lnTo>
                    <a:pt x="48" y="305"/>
                  </a:lnTo>
                  <a:lnTo>
                    <a:pt x="59" y="303"/>
                  </a:lnTo>
                  <a:lnTo>
                    <a:pt x="62" y="305"/>
                  </a:lnTo>
                  <a:lnTo>
                    <a:pt x="65" y="312"/>
                  </a:lnTo>
                  <a:lnTo>
                    <a:pt x="64" y="320"/>
                  </a:lnTo>
                  <a:lnTo>
                    <a:pt x="61" y="327"/>
                  </a:lnTo>
                  <a:lnTo>
                    <a:pt x="56" y="337"/>
                  </a:lnTo>
                  <a:lnTo>
                    <a:pt x="52" y="341"/>
                  </a:lnTo>
                  <a:lnTo>
                    <a:pt x="48" y="348"/>
                  </a:lnTo>
                  <a:lnTo>
                    <a:pt x="49" y="349"/>
                  </a:lnTo>
                  <a:lnTo>
                    <a:pt x="53" y="352"/>
                  </a:lnTo>
                  <a:lnTo>
                    <a:pt x="60" y="344"/>
                  </a:lnTo>
                  <a:lnTo>
                    <a:pt x="70" y="328"/>
                  </a:lnTo>
                  <a:lnTo>
                    <a:pt x="74" y="322"/>
                  </a:lnTo>
                  <a:lnTo>
                    <a:pt x="78" y="324"/>
                  </a:lnTo>
                  <a:lnTo>
                    <a:pt x="82" y="332"/>
                  </a:lnTo>
                  <a:lnTo>
                    <a:pt x="78" y="341"/>
                  </a:lnTo>
                  <a:lnTo>
                    <a:pt x="85" y="340"/>
                  </a:lnTo>
                  <a:lnTo>
                    <a:pt x="89" y="339"/>
                  </a:lnTo>
                  <a:lnTo>
                    <a:pt x="90" y="337"/>
                  </a:lnTo>
                  <a:lnTo>
                    <a:pt x="98" y="340"/>
                  </a:lnTo>
                  <a:lnTo>
                    <a:pt x="103" y="343"/>
                  </a:lnTo>
                  <a:lnTo>
                    <a:pt x="108" y="344"/>
                  </a:lnTo>
                  <a:lnTo>
                    <a:pt x="110" y="344"/>
                  </a:lnTo>
                  <a:lnTo>
                    <a:pt x="111" y="340"/>
                  </a:lnTo>
                  <a:lnTo>
                    <a:pt x="103" y="336"/>
                  </a:lnTo>
                  <a:lnTo>
                    <a:pt x="93" y="331"/>
                  </a:lnTo>
                  <a:lnTo>
                    <a:pt x="86" y="324"/>
                  </a:lnTo>
                  <a:lnTo>
                    <a:pt x="86" y="323"/>
                  </a:lnTo>
                  <a:lnTo>
                    <a:pt x="83" y="318"/>
                  </a:lnTo>
                  <a:lnTo>
                    <a:pt x="82" y="315"/>
                  </a:lnTo>
                  <a:lnTo>
                    <a:pt x="78" y="311"/>
                  </a:lnTo>
                  <a:lnTo>
                    <a:pt x="76" y="307"/>
                  </a:lnTo>
                  <a:lnTo>
                    <a:pt x="74" y="305"/>
                  </a:lnTo>
                  <a:lnTo>
                    <a:pt x="74" y="302"/>
                  </a:lnTo>
                  <a:lnTo>
                    <a:pt x="74" y="301"/>
                  </a:lnTo>
                  <a:lnTo>
                    <a:pt x="74" y="299"/>
                  </a:lnTo>
                  <a:lnTo>
                    <a:pt x="85" y="306"/>
                  </a:lnTo>
                  <a:lnTo>
                    <a:pt x="86" y="306"/>
                  </a:lnTo>
                  <a:lnTo>
                    <a:pt x="91" y="307"/>
                  </a:lnTo>
                  <a:lnTo>
                    <a:pt x="93" y="305"/>
                  </a:lnTo>
                  <a:lnTo>
                    <a:pt x="91" y="303"/>
                  </a:lnTo>
                  <a:lnTo>
                    <a:pt x="89" y="302"/>
                  </a:lnTo>
                  <a:lnTo>
                    <a:pt x="82" y="299"/>
                  </a:lnTo>
                  <a:lnTo>
                    <a:pt x="78" y="291"/>
                  </a:lnTo>
                  <a:lnTo>
                    <a:pt x="74" y="289"/>
                  </a:lnTo>
                  <a:lnTo>
                    <a:pt x="85" y="281"/>
                  </a:lnTo>
                  <a:lnTo>
                    <a:pt x="108" y="267"/>
                  </a:lnTo>
                  <a:lnTo>
                    <a:pt x="121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5" y="265"/>
                  </a:lnTo>
                  <a:lnTo>
                    <a:pt x="131" y="281"/>
                  </a:lnTo>
                  <a:lnTo>
                    <a:pt x="131" y="291"/>
                  </a:lnTo>
                  <a:lnTo>
                    <a:pt x="133" y="298"/>
                  </a:lnTo>
                  <a:lnTo>
                    <a:pt x="136" y="303"/>
                  </a:lnTo>
                  <a:lnTo>
                    <a:pt x="137" y="306"/>
                  </a:lnTo>
                  <a:lnTo>
                    <a:pt x="138" y="312"/>
                  </a:lnTo>
                  <a:lnTo>
                    <a:pt x="140" y="316"/>
                  </a:lnTo>
                  <a:lnTo>
                    <a:pt x="145" y="325"/>
                  </a:lnTo>
                  <a:lnTo>
                    <a:pt x="141" y="331"/>
                  </a:lnTo>
                  <a:lnTo>
                    <a:pt x="137" y="335"/>
                  </a:lnTo>
                  <a:lnTo>
                    <a:pt x="144" y="335"/>
                  </a:lnTo>
                  <a:lnTo>
                    <a:pt x="146" y="332"/>
                  </a:lnTo>
                  <a:lnTo>
                    <a:pt x="150" y="332"/>
                  </a:lnTo>
                  <a:lnTo>
                    <a:pt x="150" y="325"/>
                  </a:lnTo>
                  <a:lnTo>
                    <a:pt x="145" y="314"/>
                  </a:lnTo>
                  <a:lnTo>
                    <a:pt x="148" y="314"/>
                  </a:lnTo>
                  <a:lnTo>
                    <a:pt x="154" y="312"/>
                  </a:lnTo>
                  <a:lnTo>
                    <a:pt x="152" y="310"/>
                  </a:lnTo>
                  <a:lnTo>
                    <a:pt x="144" y="308"/>
                  </a:lnTo>
                  <a:lnTo>
                    <a:pt x="142" y="297"/>
                  </a:lnTo>
                  <a:lnTo>
                    <a:pt x="140" y="286"/>
                  </a:lnTo>
                  <a:lnTo>
                    <a:pt x="137" y="276"/>
                  </a:lnTo>
                  <a:lnTo>
                    <a:pt x="137" y="273"/>
                  </a:lnTo>
                  <a:lnTo>
                    <a:pt x="132" y="267"/>
                  </a:lnTo>
                  <a:lnTo>
                    <a:pt x="133" y="260"/>
                  </a:lnTo>
                  <a:lnTo>
                    <a:pt x="142" y="257"/>
                  </a:lnTo>
                  <a:lnTo>
                    <a:pt x="152" y="261"/>
                  </a:lnTo>
                  <a:lnTo>
                    <a:pt x="152" y="267"/>
                  </a:lnTo>
                  <a:lnTo>
                    <a:pt x="152" y="271"/>
                  </a:lnTo>
                  <a:lnTo>
                    <a:pt x="153" y="271"/>
                  </a:lnTo>
                  <a:lnTo>
                    <a:pt x="154" y="271"/>
                  </a:lnTo>
                  <a:lnTo>
                    <a:pt x="155" y="269"/>
                  </a:lnTo>
                  <a:lnTo>
                    <a:pt x="155" y="264"/>
                  </a:lnTo>
                  <a:lnTo>
                    <a:pt x="155" y="260"/>
                  </a:lnTo>
                  <a:lnTo>
                    <a:pt x="154" y="255"/>
                  </a:lnTo>
                  <a:lnTo>
                    <a:pt x="169" y="251"/>
                  </a:lnTo>
                  <a:lnTo>
                    <a:pt x="174" y="251"/>
                  </a:lnTo>
                  <a:lnTo>
                    <a:pt x="176" y="256"/>
                  </a:lnTo>
                  <a:lnTo>
                    <a:pt x="184" y="257"/>
                  </a:lnTo>
                  <a:lnTo>
                    <a:pt x="190" y="257"/>
                  </a:lnTo>
                  <a:lnTo>
                    <a:pt x="190" y="260"/>
                  </a:lnTo>
                  <a:lnTo>
                    <a:pt x="191" y="271"/>
                  </a:lnTo>
                  <a:lnTo>
                    <a:pt x="192" y="273"/>
                  </a:lnTo>
                  <a:lnTo>
                    <a:pt x="195" y="280"/>
                  </a:lnTo>
                  <a:lnTo>
                    <a:pt x="196" y="286"/>
                  </a:lnTo>
                  <a:lnTo>
                    <a:pt x="197" y="293"/>
                  </a:lnTo>
                  <a:lnTo>
                    <a:pt x="204" y="297"/>
                  </a:lnTo>
                  <a:lnTo>
                    <a:pt x="200" y="312"/>
                  </a:lnTo>
                  <a:lnTo>
                    <a:pt x="199" y="325"/>
                  </a:lnTo>
                  <a:lnTo>
                    <a:pt x="191" y="335"/>
                  </a:lnTo>
                  <a:lnTo>
                    <a:pt x="186" y="340"/>
                  </a:lnTo>
                  <a:lnTo>
                    <a:pt x="179" y="345"/>
                  </a:lnTo>
                  <a:lnTo>
                    <a:pt x="180" y="346"/>
                  </a:lnTo>
                  <a:lnTo>
                    <a:pt x="183" y="348"/>
                  </a:lnTo>
                  <a:lnTo>
                    <a:pt x="186" y="346"/>
                  </a:lnTo>
                  <a:lnTo>
                    <a:pt x="187" y="346"/>
                  </a:lnTo>
                  <a:lnTo>
                    <a:pt x="195" y="346"/>
                  </a:lnTo>
                  <a:lnTo>
                    <a:pt x="197" y="350"/>
                  </a:lnTo>
                  <a:lnTo>
                    <a:pt x="204" y="353"/>
                  </a:lnTo>
                  <a:lnTo>
                    <a:pt x="207" y="350"/>
                  </a:lnTo>
                  <a:lnTo>
                    <a:pt x="208" y="349"/>
                  </a:lnTo>
                  <a:lnTo>
                    <a:pt x="213" y="345"/>
                  </a:lnTo>
                  <a:lnTo>
                    <a:pt x="217" y="349"/>
                  </a:lnTo>
                  <a:lnTo>
                    <a:pt x="218" y="349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2" y="349"/>
                  </a:lnTo>
                  <a:lnTo>
                    <a:pt x="225" y="346"/>
                  </a:lnTo>
                  <a:lnTo>
                    <a:pt x="218" y="340"/>
                  </a:lnTo>
                  <a:lnTo>
                    <a:pt x="217" y="340"/>
                  </a:lnTo>
                  <a:lnTo>
                    <a:pt x="210" y="340"/>
                  </a:lnTo>
                  <a:lnTo>
                    <a:pt x="205" y="345"/>
                  </a:lnTo>
                  <a:lnTo>
                    <a:pt x="200" y="344"/>
                  </a:lnTo>
                  <a:lnTo>
                    <a:pt x="193" y="340"/>
                  </a:lnTo>
                  <a:lnTo>
                    <a:pt x="199" y="335"/>
                  </a:lnTo>
                  <a:lnTo>
                    <a:pt x="205" y="329"/>
                  </a:lnTo>
                  <a:lnTo>
                    <a:pt x="207" y="324"/>
                  </a:lnTo>
                  <a:lnTo>
                    <a:pt x="207" y="323"/>
                  </a:lnTo>
                  <a:lnTo>
                    <a:pt x="207" y="314"/>
                  </a:lnTo>
                  <a:lnTo>
                    <a:pt x="209" y="302"/>
                  </a:lnTo>
                  <a:lnTo>
                    <a:pt x="209" y="299"/>
                  </a:lnTo>
                  <a:lnTo>
                    <a:pt x="217" y="301"/>
                  </a:lnTo>
                  <a:lnTo>
                    <a:pt x="221" y="305"/>
                  </a:lnTo>
                  <a:lnTo>
                    <a:pt x="222" y="306"/>
                  </a:lnTo>
                  <a:lnTo>
                    <a:pt x="230" y="308"/>
                  </a:lnTo>
                  <a:lnTo>
                    <a:pt x="237" y="303"/>
                  </a:lnTo>
                  <a:lnTo>
                    <a:pt x="242" y="306"/>
                  </a:lnTo>
                  <a:lnTo>
                    <a:pt x="247" y="311"/>
                  </a:lnTo>
                  <a:lnTo>
                    <a:pt x="252" y="319"/>
                  </a:lnTo>
                  <a:lnTo>
                    <a:pt x="255" y="314"/>
                  </a:lnTo>
                  <a:lnTo>
                    <a:pt x="255" y="312"/>
                  </a:lnTo>
                  <a:lnTo>
                    <a:pt x="255" y="311"/>
                  </a:lnTo>
                  <a:lnTo>
                    <a:pt x="251" y="306"/>
                  </a:lnTo>
                  <a:lnTo>
                    <a:pt x="246" y="298"/>
                  </a:lnTo>
                  <a:lnTo>
                    <a:pt x="245" y="297"/>
                  </a:lnTo>
                  <a:lnTo>
                    <a:pt x="243" y="297"/>
                  </a:lnTo>
                  <a:lnTo>
                    <a:pt x="231" y="298"/>
                  </a:lnTo>
                  <a:lnTo>
                    <a:pt x="230" y="298"/>
                  </a:lnTo>
                  <a:lnTo>
                    <a:pt x="225" y="298"/>
                  </a:lnTo>
                  <a:lnTo>
                    <a:pt x="221" y="297"/>
                  </a:lnTo>
                  <a:lnTo>
                    <a:pt x="216" y="294"/>
                  </a:lnTo>
                  <a:lnTo>
                    <a:pt x="204" y="289"/>
                  </a:lnTo>
                  <a:lnTo>
                    <a:pt x="204" y="286"/>
                  </a:lnTo>
                  <a:lnTo>
                    <a:pt x="203" y="281"/>
                  </a:lnTo>
                  <a:lnTo>
                    <a:pt x="201" y="276"/>
                  </a:lnTo>
                  <a:lnTo>
                    <a:pt x="205" y="273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59"/>
                  </a:lnTo>
                  <a:lnTo>
                    <a:pt x="200" y="256"/>
                  </a:lnTo>
                  <a:lnTo>
                    <a:pt x="195" y="252"/>
                  </a:lnTo>
                  <a:lnTo>
                    <a:pt x="191" y="247"/>
                  </a:lnTo>
                  <a:lnTo>
                    <a:pt x="183" y="246"/>
                  </a:lnTo>
                  <a:lnTo>
                    <a:pt x="182" y="243"/>
                  </a:lnTo>
                  <a:lnTo>
                    <a:pt x="174" y="240"/>
                  </a:lnTo>
                  <a:lnTo>
                    <a:pt x="171" y="240"/>
                  </a:lnTo>
                  <a:lnTo>
                    <a:pt x="154" y="248"/>
                  </a:lnTo>
                  <a:lnTo>
                    <a:pt x="152" y="250"/>
                  </a:lnTo>
                  <a:lnTo>
                    <a:pt x="146" y="250"/>
                  </a:lnTo>
                  <a:lnTo>
                    <a:pt x="145" y="250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1" y="247"/>
                  </a:lnTo>
                  <a:lnTo>
                    <a:pt x="128" y="240"/>
                  </a:lnTo>
                  <a:lnTo>
                    <a:pt x="115" y="239"/>
                  </a:lnTo>
                  <a:lnTo>
                    <a:pt x="108" y="239"/>
                  </a:lnTo>
                  <a:lnTo>
                    <a:pt x="106" y="238"/>
                  </a:lnTo>
                  <a:lnTo>
                    <a:pt x="94" y="236"/>
                  </a:lnTo>
                  <a:lnTo>
                    <a:pt x="98" y="233"/>
                  </a:lnTo>
                  <a:lnTo>
                    <a:pt x="111" y="233"/>
                  </a:lnTo>
                  <a:lnTo>
                    <a:pt x="125" y="236"/>
                  </a:lnTo>
                  <a:lnTo>
                    <a:pt x="131" y="235"/>
                  </a:lnTo>
                  <a:lnTo>
                    <a:pt x="140" y="233"/>
                  </a:lnTo>
                  <a:lnTo>
                    <a:pt x="141" y="233"/>
                  </a:lnTo>
                  <a:lnTo>
                    <a:pt x="146" y="233"/>
                  </a:lnTo>
                  <a:lnTo>
                    <a:pt x="158" y="235"/>
                  </a:lnTo>
                  <a:lnTo>
                    <a:pt x="163" y="238"/>
                  </a:lnTo>
                  <a:lnTo>
                    <a:pt x="174" y="236"/>
                  </a:lnTo>
                  <a:lnTo>
                    <a:pt x="166" y="231"/>
                  </a:lnTo>
                  <a:lnTo>
                    <a:pt x="158" y="229"/>
                  </a:lnTo>
                  <a:lnTo>
                    <a:pt x="150" y="226"/>
                  </a:lnTo>
                  <a:lnTo>
                    <a:pt x="149" y="226"/>
                  </a:lnTo>
                  <a:lnTo>
                    <a:pt x="152" y="226"/>
                  </a:lnTo>
                  <a:lnTo>
                    <a:pt x="161" y="223"/>
                  </a:lnTo>
                  <a:lnTo>
                    <a:pt x="159" y="222"/>
                  </a:lnTo>
                  <a:lnTo>
                    <a:pt x="158" y="221"/>
                  </a:lnTo>
                  <a:lnTo>
                    <a:pt x="148" y="219"/>
                  </a:lnTo>
                  <a:lnTo>
                    <a:pt x="141" y="222"/>
                  </a:lnTo>
                  <a:lnTo>
                    <a:pt x="119" y="221"/>
                  </a:lnTo>
                  <a:lnTo>
                    <a:pt x="121" y="213"/>
                  </a:lnTo>
                  <a:lnTo>
                    <a:pt x="121" y="208"/>
                  </a:lnTo>
                  <a:lnTo>
                    <a:pt x="127" y="204"/>
                  </a:lnTo>
                  <a:lnTo>
                    <a:pt x="135" y="200"/>
                  </a:lnTo>
                  <a:lnTo>
                    <a:pt x="144" y="202"/>
                  </a:lnTo>
                  <a:lnTo>
                    <a:pt x="145" y="205"/>
                  </a:lnTo>
                  <a:lnTo>
                    <a:pt x="146" y="206"/>
                  </a:lnTo>
                  <a:lnTo>
                    <a:pt x="150" y="202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61" y="204"/>
                  </a:lnTo>
                  <a:lnTo>
                    <a:pt x="161" y="206"/>
                  </a:lnTo>
                  <a:lnTo>
                    <a:pt x="162" y="208"/>
                  </a:lnTo>
                  <a:lnTo>
                    <a:pt x="163" y="210"/>
                  </a:lnTo>
                  <a:lnTo>
                    <a:pt x="166" y="214"/>
                  </a:lnTo>
                  <a:lnTo>
                    <a:pt x="167" y="208"/>
                  </a:lnTo>
                  <a:lnTo>
                    <a:pt x="169" y="202"/>
                  </a:lnTo>
                  <a:lnTo>
                    <a:pt x="169" y="200"/>
                  </a:lnTo>
                  <a:lnTo>
                    <a:pt x="176" y="199"/>
                  </a:lnTo>
                  <a:lnTo>
                    <a:pt x="179" y="199"/>
                  </a:lnTo>
                  <a:lnTo>
                    <a:pt x="190" y="197"/>
                  </a:lnTo>
                  <a:lnTo>
                    <a:pt x="195" y="204"/>
                  </a:lnTo>
                  <a:lnTo>
                    <a:pt x="196" y="208"/>
                  </a:lnTo>
                  <a:lnTo>
                    <a:pt x="196" y="209"/>
                  </a:lnTo>
                  <a:lnTo>
                    <a:pt x="197" y="210"/>
                  </a:lnTo>
                  <a:lnTo>
                    <a:pt x="200" y="217"/>
                  </a:lnTo>
                  <a:lnTo>
                    <a:pt x="204" y="212"/>
                  </a:lnTo>
                  <a:lnTo>
                    <a:pt x="207" y="204"/>
                  </a:lnTo>
                  <a:lnTo>
                    <a:pt x="205" y="202"/>
                  </a:lnTo>
                  <a:lnTo>
                    <a:pt x="205" y="200"/>
                  </a:lnTo>
                  <a:lnTo>
                    <a:pt x="207" y="200"/>
                  </a:lnTo>
                  <a:lnTo>
                    <a:pt x="222" y="200"/>
                  </a:lnTo>
                  <a:lnTo>
                    <a:pt x="225" y="201"/>
                  </a:lnTo>
                  <a:lnTo>
                    <a:pt x="226" y="201"/>
                  </a:lnTo>
                  <a:lnTo>
                    <a:pt x="226" y="208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4" y="219"/>
                  </a:lnTo>
                  <a:lnTo>
                    <a:pt x="224" y="225"/>
                  </a:lnTo>
                  <a:lnTo>
                    <a:pt x="225" y="234"/>
                  </a:lnTo>
                  <a:lnTo>
                    <a:pt x="229" y="234"/>
                  </a:lnTo>
                  <a:lnTo>
                    <a:pt x="230" y="223"/>
                  </a:lnTo>
                  <a:lnTo>
                    <a:pt x="230" y="213"/>
                  </a:lnTo>
                  <a:lnTo>
                    <a:pt x="233" y="208"/>
                  </a:lnTo>
                  <a:lnTo>
                    <a:pt x="239" y="212"/>
                  </a:lnTo>
                  <a:lnTo>
                    <a:pt x="247" y="216"/>
                  </a:lnTo>
                  <a:lnTo>
                    <a:pt x="252" y="217"/>
                  </a:lnTo>
                  <a:lnTo>
                    <a:pt x="258" y="221"/>
                  </a:lnTo>
                  <a:lnTo>
                    <a:pt x="260" y="226"/>
                  </a:lnTo>
                  <a:lnTo>
                    <a:pt x="262" y="230"/>
                  </a:lnTo>
                  <a:lnTo>
                    <a:pt x="263" y="231"/>
                  </a:lnTo>
                  <a:lnTo>
                    <a:pt x="265" y="234"/>
                  </a:lnTo>
                  <a:lnTo>
                    <a:pt x="267" y="235"/>
                  </a:lnTo>
                  <a:lnTo>
                    <a:pt x="272" y="239"/>
                  </a:lnTo>
                  <a:lnTo>
                    <a:pt x="273" y="244"/>
                  </a:lnTo>
                  <a:lnTo>
                    <a:pt x="275" y="246"/>
                  </a:lnTo>
                  <a:lnTo>
                    <a:pt x="280" y="242"/>
                  </a:lnTo>
                  <a:lnTo>
                    <a:pt x="290" y="238"/>
                  </a:lnTo>
                  <a:lnTo>
                    <a:pt x="292" y="238"/>
                  </a:lnTo>
                  <a:lnTo>
                    <a:pt x="296" y="238"/>
                  </a:lnTo>
                  <a:lnTo>
                    <a:pt x="296" y="235"/>
                  </a:lnTo>
                  <a:lnTo>
                    <a:pt x="296" y="233"/>
                  </a:lnTo>
                  <a:lnTo>
                    <a:pt x="309" y="234"/>
                  </a:lnTo>
                  <a:lnTo>
                    <a:pt x="305" y="230"/>
                  </a:lnTo>
                  <a:lnTo>
                    <a:pt x="302" y="227"/>
                  </a:lnTo>
                  <a:lnTo>
                    <a:pt x="293" y="227"/>
                  </a:lnTo>
                  <a:lnTo>
                    <a:pt x="292" y="227"/>
                  </a:lnTo>
                  <a:lnTo>
                    <a:pt x="288" y="230"/>
                  </a:lnTo>
                  <a:lnTo>
                    <a:pt x="285" y="230"/>
                  </a:lnTo>
                  <a:lnTo>
                    <a:pt x="282" y="231"/>
                  </a:lnTo>
                  <a:lnTo>
                    <a:pt x="281" y="231"/>
                  </a:lnTo>
                  <a:lnTo>
                    <a:pt x="276" y="231"/>
                  </a:lnTo>
                  <a:lnTo>
                    <a:pt x="269" y="226"/>
                  </a:lnTo>
                  <a:lnTo>
                    <a:pt x="267" y="219"/>
                  </a:lnTo>
                  <a:lnTo>
                    <a:pt x="265" y="219"/>
                  </a:lnTo>
                  <a:lnTo>
                    <a:pt x="263" y="213"/>
                  </a:lnTo>
                  <a:lnTo>
                    <a:pt x="271" y="212"/>
                  </a:lnTo>
                  <a:lnTo>
                    <a:pt x="272" y="213"/>
                  </a:lnTo>
                  <a:lnTo>
                    <a:pt x="280" y="222"/>
                  </a:lnTo>
                  <a:lnTo>
                    <a:pt x="281" y="217"/>
                  </a:lnTo>
                  <a:lnTo>
                    <a:pt x="281" y="216"/>
                  </a:lnTo>
                  <a:lnTo>
                    <a:pt x="280" y="213"/>
                  </a:lnTo>
                  <a:lnTo>
                    <a:pt x="279" y="213"/>
                  </a:lnTo>
                  <a:lnTo>
                    <a:pt x="277" y="209"/>
                  </a:lnTo>
                  <a:lnTo>
                    <a:pt x="277" y="208"/>
                  </a:lnTo>
                  <a:lnTo>
                    <a:pt x="277" y="205"/>
                  </a:lnTo>
                  <a:lnTo>
                    <a:pt x="284" y="201"/>
                  </a:lnTo>
                  <a:lnTo>
                    <a:pt x="305" y="195"/>
                  </a:lnTo>
                  <a:lnTo>
                    <a:pt x="306" y="195"/>
                  </a:lnTo>
                  <a:lnTo>
                    <a:pt x="322" y="192"/>
                  </a:lnTo>
                  <a:lnTo>
                    <a:pt x="330" y="195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9" y="197"/>
                  </a:lnTo>
                  <a:lnTo>
                    <a:pt x="345" y="204"/>
                  </a:lnTo>
                  <a:lnTo>
                    <a:pt x="348" y="205"/>
                  </a:lnTo>
                  <a:lnTo>
                    <a:pt x="352" y="206"/>
                  </a:lnTo>
                  <a:lnTo>
                    <a:pt x="352" y="202"/>
                  </a:lnTo>
                  <a:lnTo>
                    <a:pt x="352" y="200"/>
                  </a:lnTo>
                  <a:lnTo>
                    <a:pt x="349" y="195"/>
                  </a:lnTo>
                  <a:lnTo>
                    <a:pt x="349" y="193"/>
                  </a:lnTo>
                  <a:lnTo>
                    <a:pt x="344" y="192"/>
                  </a:lnTo>
                  <a:lnTo>
                    <a:pt x="340" y="187"/>
                  </a:lnTo>
                  <a:lnTo>
                    <a:pt x="345" y="185"/>
                  </a:lnTo>
                  <a:lnTo>
                    <a:pt x="345" y="184"/>
                  </a:lnTo>
                  <a:lnTo>
                    <a:pt x="345" y="181"/>
                  </a:lnTo>
                  <a:lnTo>
                    <a:pt x="337" y="181"/>
                  </a:lnTo>
                  <a:lnTo>
                    <a:pt x="327" y="183"/>
                  </a:lnTo>
                  <a:lnTo>
                    <a:pt x="317" y="184"/>
                  </a:lnTo>
                  <a:lnTo>
                    <a:pt x="303" y="189"/>
                  </a:lnTo>
                  <a:lnTo>
                    <a:pt x="298" y="189"/>
                  </a:lnTo>
                  <a:lnTo>
                    <a:pt x="289" y="192"/>
                  </a:lnTo>
                  <a:lnTo>
                    <a:pt x="279" y="195"/>
                  </a:lnTo>
                  <a:lnTo>
                    <a:pt x="272" y="196"/>
                  </a:lnTo>
                  <a:lnTo>
                    <a:pt x="271" y="196"/>
                  </a:lnTo>
                  <a:lnTo>
                    <a:pt x="267" y="195"/>
                  </a:lnTo>
                  <a:lnTo>
                    <a:pt x="264" y="195"/>
                  </a:lnTo>
                  <a:lnTo>
                    <a:pt x="259" y="193"/>
                  </a:lnTo>
                  <a:lnTo>
                    <a:pt x="268" y="189"/>
                  </a:lnTo>
                  <a:lnTo>
                    <a:pt x="267" y="187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81" y="180"/>
                  </a:lnTo>
                  <a:lnTo>
                    <a:pt x="305" y="175"/>
                  </a:lnTo>
                  <a:lnTo>
                    <a:pt x="297" y="171"/>
                  </a:lnTo>
                  <a:lnTo>
                    <a:pt x="279" y="174"/>
                  </a:lnTo>
                  <a:lnTo>
                    <a:pt x="267" y="176"/>
                  </a:lnTo>
                  <a:lnTo>
                    <a:pt x="256" y="176"/>
                  </a:lnTo>
                  <a:lnTo>
                    <a:pt x="247" y="178"/>
                  </a:lnTo>
                  <a:lnTo>
                    <a:pt x="246" y="178"/>
                  </a:lnTo>
                  <a:lnTo>
                    <a:pt x="237" y="179"/>
                  </a:lnTo>
                  <a:lnTo>
                    <a:pt x="229" y="179"/>
                  </a:lnTo>
                  <a:lnTo>
                    <a:pt x="220" y="179"/>
                  </a:lnTo>
                  <a:lnTo>
                    <a:pt x="220" y="174"/>
                  </a:lnTo>
                  <a:lnTo>
                    <a:pt x="220" y="171"/>
                  </a:lnTo>
                  <a:lnTo>
                    <a:pt x="220" y="166"/>
                  </a:lnTo>
                  <a:lnTo>
                    <a:pt x="221" y="163"/>
                  </a:lnTo>
                  <a:lnTo>
                    <a:pt x="224" y="157"/>
                  </a:lnTo>
                  <a:lnTo>
                    <a:pt x="230" y="158"/>
                  </a:lnTo>
                  <a:lnTo>
                    <a:pt x="234" y="158"/>
                  </a:lnTo>
                  <a:lnTo>
                    <a:pt x="237" y="159"/>
                  </a:lnTo>
                  <a:lnTo>
                    <a:pt x="242" y="159"/>
                  </a:lnTo>
                  <a:lnTo>
                    <a:pt x="243" y="155"/>
                  </a:lnTo>
                  <a:lnTo>
                    <a:pt x="243" y="150"/>
                  </a:lnTo>
                  <a:lnTo>
                    <a:pt x="235" y="149"/>
                  </a:lnTo>
                  <a:lnTo>
                    <a:pt x="227" y="151"/>
                  </a:lnTo>
                  <a:lnTo>
                    <a:pt x="221" y="151"/>
                  </a:lnTo>
                  <a:lnTo>
                    <a:pt x="222" y="141"/>
                  </a:lnTo>
                  <a:lnTo>
                    <a:pt x="217" y="136"/>
                  </a:lnTo>
                  <a:lnTo>
                    <a:pt x="214" y="134"/>
                  </a:lnTo>
                  <a:lnTo>
                    <a:pt x="210" y="130"/>
                  </a:lnTo>
                  <a:lnTo>
                    <a:pt x="234" y="116"/>
                  </a:lnTo>
                  <a:lnTo>
                    <a:pt x="245" y="111"/>
                  </a:lnTo>
                  <a:lnTo>
                    <a:pt x="255" y="111"/>
                  </a:lnTo>
                  <a:lnTo>
                    <a:pt x="259" y="111"/>
                  </a:lnTo>
                  <a:lnTo>
                    <a:pt x="259" y="112"/>
                  </a:lnTo>
                  <a:lnTo>
                    <a:pt x="263" y="117"/>
                  </a:lnTo>
                  <a:lnTo>
                    <a:pt x="264" y="120"/>
                  </a:lnTo>
                  <a:lnTo>
                    <a:pt x="269" y="128"/>
                  </a:lnTo>
                  <a:lnTo>
                    <a:pt x="271" y="129"/>
                  </a:lnTo>
                  <a:lnTo>
                    <a:pt x="273" y="134"/>
                  </a:lnTo>
                  <a:lnTo>
                    <a:pt x="275" y="137"/>
                  </a:lnTo>
                  <a:lnTo>
                    <a:pt x="276" y="140"/>
                  </a:lnTo>
                  <a:lnTo>
                    <a:pt x="286" y="141"/>
                  </a:lnTo>
                  <a:lnTo>
                    <a:pt x="293" y="136"/>
                  </a:lnTo>
                  <a:lnTo>
                    <a:pt x="296" y="134"/>
                  </a:lnTo>
                  <a:lnTo>
                    <a:pt x="307" y="127"/>
                  </a:lnTo>
                  <a:lnTo>
                    <a:pt x="311" y="127"/>
                  </a:lnTo>
                  <a:lnTo>
                    <a:pt x="317" y="129"/>
                  </a:lnTo>
                  <a:lnTo>
                    <a:pt x="319" y="130"/>
                  </a:lnTo>
                  <a:lnTo>
                    <a:pt x="314" y="134"/>
                  </a:lnTo>
                  <a:lnTo>
                    <a:pt x="309" y="138"/>
                  </a:lnTo>
                  <a:lnTo>
                    <a:pt x="306" y="142"/>
                  </a:lnTo>
                  <a:lnTo>
                    <a:pt x="305" y="145"/>
                  </a:lnTo>
                  <a:lnTo>
                    <a:pt x="307" y="145"/>
                  </a:lnTo>
                  <a:lnTo>
                    <a:pt x="324" y="134"/>
                  </a:lnTo>
                  <a:lnTo>
                    <a:pt x="326" y="133"/>
                  </a:lnTo>
                  <a:lnTo>
                    <a:pt x="339" y="130"/>
                  </a:lnTo>
                  <a:lnTo>
                    <a:pt x="343" y="130"/>
                  </a:lnTo>
                  <a:lnTo>
                    <a:pt x="349" y="132"/>
                  </a:lnTo>
                  <a:lnTo>
                    <a:pt x="351" y="134"/>
                  </a:lnTo>
                  <a:lnTo>
                    <a:pt x="357" y="144"/>
                  </a:lnTo>
                  <a:lnTo>
                    <a:pt x="355" y="153"/>
                  </a:lnTo>
                  <a:lnTo>
                    <a:pt x="355" y="157"/>
                  </a:lnTo>
                  <a:lnTo>
                    <a:pt x="356" y="164"/>
                  </a:lnTo>
                  <a:lnTo>
                    <a:pt x="356" y="168"/>
                  </a:lnTo>
                  <a:lnTo>
                    <a:pt x="362" y="176"/>
                  </a:lnTo>
                  <a:lnTo>
                    <a:pt x="366" y="179"/>
                  </a:lnTo>
                  <a:lnTo>
                    <a:pt x="375" y="185"/>
                  </a:lnTo>
                  <a:lnTo>
                    <a:pt x="377" y="187"/>
                  </a:lnTo>
                  <a:lnTo>
                    <a:pt x="383" y="195"/>
                  </a:lnTo>
                  <a:lnTo>
                    <a:pt x="395" y="205"/>
                  </a:lnTo>
                  <a:lnTo>
                    <a:pt x="399" y="213"/>
                  </a:lnTo>
                  <a:lnTo>
                    <a:pt x="403" y="217"/>
                  </a:lnTo>
                  <a:lnTo>
                    <a:pt x="404" y="212"/>
                  </a:lnTo>
                  <a:lnTo>
                    <a:pt x="404" y="202"/>
                  </a:lnTo>
                  <a:lnTo>
                    <a:pt x="403" y="201"/>
                  </a:lnTo>
                  <a:lnTo>
                    <a:pt x="398" y="195"/>
                  </a:lnTo>
                  <a:lnTo>
                    <a:pt x="395" y="193"/>
                  </a:lnTo>
                  <a:lnTo>
                    <a:pt x="391" y="189"/>
                  </a:lnTo>
                  <a:lnTo>
                    <a:pt x="382" y="181"/>
                  </a:lnTo>
                  <a:lnTo>
                    <a:pt x="381" y="179"/>
                  </a:lnTo>
                  <a:lnTo>
                    <a:pt x="379" y="176"/>
                  </a:lnTo>
                  <a:lnTo>
                    <a:pt x="372" y="174"/>
                  </a:lnTo>
                  <a:lnTo>
                    <a:pt x="364" y="166"/>
                  </a:lnTo>
                  <a:lnTo>
                    <a:pt x="361" y="157"/>
                  </a:lnTo>
                  <a:lnTo>
                    <a:pt x="366" y="147"/>
                  </a:lnTo>
                  <a:lnTo>
                    <a:pt x="361" y="141"/>
                  </a:lnTo>
                  <a:lnTo>
                    <a:pt x="360" y="134"/>
                  </a:lnTo>
                  <a:lnTo>
                    <a:pt x="358" y="133"/>
                  </a:lnTo>
                  <a:lnTo>
                    <a:pt x="358" y="132"/>
                  </a:lnTo>
                  <a:lnTo>
                    <a:pt x="356" y="129"/>
                  </a:lnTo>
                  <a:lnTo>
                    <a:pt x="352" y="125"/>
                  </a:lnTo>
                  <a:lnTo>
                    <a:pt x="345" y="116"/>
                  </a:lnTo>
                  <a:lnTo>
                    <a:pt x="339" y="123"/>
                  </a:lnTo>
                  <a:lnTo>
                    <a:pt x="332" y="123"/>
                  </a:lnTo>
                  <a:lnTo>
                    <a:pt x="332" y="121"/>
                  </a:lnTo>
                  <a:lnTo>
                    <a:pt x="335" y="112"/>
                  </a:lnTo>
                  <a:lnTo>
                    <a:pt x="337" y="112"/>
                  </a:lnTo>
                  <a:lnTo>
                    <a:pt x="344" y="109"/>
                  </a:lnTo>
                  <a:lnTo>
                    <a:pt x="347" y="99"/>
                  </a:lnTo>
                  <a:lnTo>
                    <a:pt x="360" y="95"/>
                  </a:lnTo>
                  <a:lnTo>
                    <a:pt x="362" y="106"/>
                  </a:lnTo>
                  <a:lnTo>
                    <a:pt x="362" y="111"/>
                  </a:lnTo>
                  <a:lnTo>
                    <a:pt x="362" y="115"/>
                  </a:lnTo>
                  <a:lnTo>
                    <a:pt x="370" y="123"/>
                  </a:lnTo>
                  <a:lnTo>
                    <a:pt x="375" y="127"/>
                  </a:lnTo>
                  <a:lnTo>
                    <a:pt x="374" y="132"/>
                  </a:lnTo>
                  <a:lnTo>
                    <a:pt x="379" y="130"/>
                  </a:lnTo>
                  <a:lnTo>
                    <a:pt x="382" y="134"/>
                  </a:lnTo>
                  <a:lnTo>
                    <a:pt x="382" y="136"/>
                  </a:lnTo>
                  <a:lnTo>
                    <a:pt x="381" y="141"/>
                  </a:lnTo>
                  <a:lnTo>
                    <a:pt x="379" y="142"/>
                  </a:lnTo>
                  <a:lnTo>
                    <a:pt x="381" y="146"/>
                  </a:lnTo>
                  <a:lnTo>
                    <a:pt x="382" y="151"/>
                  </a:lnTo>
                  <a:lnTo>
                    <a:pt x="377" y="159"/>
                  </a:lnTo>
                  <a:lnTo>
                    <a:pt x="385" y="162"/>
                  </a:lnTo>
                  <a:lnTo>
                    <a:pt x="390" y="163"/>
                  </a:lnTo>
                  <a:lnTo>
                    <a:pt x="399" y="171"/>
                  </a:lnTo>
                  <a:lnTo>
                    <a:pt x="402" y="171"/>
                  </a:lnTo>
                  <a:lnTo>
                    <a:pt x="395" y="159"/>
                  </a:lnTo>
                  <a:lnTo>
                    <a:pt x="398" y="157"/>
                  </a:lnTo>
                  <a:lnTo>
                    <a:pt x="404" y="163"/>
                  </a:lnTo>
                  <a:lnTo>
                    <a:pt x="411" y="167"/>
                  </a:lnTo>
                  <a:lnTo>
                    <a:pt x="415" y="174"/>
                  </a:lnTo>
                  <a:lnTo>
                    <a:pt x="419" y="178"/>
                  </a:lnTo>
                  <a:lnTo>
                    <a:pt x="420" y="178"/>
                  </a:lnTo>
                  <a:lnTo>
                    <a:pt x="424" y="171"/>
                  </a:lnTo>
                  <a:lnTo>
                    <a:pt x="419" y="168"/>
                  </a:lnTo>
                  <a:lnTo>
                    <a:pt x="419" y="163"/>
                  </a:lnTo>
                  <a:lnTo>
                    <a:pt x="416" y="158"/>
                  </a:lnTo>
                  <a:lnTo>
                    <a:pt x="409" y="159"/>
                  </a:lnTo>
                  <a:lnTo>
                    <a:pt x="404" y="153"/>
                  </a:lnTo>
                  <a:lnTo>
                    <a:pt x="399" y="147"/>
                  </a:lnTo>
                  <a:lnTo>
                    <a:pt x="398" y="142"/>
                  </a:lnTo>
                  <a:lnTo>
                    <a:pt x="403" y="142"/>
                  </a:lnTo>
                  <a:lnTo>
                    <a:pt x="407" y="142"/>
                  </a:lnTo>
                  <a:lnTo>
                    <a:pt x="415" y="141"/>
                  </a:lnTo>
                  <a:lnTo>
                    <a:pt x="417" y="140"/>
                  </a:lnTo>
                  <a:lnTo>
                    <a:pt x="419" y="138"/>
                  </a:lnTo>
                  <a:lnTo>
                    <a:pt x="421" y="137"/>
                  </a:lnTo>
                  <a:lnTo>
                    <a:pt x="423" y="134"/>
                  </a:lnTo>
                  <a:lnTo>
                    <a:pt x="423" y="133"/>
                  </a:lnTo>
                  <a:lnTo>
                    <a:pt x="420" y="133"/>
                  </a:lnTo>
                  <a:lnTo>
                    <a:pt x="415" y="132"/>
                  </a:lnTo>
                  <a:lnTo>
                    <a:pt x="409" y="134"/>
                  </a:lnTo>
                  <a:lnTo>
                    <a:pt x="408" y="134"/>
                  </a:lnTo>
                  <a:lnTo>
                    <a:pt x="403" y="134"/>
                  </a:lnTo>
                  <a:lnTo>
                    <a:pt x="403" y="130"/>
                  </a:lnTo>
                  <a:lnTo>
                    <a:pt x="417" y="125"/>
                  </a:lnTo>
                  <a:lnTo>
                    <a:pt x="416" y="124"/>
                  </a:lnTo>
                  <a:lnTo>
                    <a:pt x="413" y="124"/>
                  </a:lnTo>
                  <a:lnTo>
                    <a:pt x="411" y="121"/>
                  </a:lnTo>
                  <a:lnTo>
                    <a:pt x="406" y="123"/>
                  </a:lnTo>
                  <a:lnTo>
                    <a:pt x="404" y="124"/>
                  </a:lnTo>
                  <a:lnTo>
                    <a:pt x="403" y="124"/>
                  </a:lnTo>
                  <a:lnTo>
                    <a:pt x="391" y="132"/>
                  </a:lnTo>
                  <a:lnTo>
                    <a:pt x="386" y="129"/>
                  </a:lnTo>
                  <a:lnTo>
                    <a:pt x="390" y="125"/>
                  </a:lnTo>
                  <a:lnTo>
                    <a:pt x="390" y="121"/>
                  </a:lnTo>
                  <a:lnTo>
                    <a:pt x="382" y="123"/>
                  </a:lnTo>
                  <a:lnTo>
                    <a:pt x="379" y="120"/>
                  </a:lnTo>
                  <a:lnTo>
                    <a:pt x="377" y="117"/>
                  </a:lnTo>
                  <a:lnTo>
                    <a:pt x="374" y="115"/>
                  </a:lnTo>
                  <a:lnTo>
                    <a:pt x="373" y="113"/>
                  </a:lnTo>
                  <a:lnTo>
                    <a:pt x="373" y="108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69" y="98"/>
                  </a:lnTo>
                  <a:lnTo>
                    <a:pt x="368" y="91"/>
                  </a:lnTo>
                  <a:lnTo>
                    <a:pt x="374" y="92"/>
                  </a:lnTo>
                  <a:lnTo>
                    <a:pt x="382" y="99"/>
                  </a:lnTo>
                  <a:lnTo>
                    <a:pt x="382" y="94"/>
                  </a:lnTo>
                  <a:lnTo>
                    <a:pt x="381" y="89"/>
                  </a:lnTo>
                  <a:lnTo>
                    <a:pt x="389" y="89"/>
                  </a:lnTo>
                  <a:lnTo>
                    <a:pt x="390" y="87"/>
                  </a:lnTo>
                  <a:lnTo>
                    <a:pt x="392" y="90"/>
                  </a:lnTo>
                  <a:lnTo>
                    <a:pt x="395" y="91"/>
                  </a:lnTo>
                  <a:lnTo>
                    <a:pt x="403" y="92"/>
                  </a:lnTo>
                  <a:lnTo>
                    <a:pt x="408" y="92"/>
                  </a:lnTo>
                  <a:lnTo>
                    <a:pt x="411" y="95"/>
                  </a:lnTo>
                  <a:lnTo>
                    <a:pt x="419" y="102"/>
                  </a:lnTo>
                  <a:lnTo>
                    <a:pt x="423" y="99"/>
                  </a:lnTo>
                  <a:lnTo>
                    <a:pt x="420" y="92"/>
                  </a:lnTo>
                  <a:lnTo>
                    <a:pt x="419" y="90"/>
                  </a:lnTo>
                  <a:lnTo>
                    <a:pt x="417" y="89"/>
                  </a:lnTo>
                  <a:lnTo>
                    <a:pt x="425" y="86"/>
                  </a:lnTo>
                  <a:lnTo>
                    <a:pt x="440" y="85"/>
                  </a:lnTo>
                  <a:lnTo>
                    <a:pt x="444" y="85"/>
                  </a:lnTo>
                  <a:lnTo>
                    <a:pt x="445" y="86"/>
                  </a:lnTo>
                  <a:lnTo>
                    <a:pt x="446" y="89"/>
                  </a:lnTo>
                  <a:lnTo>
                    <a:pt x="449" y="92"/>
                  </a:lnTo>
                  <a:lnTo>
                    <a:pt x="446" y="99"/>
                  </a:lnTo>
                  <a:lnTo>
                    <a:pt x="459" y="103"/>
                  </a:lnTo>
                  <a:lnTo>
                    <a:pt x="466" y="99"/>
                  </a:lnTo>
                  <a:lnTo>
                    <a:pt x="467" y="104"/>
                  </a:lnTo>
                  <a:lnTo>
                    <a:pt x="472" y="100"/>
                  </a:lnTo>
                  <a:lnTo>
                    <a:pt x="474" y="103"/>
                  </a:lnTo>
                  <a:lnTo>
                    <a:pt x="475" y="103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6" y="99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92" y="100"/>
                  </a:lnTo>
                  <a:lnTo>
                    <a:pt x="488" y="91"/>
                  </a:lnTo>
                  <a:lnTo>
                    <a:pt x="497" y="83"/>
                  </a:lnTo>
                  <a:lnTo>
                    <a:pt x="499" y="83"/>
                  </a:lnTo>
                  <a:lnTo>
                    <a:pt x="500" y="83"/>
                  </a:lnTo>
                  <a:lnTo>
                    <a:pt x="506" y="86"/>
                  </a:lnTo>
                  <a:lnTo>
                    <a:pt x="514" y="82"/>
                  </a:lnTo>
                  <a:lnTo>
                    <a:pt x="514" y="85"/>
                  </a:lnTo>
                  <a:close/>
                  <a:moveTo>
                    <a:pt x="364" y="64"/>
                  </a:moveTo>
                  <a:lnTo>
                    <a:pt x="366" y="70"/>
                  </a:lnTo>
                  <a:lnTo>
                    <a:pt x="375" y="65"/>
                  </a:lnTo>
                  <a:lnTo>
                    <a:pt x="381" y="75"/>
                  </a:lnTo>
                  <a:lnTo>
                    <a:pt x="385" y="81"/>
                  </a:lnTo>
                  <a:lnTo>
                    <a:pt x="372" y="83"/>
                  </a:lnTo>
                  <a:lnTo>
                    <a:pt x="364" y="86"/>
                  </a:lnTo>
                  <a:lnTo>
                    <a:pt x="360" y="85"/>
                  </a:lnTo>
                  <a:lnTo>
                    <a:pt x="353" y="83"/>
                  </a:lnTo>
                  <a:lnTo>
                    <a:pt x="347" y="82"/>
                  </a:lnTo>
                  <a:lnTo>
                    <a:pt x="345" y="81"/>
                  </a:lnTo>
                  <a:lnTo>
                    <a:pt x="341" y="73"/>
                  </a:lnTo>
                  <a:lnTo>
                    <a:pt x="361" y="65"/>
                  </a:lnTo>
                  <a:lnTo>
                    <a:pt x="364" y="64"/>
                  </a:lnTo>
                  <a:close/>
                  <a:moveTo>
                    <a:pt x="416" y="79"/>
                  </a:moveTo>
                  <a:lnTo>
                    <a:pt x="398" y="86"/>
                  </a:lnTo>
                  <a:lnTo>
                    <a:pt x="389" y="81"/>
                  </a:lnTo>
                  <a:lnTo>
                    <a:pt x="389" y="78"/>
                  </a:lnTo>
                  <a:lnTo>
                    <a:pt x="389" y="75"/>
                  </a:lnTo>
                  <a:lnTo>
                    <a:pt x="383" y="66"/>
                  </a:lnTo>
                  <a:lnTo>
                    <a:pt x="386" y="57"/>
                  </a:lnTo>
                  <a:lnTo>
                    <a:pt x="406" y="57"/>
                  </a:lnTo>
                  <a:lnTo>
                    <a:pt x="407" y="60"/>
                  </a:lnTo>
                  <a:lnTo>
                    <a:pt x="409" y="69"/>
                  </a:lnTo>
                  <a:lnTo>
                    <a:pt x="415" y="70"/>
                  </a:lnTo>
                  <a:lnTo>
                    <a:pt x="416" y="72"/>
                  </a:lnTo>
                  <a:lnTo>
                    <a:pt x="416" y="79"/>
                  </a:lnTo>
                  <a:close/>
                  <a:moveTo>
                    <a:pt x="433" y="40"/>
                  </a:moveTo>
                  <a:lnTo>
                    <a:pt x="421" y="43"/>
                  </a:lnTo>
                  <a:lnTo>
                    <a:pt x="413" y="39"/>
                  </a:lnTo>
                  <a:lnTo>
                    <a:pt x="409" y="36"/>
                  </a:lnTo>
                  <a:lnTo>
                    <a:pt x="412" y="31"/>
                  </a:lnTo>
                  <a:lnTo>
                    <a:pt x="415" y="28"/>
                  </a:lnTo>
                  <a:lnTo>
                    <a:pt x="416" y="26"/>
                  </a:lnTo>
                  <a:lnTo>
                    <a:pt x="423" y="26"/>
                  </a:lnTo>
                  <a:lnTo>
                    <a:pt x="429" y="26"/>
                  </a:lnTo>
                  <a:lnTo>
                    <a:pt x="433" y="40"/>
                  </a:lnTo>
                  <a:close/>
                  <a:moveTo>
                    <a:pt x="454" y="77"/>
                  </a:moveTo>
                  <a:lnTo>
                    <a:pt x="425" y="78"/>
                  </a:lnTo>
                  <a:lnTo>
                    <a:pt x="424" y="75"/>
                  </a:lnTo>
                  <a:lnTo>
                    <a:pt x="423" y="72"/>
                  </a:lnTo>
                  <a:lnTo>
                    <a:pt x="421" y="65"/>
                  </a:lnTo>
                  <a:lnTo>
                    <a:pt x="415" y="55"/>
                  </a:lnTo>
                  <a:lnTo>
                    <a:pt x="421" y="52"/>
                  </a:lnTo>
                  <a:lnTo>
                    <a:pt x="427" y="51"/>
                  </a:lnTo>
                  <a:lnTo>
                    <a:pt x="437" y="47"/>
                  </a:lnTo>
                  <a:lnTo>
                    <a:pt x="455" y="40"/>
                  </a:lnTo>
                  <a:lnTo>
                    <a:pt x="453" y="37"/>
                  </a:lnTo>
                  <a:lnTo>
                    <a:pt x="451" y="37"/>
                  </a:lnTo>
                  <a:lnTo>
                    <a:pt x="441" y="37"/>
                  </a:lnTo>
                  <a:lnTo>
                    <a:pt x="437" y="27"/>
                  </a:lnTo>
                  <a:lnTo>
                    <a:pt x="437" y="22"/>
                  </a:lnTo>
                  <a:lnTo>
                    <a:pt x="437" y="20"/>
                  </a:lnTo>
                  <a:lnTo>
                    <a:pt x="446" y="20"/>
                  </a:lnTo>
                  <a:lnTo>
                    <a:pt x="449" y="19"/>
                  </a:lnTo>
                  <a:lnTo>
                    <a:pt x="451" y="31"/>
                  </a:lnTo>
                  <a:lnTo>
                    <a:pt x="451" y="34"/>
                  </a:lnTo>
                  <a:lnTo>
                    <a:pt x="454" y="35"/>
                  </a:lnTo>
                  <a:lnTo>
                    <a:pt x="459" y="35"/>
                  </a:lnTo>
                  <a:lnTo>
                    <a:pt x="462" y="40"/>
                  </a:lnTo>
                  <a:lnTo>
                    <a:pt x="462" y="41"/>
                  </a:lnTo>
                  <a:lnTo>
                    <a:pt x="458" y="55"/>
                  </a:lnTo>
                  <a:lnTo>
                    <a:pt x="457" y="56"/>
                  </a:lnTo>
                  <a:lnTo>
                    <a:pt x="451" y="62"/>
                  </a:lnTo>
                  <a:lnTo>
                    <a:pt x="455" y="75"/>
                  </a:lnTo>
                  <a:lnTo>
                    <a:pt x="454" y="77"/>
                  </a:lnTo>
                  <a:close/>
                  <a:moveTo>
                    <a:pt x="379" y="28"/>
                  </a:moveTo>
                  <a:lnTo>
                    <a:pt x="368" y="37"/>
                  </a:lnTo>
                  <a:lnTo>
                    <a:pt x="353" y="35"/>
                  </a:lnTo>
                  <a:lnTo>
                    <a:pt x="348" y="27"/>
                  </a:lnTo>
                  <a:lnTo>
                    <a:pt x="332" y="20"/>
                  </a:lnTo>
                  <a:lnTo>
                    <a:pt x="331" y="20"/>
                  </a:lnTo>
                  <a:lnTo>
                    <a:pt x="336" y="9"/>
                  </a:lnTo>
                  <a:lnTo>
                    <a:pt x="344" y="5"/>
                  </a:lnTo>
                  <a:lnTo>
                    <a:pt x="373" y="0"/>
                  </a:lnTo>
                  <a:lnTo>
                    <a:pt x="379" y="28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4" name="Freeform 1387"/>
            <p:cNvSpPr>
              <a:spLocks noEditPoints="1"/>
            </p:cNvSpPr>
            <p:nvPr/>
          </p:nvSpPr>
          <p:spPr bwMode="auto">
            <a:xfrm>
              <a:off x="3348" y="2336"/>
              <a:ext cx="459" cy="574"/>
            </a:xfrm>
            <a:custGeom>
              <a:avLst/>
              <a:gdLst>
                <a:gd name="T0" fmla="*/ 194 w 459"/>
                <a:gd name="T1" fmla="*/ 256 h 574"/>
                <a:gd name="T2" fmla="*/ 178 w 459"/>
                <a:gd name="T3" fmla="*/ 291 h 574"/>
                <a:gd name="T4" fmla="*/ 208 w 459"/>
                <a:gd name="T5" fmla="*/ 288 h 574"/>
                <a:gd name="T6" fmla="*/ 213 w 459"/>
                <a:gd name="T7" fmla="*/ 283 h 574"/>
                <a:gd name="T8" fmla="*/ 242 w 459"/>
                <a:gd name="T9" fmla="*/ 262 h 574"/>
                <a:gd name="T10" fmla="*/ 275 w 459"/>
                <a:gd name="T11" fmla="*/ 264 h 574"/>
                <a:gd name="T12" fmla="*/ 301 w 459"/>
                <a:gd name="T13" fmla="*/ 291 h 574"/>
                <a:gd name="T14" fmla="*/ 427 w 459"/>
                <a:gd name="T15" fmla="*/ 338 h 574"/>
                <a:gd name="T16" fmla="*/ 452 w 459"/>
                <a:gd name="T17" fmla="*/ 368 h 574"/>
                <a:gd name="T18" fmla="*/ 441 w 459"/>
                <a:gd name="T19" fmla="*/ 417 h 574"/>
                <a:gd name="T20" fmla="*/ 441 w 459"/>
                <a:gd name="T21" fmla="*/ 474 h 574"/>
                <a:gd name="T22" fmla="*/ 438 w 459"/>
                <a:gd name="T23" fmla="*/ 506 h 574"/>
                <a:gd name="T24" fmla="*/ 455 w 459"/>
                <a:gd name="T25" fmla="*/ 565 h 574"/>
                <a:gd name="T26" fmla="*/ 397 w 459"/>
                <a:gd name="T27" fmla="*/ 552 h 574"/>
                <a:gd name="T28" fmla="*/ 363 w 459"/>
                <a:gd name="T29" fmla="*/ 535 h 574"/>
                <a:gd name="T30" fmla="*/ 335 w 459"/>
                <a:gd name="T31" fmla="*/ 499 h 574"/>
                <a:gd name="T32" fmla="*/ 298 w 459"/>
                <a:gd name="T33" fmla="*/ 463 h 574"/>
                <a:gd name="T34" fmla="*/ 203 w 459"/>
                <a:gd name="T35" fmla="*/ 459 h 574"/>
                <a:gd name="T36" fmla="*/ 171 w 459"/>
                <a:gd name="T37" fmla="*/ 545 h 574"/>
                <a:gd name="T38" fmla="*/ 123 w 459"/>
                <a:gd name="T39" fmla="*/ 563 h 574"/>
                <a:gd name="T40" fmla="*/ 81 w 459"/>
                <a:gd name="T41" fmla="*/ 518 h 574"/>
                <a:gd name="T42" fmla="*/ 81 w 459"/>
                <a:gd name="T43" fmla="*/ 480 h 574"/>
                <a:gd name="T44" fmla="*/ 111 w 459"/>
                <a:gd name="T45" fmla="*/ 423 h 574"/>
                <a:gd name="T46" fmla="*/ 131 w 459"/>
                <a:gd name="T47" fmla="*/ 371 h 574"/>
                <a:gd name="T48" fmla="*/ 127 w 459"/>
                <a:gd name="T49" fmla="*/ 345 h 574"/>
                <a:gd name="T50" fmla="*/ 120 w 459"/>
                <a:gd name="T51" fmla="*/ 315 h 574"/>
                <a:gd name="T52" fmla="*/ 98 w 459"/>
                <a:gd name="T53" fmla="*/ 330 h 574"/>
                <a:gd name="T54" fmla="*/ 80 w 459"/>
                <a:gd name="T55" fmla="*/ 333 h 574"/>
                <a:gd name="T56" fmla="*/ 51 w 459"/>
                <a:gd name="T57" fmla="*/ 316 h 574"/>
                <a:gd name="T58" fmla="*/ 61 w 459"/>
                <a:gd name="T59" fmla="*/ 305 h 574"/>
                <a:gd name="T60" fmla="*/ 57 w 459"/>
                <a:gd name="T61" fmla="*/ 264 h 574"/>
                <a:gd name="T62" fmla="*/ 77 w 459"/>
                <a:gd name="T63" fmla="*/ 254 h 574"/>
                <a:gd name="T64" fmla="*/ 97 w 459"/>
                <a:gd name="T65" fmla="*/ 257 h 574"/>
                <a:gd name="T66" fmla="*/ 98 w 459"/>
                <a:gd name="T67" fmla="*/ 285 h 574"/>
                <a:gd name="T68" fmla="*/ 136 w 459"/>
                <a:gd name="T69" fmla="*/ 266 h 574"/>
                <a:gd name="T70" fmla="*/ 112 w 459"/>
                <a:gd name="T71" fmla="*/ 252 h 574"/>
                <a:gd name="T72" fmla="*/ 120 w 459"/>
                <a:gd name="T73" fmla="*/ 240 h 574"/>
                <a:gd name="T74" fmla="*/ 114 w 459"/>
                <a:gd name="T75" fmla="*/ 233 h 574"/>
                <a:gd name="T76" fmla="*/ 150 w 459"/>
                <a:gd name="T77" fmla="*/ 213 h 574"/>
                <a:gd name="T78" fmla="*/ 84 w 459"/>
                <a:gd name="T79" fmla="*/ 195 h 574"/>
                <a:gd name="T80" fmla="*/ 46 w 459"/>
                <a:gd name="T81" fmla="*/ 237 h 574"/>
                <a:gd name="T82" fmla="*/ 46 w 459"/>
                <a:gd name="T83" fmla="*/ 210 h 574"/>
                <a:gd name="T84" fmla="*/ 70 w 459"/>
                <a:gd name="T85" fmla="*/ 180 h 574"/>
                <a:gd name="T86" fmla="*/ 72 w 459"/>
                <a:gd name="T87" fmla="*/ 165 h 574"/>
                <a:gd name="T88" fmla="*/ 302 w 459"/>
                <a:gd name="T89" fmla="*/ 28 h 574"/>
                <a:gd name="T90" fmla="*/ 315 w 459"/>
                <a:gd name="T91" fmla="*/ 88 h 574"/>
                <a:gd name="T92" fmla="*/ 294 w 459"/>
                <a:gd name="T93" fmla="*/ 133 h 574"/>
                <a:gd name="T94" fmla="*/ 230 w 459"/>
                <a:gd name="T95" fmla="*/ 210 h 574"/>
                <a:gd name="T96" fmla="*/ 195 w 459"/>
                <a:gd name="T97" fmla="*/ 236 h 574"/>
                <a:gd name="T98" fmla="*/ 184 w 459"/>
                <a:gd name="T99" fmla="*/ 205 h 574"/>
                <a:gd name="T100" fmla="*/ 215 w 459"/>
                <a:gd name="T101" fmla="*/ 182 h 574"/>
                <a:gd name="T102" fmla="*/ 184 w 459"/>
                <a:gd name="T103" fmla="*/ 184 h 574"/>
                <a:gd name="T104" fmla="*/ 177 w 459"/>
                <a:gd name="T105" fmla="*/ 168 h 574"/>
                <a:gd name="T106" fmla="*/ 196 w 459"/>
                <a:gd name="T107" fmla="*/ 146 h 574"/>
                <a:gd name="T108" fmla="*/ 235 w 459"/>
                <a:gd name="T109" fmla="*/ 135 h 574"/>
                <a:gd name="T110" fmla="*/ 209 w 459"/>
                <a:gd name="T111" fmla="*/ 120 h 574"/>
                <a:gd name="T112" fmla="*/ 226 w 459"/>
                <a:gd name="T113" fmla="*/ 84 h 574"/>
                <a:gd name="T114" fmla="*/ 253 w 459"/>
                <a:gd name="T115" fmla="*/ 58 h 574"/>
                <a:gd name="T116" fmla="*/ 277 w 459"/>
                <a:gd name="T117" fmla="*/ 33 h 574"/>
                <a:gd name="T118" fmla="*/ 283 w 459"/>
                <a:gd name="T119" fmla="*/ 11 h 5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574"/>
                <a:gd name="T182" fmla="*/ 459 w 459"/>
                <a:gd name="T183" fmla="*/ 574 h 5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574">
                  <a:moveTo>
                    <a:pt x="178" y="223"/>
                  </a:moveTo>
                  <a:lnTo>
                    <a:pt x="180" y="230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4" y="241"/>
                  </a:lnTo>
                  <a:lnTo>
                    <a:pt x="186" y="245"/>
                  </a:lnTo>
                  <a:lnTo>
                    <a:pt x="194" y="256"/>
                  </a:lnTo>
                  <a:lnTo>
                    <a:pt x="195" y="257"/>
                  </a:lnTo>
                  <a:lnTo>
                    <a:pt x="195" y="260"/>
                  </a:lnTo>
                  <a:lnTo>
                    <a:pt x="192" y="265"/>
                  </a:lnTo>
                  <a:lnTo>
                    <a:pt x="188" y="277"/>
                  </a:lnTo>
                  <a:lnTo>
                    <a:pt x="182" y="283"/>
                  </a:lnTo>
                  <a:lnTo>
                    <a:pt x="177" y="288"/>
                  </a:lnTo>
                  <a:lnTo>
                    <a:pt x="178" y="291"/>
                  </a:lnTo>
                  <a:lnTo>
                    <a:pt x="179" y="295"/>
                  </a:lnTo>
                  <a:lnTo>
                    <a:pt x="182" y="292"/>
                  </a:lnTo>
                  <a:lnTo>
                    <a:pt x="186" y="290"/>
                  </a:lnTo>
                  <a:lnTo>
                    <a:pt x="187" y="288"/>
                  </a:lnTo>
                  <a:lnTo>
                    <a:pt x="195" y="285"/>
                  </a:lnTo>
                  <a:lnTo>
                    <a:pt x="203" y="283"/>
                  </a:lnTo>
                  <a:lnTo>
                    <a:pt x="204" y="285"/>
                  </a:lnTo>
                  <a:lnTo>
                    <a:pt x="208" y="288"/>
                  </a:lnTo>
                  <a:lnTo>
                    <a:pt x="215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4" y="291"/>
                  </a:lnTo>
                  <a:lnTo>
                    <a:pt x="229" y="287"/>
                  </a:lnTo>
                  <a:lnTo>
                    <a:pt x="226" y="286"/>
                  </a:lnTo>
                  <a:lnTo>
                    <a:pt x="222" y="285"/>
                  </a:lnTo>
                  <a:lnTo>
                    <a:pt x="213" y="283"/>
                  </a:lnTo>
                  <a:lnTo>
                    <a:pt x="208" y="274"/>
                  </a:lnTo>
                  <a:lnTo>
                    <a:pt x="209" y="265"/>
                  </a:lnTo>
                  <a:lnTo>
                    <a:pt x="218" y="260"/>
                  </a:lnTo>
                  <a:lnTo>
                    <a:pt x="220" y="260"/>
                  </a:lnTo>
                  <a:lnTo>
                    <a:pt x="229" y="257"/>
                  </a:lnTo>
                  <a:lnTo>
                    <a:pt x="232" y="256"/>
                  </a:lnTo>
                  <a:lnTo>
                    <a:pt x="238" y="260"/>
                  </a:lnTo>
                  <a:lnTo>
                    <a:pt x="242" y="262"/>
                  </a:lnTo>
                  <a:lnTo>
                    <a:pt x="242" y="264"/>
                  </a:lnTo>
                  <a:lnTo>
                    <a:pt x="250" y="262"/>
                  </a:lnTo>
                  <a:lnTo>
                    <a:pt x="255" y="258"/>
                  </a:lnTo>
                  <a:lnTo>
                    <a:pt x="260" y="261"/>
                  </a:lnTo>
                  <a:lnTo>
                    <a:pt x="264" y="266"/>
                  </a:lnTo>
                  <a:lnTo>
                    <a:pt x="270" y="265"/>
                  </a:lnTo>
                  <a:lnTo>
                    <a:pt x="275" y="264"/>
                  </a:lnTo>
                  <a:lnTo>
                    <a:pt x="288" y="266"/>
                  </a:lnTo>
                  <a:lnTo>
                    <a:pt x="290" y="267"/>
                  </a:lnTo>
                  <a:lnTo>
                    <a:pt x="293" y="269"/>
                  </a:lnTo>
                  <a:lnTo>
                    <a:pt x="301" y="267"/>
                  </a:lnTo>
                  <a:lnTo>
                    <a:pt x="301" y="269"/>
                  </a:lnTo>
                  <a:lnTo>
                    <a:pt x="301" y="275"/>
                  </a:lnTo>
                  <a:lnTo>
                    <a:pt x="301" y="291"/>
                  </a:lnTo>
                  <a:lnTo>
                    <a:pt x="314" y="296"/>
                  </a:lnTo>
                  <a:lnTo>
                    <a:pt x="340" y="292"/>
                  </a:lnTo>
                  <a:lnTo>
                    <a:pt x="357" y="296"/>
                  </a:lnTo>
                  <a:lnTo>
                    <a:pt x="372" y="300"/>
                  </a:lnTo>
                  <a:lnTo>
                    <a:pt x="391" y="339"/>
                  </a:lnTo>
                  <a:lnTo>
                    <a:pt x="400" y="339"/>
                  </a:lnTo>
                  <a:lnTo>
                    <a:pt x="427" y="338"/>
                  </a:lnTo>
                  <a:lnTo>
                    <a:pt x="435" y="339"/>
                  </a:lnTo>
                  <a:lnTo>
                    <a:pt x="441" y="342"/>
                  </a:lnTo>
                  <a:lnTo>
                    <a:pt x="444" y="347"/>
                  </a:lnTo>
                  <a:lnTo>
                    <a:pt x="446" y="354"/>
                  </a:lnTo>
                  <a:lnTo>
                    <a:pt x="446" y="357"/>
                  </a:lnTo>
                  <a:lnTo>
                    <a:pt x="449" y="362"/>
                  </a:lnTo>
                  <a:lnTo>
                    <a:pt x="450" y="364"/>
                  </a:lnTo>
                  <a:lnTo>
                    <a:pt x="452" y="368"/>
                  </a:lnTo>
                  <a:lnTo>
                    <a:pt x="454" y="376"/>
                  </a:lnTo>
                  <a:lnTo>
                    <a:pt x="457" y="385"/>
                  </a:lnTo>
                  <a:lnTo>
                    <a:pt x="459" y="391"/>
                  </a:lnTo>
                  <a:lnTo>
                    <a:pt x="453" y="400"/>
                  </a:lnTo>
                  <a:lnTo>
                    <a:pt x="450" y="404"/>
                  </a:lnTo>
                  <a:lnTo>
                    <a:pt x="449" y="406"/>
                  </a:lnTo>
                  <a:lnTo>
                    <a:pt x="444" y="413"/>
                  </a:lnTo>
                  <a:lnTo>
                    <a:pt x="441" y="417"/>
                  </a:lnTo>
                  <a:lnTo>
                    <a:pt x="442" y="427"/>
                  </a:lnTo>
                  <a:lnTo>
                    <a:pt x="442" y="432"/>
                  </a:lnTo>
                  <a:lnTo>
                    <a:pt x="444" y="435"/>
                  </a:lnTo>
                  <a:lnTo>
                    <a:pt x="445" y="444"/>
                  </a:lnTo>
                  <a:lnTo>
                    <a:pt x="446" y="457"/>
                  </a:lnTo>
                  <a:lnTo>
                    <a:pt x="444" y="466"/>
                  </a:lnTo>
                  <a:lnTo>
                    <a:pt x="442" y="468"/>
                  </a:lnTo>
                  <a:lnTo>
                    <a:pt x="441" y="474"/>
                  </a:lnTo>
                  <a:lnTo>
                    <a:pt x="440" y="477"/>
                  </a:lnTo>
                  <a:lnTo>
                    <a:pt x="438" y="482"/>
                  </a:lnTo>
                  <a:lnTo>
                    <a:pt x="437" y="485"/>
                  </a:lnTo>
                  <a:lnTo>
                    <a:pt x="437" y="486"/>
                  </a:lnTo>
                  <a:lnTo>
                    <a:pt x="436" y="489"/>
                  </a:lnTo>
                  <a:lnTo>
                    <a:pt x="435" y="493"/>
                  </a:lnTo>
                  <a:lnTo>
                    <a:pt x="436" y="498"/>
                  </a:lnTo>
                  <a:lnTo>
                    <a:pt x="438" y="506"/>
                  </a:lnTo>
                  <a:lnTo>
                    <a:pt x="440" y="512"/>
                  </a:lnTo>
                  <a:lnTo>
                    <a:pt x="444" y="525"/>
                  </a:lnTo>
                  <a:lnTo>
                    <a:pt x="446" y="535"/>
                  </a:lnTo>
                  <a:lnTo>
                    <a:pt x="449" y="541"/>
                  </a:lnTo>
                  <a:lnTo>
                    <a:pt x="450" y="550"/>
                  </a:lnTo>
                  <a:lnTo>
                    <a:pt x="453" y="555"/>
                  </a:lnTo>
                  <a:lnTo>
                    <a:pt x="453" y="558"/>
                  </a:lnTo>
                  <a:lnTo>
                    <a:pt x="455" y="565"/>
                  </a:lnTo>
                  <a:lnTo>
                    <a:pt x="455" y="569"/>
                  </a:lnTo>
                  <a:lnTo>
                    <a:pt x="441" y="574"/>
                  </a:lnTo>
                  <a:lnTo>
                    <a:pt x="431" y="563"/>
                  </a:lnTo>
                  <a:lnTo>
                    <a:pt x="423" y="561"/>
                  </a:lnTo>
                  <a:lnTo>
                    <a:pt x="421" y="559"/>
                  </a:lnTo>
                  <a:lnTo>
                    <a:pt x="414" y="557"/>
                  </a:lnTo>
                  <a:lnTo>
                    <a:pt x="406" y="554"/>
                  </a:lnTo>
                  <a:lnTo>
                    <a:pt x="397" y="552"/>
                  </a:lnTo>
                  <a:lnTo>
                    <a:pt x="391" y="559"/>
                  </a:lnTo>
                  <a:lnTo>
                    <a:pt x="390" y="561"/>
                  </a:lnTo>
                  <a:lnTo>
                    <a:pt x="386" y="559"/>
                  </a:lnTo>
                  <a:lnTo>
                    <a:pt x="385" y="552"/>
                  </a:lnTo>
                  <a:lnTo>
                    <a:pt x="383" y="552"/>
                  </a:lnTo>
                  <a:lnTo>
                    <a:pt x="377" y="553"/>
                  </a:lnTo>
                  <a:lnTo>
                    <a:pt x="370" y="554"/>
                  </a:lnTo>
                  <a:lnTo>
                    <a:pt x="363" y="535"/>
                  </a:lnTo>
                  <a:lnTo>
                    <a:pt x="357" y="528"/>
                  </a:lnTo>
                  <a:lnTo>
                    <a:pt x="345" y="515"/>
                  </a:lnTo>
                  <a:lnTo>
                    <a:pt x="345" y="514"/>
                  </a:lnTo>
                  <a:lnTo>
                    <a:pt x="343" y="512"/>
                  </a:lnTo>
                  <a:lnTo>
                    <a:pt x="339" y="511"/>
                  </a:lnTo>
                  <a:lnTo>
                    <a:pt x="336" y="508"/>
                  </a:lnTo>
                  <a:lnTo>
                    <a:pt x="335" y="499"/>
                  </a:lnTo>
                  <a:lnTo>
                    <a:pt x="330" y="497"/>
                  </a:lnTo>
                  <a:lnTo>
                    <a:pt x="330" y="49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2" y="474"/>
                  </a:lnTo>
                  <a:lnTo>
                    <a:pt x="321" y="473"/>
                  </a:lnTo>
                  <a:lnTo>
                    <a:pt x="298" y="463"/>
                  </a:lnTo>
                  <a:lnTo>
                    <a:pt x="283" y="466"/>
                  </a:lnTo>
                  <a:lnTo>
                    <a:pt x="275" y="476"/>
                  </a:lnTo>
                  <a:lnTo>
                    <a:pt x="267" y="466"/>
                  </a:lnTo>
                  <a:lnTo>
                    <a:pt x="258" y="469"/>
                  </a:lnTo>
                  <a:lnTo>
                    <a:pt x="225" y="459"/>
                  </a:lnTo>
                  <a:lnTo>
                    <a:pt x="216" y="459"/>
                  </a:lnTo>
                  <a:lnTo>
                    <a:pt x="204" y="459"/>
                  </a:lnTo>
                  <a:lnTo>
                    <a:pt x="203" y="459"/>
                  </a:lnTo>
                  <a:lnTo>
                    <a:pt x="203" y="460"/>
                  </a:lnTo>
                  <a:lnTo>
                    <a:pt x="200" y="465"/>
                  </a:lnTo>
                  <a:lnTo>
                    <a:pt x="192" y="477"/>
                  </a:lnTo>
                  <a:lnTo>
                    <a:pt x="188" y="485"/>
                  </a:lnTo>
                  <a:lnTo>
                    <a:pt x="184" y="491"/>
                  </a:lnTo>
                  <a:lnTo>
                    <a:pt x="192" y="527"/>
                  </a:lnTo>
                  <a:lnTo>
                    <a:pt x="174" y="533"/>
                  </a:lnTo>
                  <a:lnTo>
                    <a:pt x="171" y="545"/>
                  </a:lnTo>
                  <a:lnTo>
                    <a:pt x="166" y="548"/>
                  </a:lnTo>
                  <a:lnTo>
                    <a:pt x="160" y="542"/>
                  </a:lnTo>
                  <a:lnTo>
                    <a:pt x="157" y="546"/>
                  </a:lnTo>
                  <a:lnTo>
                    <a:pt x="161" y="550"/>
                  </a:lnTo>
                  <a:lnTo>
                    <a:pt x="152" y="561"/>
                  </a:lnTo>
                  <a:lnTo>
                    <a:pt x="128" y="567"/>
                  </a:lnTo>
                  <a:lnTo>
                    <a:pt x="127" y="566"/>
                  </a:lnTo>
                  <a:lnTo>
                    <a:pt x="123" y="563"/>
                  </a:lnTo>
                  <a:lnTo>
                    <a:pt x="122" y="563"/>
                  </a:lnTo>
                  <a:lnTo>
                    <a:pt x="114" y="557"/>
                  </a:lnTo>
                  <a:lnTo>
                    <a:pt x="108" y="554"/>
                  </a:lnTo>
                  <a:lnTo>
                    <a:pt x="106" y="553"/>
                  </a:lnTo>
                  <a:lnTo>
                    <a:pt x="82" y="541"/>
                  </a:lnTo>
                  <a:lnTo>
                    <a:pt x="81" y="540"/>
                  </a:lnTo>
                  <a:lnTo>
                    <a:pt x="64" y="531"/>
                  </a:lnTo>
                  <a:lnTo>
                    <a:pt x="81" y="518"/>
                  </a:lnTo>
                  <a:lnTo>
                    <a:pt x="84" y="503"/>
                  </a:lnTo>
                  <a:lnTo>
                    <a:pt x="84" y="501"/>
                  </a:lnTo>
                  <a:lnTo>
                    <a:pt x="85" y="494"/>
                  </a:lnTo>
                  <a:lnTo>
                    <a:pt x="91" y="485"/>
                  </a:lnTo>
                  <a:lnTo>
                    <a:pt x="89" y="480"/>
                  </a:lnTo>
                  <a:lnTo>
                    <a:pt x="86" y="480"/>
                  </a:lnTo>
                  <a:lnTo>
                    <a:pt x="81" y="480"/>
                  </a:lnTo>
                  <a:lnTo>
                    <a:pt x="80" y="480"/>
                  </a:lnTo>
                  <a:lnTo>
                    <a:pt x="78" y="477"/>
                  </a:lnTo>
                  <a:lnTo>
                    <a:pt x="55" y="440"/>
                  </a:lnTo>
                  <a:lnTo>
                    <a:pt x="76" y="429"/>
                  </a:lnTo>
                  <a:lnTo>
                    <a:pt x="81" y="430"/>
                  </a:lnTo>
                  <a:lnTo>
                    <a:pt x="84" y="431"/>
                  </a:lnTo>
                  <a:lnTo>
                    <a:pt x="111" y="423"/>
                  </a:lnTo>
                  <a:lnTo>
                    <a:pt x="119" y="418"/>
                  </a:lnTo>
                  <a:lnTo>
                    <a:pt x="124" y="410"/>
                  </a:lnTo>
                  <a:lnTo>
                    <a:pt x="124" y="409"/>
                  </a:lnTo>
                  <a:lnTo>
                    <a:pt x="124" y="408"/>
                  </a:lnTo>
                  <a:lnTo>
                    <a:pt x="124" y="398"/>
                  </a:lnTo>
                  <a:lnTo>
                    <a:pt x="123" y="385"/>
                  </a:lnTo>
                  <a:lnTo>
                    <a:pt x="123" y="381"/>
                  </a:lnTo>
                  <a:lnTo>
                    <a:pt x="131" y="371"/>
                  </a:lnTo>
                  <a:lnTo>
                    <a:pt x="133" y="371"/>
                  </a:lnTo>
                  <a:lnTo>
                    <a:pt x="143" y="368"/>
                  </a:lnTo>
                  <a:lnTo>
                    <a:pt x="135" y="367"/>
                  </a:lnTo>
                  <a:lnTo>
                    <a:pt x="132" y="366"/>
                  </a:lnTo>
                  <a:lnTo>
                    <a:pt x="131" y="364"/>
                  </a:lnTo>
                  <a:lnTo>
                    <a:pt x="131" y="359"/>
                  </a:lnTo>
                  <a:lnTo>
                    <a:pt x="125" y="357"/>
                  </a:lnTo>
                  <a:lnTo>
                    <a:pt x="127" y="345"/>
                  </a:lnTo>
                  <a:lnTo>
                    <a:pt x="128" y="342"/>
                  </a:lnTo>
                  <a:lnTo>
                    <a:pt x="131" y="336"/>
                  </a:lnTo>
                  <a:lnTo>
                    <a:pt x="129" y="328"/>
                  </a:lnTo>
                  <a:lnTo>
                    <a:pt x="132" y="324"/>
                  </a:lnTo>
                  <a:lnTo>
                    <a:pt x="132" y="322"/>
                  </a:lnTo>
                  <a:lnTo>
                    <a:pt x="120" y="315"/>
                  </a:lnTo>
                  <a:lnTo>
                    <a:pt x="120" y="312"/>
                  </a:lnTo>
                  <a:lnTo>
                    <a:pt x="112" y="316"/>
                  </a:lnTo>
                  <a:lnTo>
                    <a:pt x="106" y="313"/>
                  </a:lnTo>
                  <a:lnTo>
                    <a:pt x="105" y="313"/>
                  </a:lnTo>
                  <a:lnTo>
                    <a:pt x="103" y="313"/>
                  </a:lnTo>
                  <a:lnTo>
                    <a:pt x="94" y="321"/>
                  </a:lnTo>
                  <a:lnTo>
                    <a:pt x="98" y="330"/>
                  </a:lnTo>
                  <a:lnTo>
                    <a:pt x="90" y="332"/>
                  </a:lnTo>
                  <a:lnTo>
                    <a:pt x="88" y="332"/>
                  </a:lnTo>
                  <a:lnTo>
                    <a:pt x="82" y="329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1" y="333"/>
                  </a:lnTo>
                  <a:lnTo>
                    <a:pt x="80" y="333"/>
                  </a:lnTo>
                  <a:lnTo>
                    <a:pt x="78" y="330"/>
                  </a:lnTo>
                  <a:lnTo>
                    <a:pt x="73" y="334"/>
                  </a:lnTo>
                  <a:lnTo>
                    <a:pt x="72" y="329"/>
                  </a:lnTo>
                  <a:lnTo>
                    <a:pt x="65" y="333"/>
                  </a:lnTo>
                  <a:lnTo>
                    <a:pt x="52" y="329"/>
                  </a:lnTo>
                  <a:lnTo>
                    <a:pt x="55" y="322"/>
                  </a:lnTo>
                  <a:lnTo>
                    <a:pt x="52" y="319"/>
                  </a:lnTo>
                  <a:lnTo>
                    <a:pt x="51" y="316"/>
                  </a:lnTo>
                  <a:lnTo>
                    <a:pt x="50" y="315"/>
                  </a:lnTo>
                  <a:lnTo>
                    <a:pt x="59" y="313"/>
                  </a:lnTo>
                  <a:lnTo>
                    <a:pt x="72" y="311"/>
                  </a:lnTo>
                  <a:lnTo>
                    <a:pt x="74" y="308"/>
                  </a:lnTo>
                  <a:lnTo>
                    <a:pt x="73" y="307"/>
                  </a:lnTo>
                  <a:lnTo>
                    <a:pt x="69" y="305"/>
                  </a:lnTo>
                  <a:lnTo>
                    <a:pt x="60" y="307"/>
                  </a:lnTo>
                  <a:lnTo>
                    <a:pt x="61" y="305"/>
                  </a:lnTo>
                  <a:lnTo>
                    <a:pt x="57" y="292"/>
                  </a:lnTo>
                  <a:lnTo>
                    <a:pt x="63" y="286"/>
                  </a:lnTo>
                  <a:lnTo>
                    <a:pt x="64" y="285"/>
                  </a:lnTo>
                  <a:lnTo>
                    <a:pt x="68" y="271"/>
                  </a:lnTo>
                  <a:lnTo>
                    <a:pt x="68" y="270"/>
                  </a:lnTo>
                  <a:lnTo>
                    <a:pt x="65" y="265"/>
                  </a:lnTo>
                  <a:lnTo>
                    <a:pt x="60" y="265"/>
                  </a:lnTo>
                  <a:lnTo>
                    <a:pt x="57" y="264"/>
                  </a:lnTo>
                  <a:lnTo>
                    <a:pt x="57" y="261"/>
                  </a:lnTo>
                  <a:lnTo>
                    <a:pt x="55" y="249"/>
                  </a:lnTo>
                  <a:lnTo>
                    <a:pt x="56" y="249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73" y="258"/>
                  </a:lnTo>
                  <a:lnTo>
                    <a:pt x="77" y="254"/>
                  </a:lnTo>
                  <a:lnTo>
                    <a:pt x="81" y="256"/>
                  </a:lnTo>
                  <a:lnTo>
                    <a:pt x="85" y="256"/>
                  </a:lnTo>
                  <a:lnTo>
                    <a:pt x="84" y="247"/>
                  </a:lnTo>
                  <a:lnTo>
                    <a:pt x="86" y="247"/>
                  </a:lnTo>
                  <a:lnTo>
                    <a:pt x="90" y="248"/>
                  </a:lnTo>
                  <a:lnTo>
                    <a:pt x="91" y="248"/>
                  </a:lnTo>
                  <a:lnTo>
                    <a:pt x="97" y="256"/>
                  </a:lnTo>
                  <a:lnTo>
                    <a:pt x="97" y="257"/>
                  </a:lnTo>
                  <a:lnTo>
                    <a:pt x="98" y="265"/>
                  </a:lnTo>
                  <a:lnTo>
                    <a:pt x="95" y="274"/>
                  </a:lnTo>
                  <a:lnTo>
                    <a:pt x="94" y="275"/>
                  </a:lnTo>
                  <a:lnTo>
                    <a:pt x="93" y="279"/>
                  </a:lnTo>
                  <a:lnTo>
                    <a:pt x="90" y="286"/>
                  </a:lnTo>
                  <a:lnTo>
                    <a:pt x="91" y="292"/>
                  </a:lnTo>
                  <a:lnTo>
                    <a:pt x="98" y="285"/>
                  </a:lnTo>
                  <a:lnTo>
                    <a:pt x="107" y="278"/>
                  </a:lnTo>
                  <a:lnTo>
                    <a:pt x="108" y="278"/>
                  </a:lnTo>
                  <a:lnTo>
                    <a:pt x="119" y="275"/>
                  </a:lnTo>
                  <a:lnTo>
                    <a:pt x="131" y="271"/>
                  </a:lnTo>
                  <a:lnTo>
                    <a:pt x="137" y="270"/>
                  </a:lnTo>
                  <a:lnTo>
                    <a:pt x="141" y="266"/>
                  </a:lnTo>
                  <a:lnTo>
                    <a:pt x="143" y="265"/>
                  </a:lnTo>
                  <a:lnTo>
                    <a:pt x="136" y="266"/>
                  </a:lnTo>
                  <a:lnTo>
                    <a:pt x="132" y="266"/>
                  </a:lnTo>
                  <a:lnTo>
                    <a:pt x="122" y="267"/>
                  </a:lnTo>
                  <a:lnTo>
                    <a:pt x="112" y="269"/>
                  </a:lnTo>
                  <a:lnTo>
                    <a:pt x="107" y="265"/>
                  </a:lnTo>
                  <a:lnTo>
                    <a:pt x="106" y="262"/>
                  </a:lnTo>
                  <a:lnTo>
                    <a:pt x="105" y="257"/>
                  </a:lnTo>
                  <a:lnTo>
                    <a:pt x="110" y="253"/>
                  </a:lnTo>
                  <a:lnTo>
                    <a:pt x="112" y="252"/>
                  </a:lnTo>
                  <a:lnTo>
                    <a:pt x="119" y="252"/>
                  </a:lnTo>
                  <a:lnTo>
                    <a:pt x="123" y="252"/>
                  </a:lnTo>
                  <a:lnTo>
                    <a:pt x="133" y="250"/>
                  </a:lnTo>
                  <a:lnTo>
                    <a:pt x="139" y="249"/>
                  </a:lnTo>
                  <a:lnTo>
                    <a:pt x="144" y="247"/>
                  </a:lnTo>
                  <a:lnTo>
                    <a:pt x="143" y="243"/>
                  </a:lnTo>
                  <a:lnTo>
                    <a:pt x="132" y="243"/>
                  </a:lnTo>
                  <a:lnTo>
                    <a:pt x="120" y="240"/>
                  </a:lnTo>
                  <a:lnTo>
                    <a:pt x="118" y="245"/>
                  </a:lnTo>
                  <a:lnTo>
                    <a:pt x="110" y="247"/>
                  </a:lnTo>
                  <a:lnTo>
                    <a:pt x="107" y="247"/>
                  </a:lnTo>
                  <a:lnTo>
                    <a:pt x="103" y="241"/>
                  </a:lnTo>
                  <a:lnTo>
                    <a:pt x="102" y="236"/>
                  </a:lnTo>
                  <a:lnTo>
                    <a:pt x="108" y="231"/>
                  </a:lnTo>
                  <a:lnTo>
                    <a:pt x="111" y="232"/>
                  </a:lnTo>
                  <a:lnTo>
                    <a:pt x="114" y="233"/>
                  </a:lnTo>
                  <a:lnTo>
                    <a:pt x="119" y="230"/>
                  </a:lnTo>
                  <a:lnTo>
                    <a:pt x="123" y="227"/>
                  </a:lnTo>
                  <a:lnTo>
                    <a:pt x="131" y="220"/>
                  </a:lnTo>
                  <a:lnTo>
                    <a:pt x="135" y="228"/>
                  </a:lnTo>
                  <a:lnTo>
                    <a:pt x="141" y="220"/>
                  </a:lnTo>
                  <a:lnTo>
                    <a:pt x="150" y="219"/>
                  </a:lnTo>
                  <a:lnTo>
                    <a:pt x="153" y="219"/>
                  </a:lnTo>
                  <a:lnTo>
                    <a:pt x="150" y="213"/>
                  </a:lnTo>
                  <a:lnTo>
                    <a:pt x="157" y="206"/>
                  </a:lnTo>
                  <a:lnTo>
                    <a:pt x="166" y="205"/>
                  </a:lnTo>
                  <a:lnTo>
                    <a:pt x="173" y="201"/>
                  </a:lnTo>
                  <a:lnTo>
                    <a:pt x="177" y="206"/>
                  </a:lnTo>
                  <a:lnTo>
                    <a:pt x="177" y="211"/>
                  </a:lnTo>
                  <a:lnTo>
                    <a:pt x="177" y="214"/>
                  </a:lnTo>
                  <a:lnTo>
                    <a:pt x="178" y="223"/>
                  </a:lnTo>
                  <a:close/>
                  <a:moveTo>
                    <a:pt x="84" y="195"/>
                  </a:moveTo>
                  <a:lnTo>
                    <a:pt x="88" y="205"/>
                  </a:lnTo>
                  <a:lnTo>
                    <a:pt x="105" y="211"/>
                  </a:lnTo>
                  <a:lnTo>
                    <a:pt x="111" y="219"/>
                  </a:lnTo>
                  <a:lnTo>
                    <a:pt x="95" y="226"/>
                  </a:lnTo>
                  <a:lnTo>
                    <a:pt x="81" y="233"/>
                  </a:lnTo>
                  <a:lnTo>
                    <a:pt x="69" y="237"/>
                  </a:lnTo>
                  <a:lnTo>
                    <a:pt x="48" y="236"/>
                  </a:lnTo>
                  <a:lnTo>
                    <a:pt x="46" y="237"/>
                  </a:lnTo>
                  <a:lnTo>
                    <a:pt x="18" y="248"/>
                  </a:lnTo>
                  <a:lnTo>
                    <a:pt x="17" y="248"/>
                  </a:lnTo>
                  <a:lnTo>
                    <a:pt x="0" y="231"/>
                  </a:lnTo>
                  <a:lnTo>
                    <a:pt x="21" y="213"/>
                  </a:lnTo>
                  <a:lnTo>
                    <a:pt x="33" y="215"/>
                  </a:lnTo>
                  <a:lnTo>
                    <a:pt x="40" y="214"/>
                  </a:lnTo>
                  <a:lnTo>
                    <a:pt x="48" y="213"/>
                  </a:lnTo>
                  <a:lnTo>
                    <a:pt x="46" y="210"/>
                  </a:lnTo>
                  <a:lnTo>
                    <a:pt x="36" y="201"/>
                  </a:lnTo>
                  <a:lnTo>
                    <a:pt x="67" y="197"/>
                  </a:lnTo>
                  <a:lnTo>
                    <a:pt x="68" y="203"/>
                  </a:lnTo>
                  <a:lnTo>
                    <a:pt x="74" y="203"/>
                  </a:lnTo>
                  <a:lnTo>
                    <a:pt x="77" y="193"/>
                  </a:lnTo>
                  <a:lnTo>
                    <a:pt x="81" y="194"/>
                  </a:lnTo>
                  <a:lnTo>
                    <a:pt x="84" y="195"/>
                  </a:lnTo>
                  <a:close/>
                  <a:moveTo>
                    <a:pt x="70" y="180"/>
                  </a:moveTo>
                  <a:lnTo>
                    <a:pt x="35" y="184"/>
                  </a:lnTo>
                  <a:lnTo>
                    <a:pt x="9" y="181"/>
                  </a:lnTo>
                  <a:lnTo>
                    <a:pt x="9" y="175"/>
                  </a:lnTo>
                  <a:lnTo>
                    <a:pt x="42" y="171"/>
                  </a:lnTo>
                  <a:lnTo>
                    <a:pt x="68" y="152"/>
                  </a:lnTo>
                  <a:lnTo>
                    <a:pt x="72" y="155"/>
                  </a:lnTo>
                  <a:lnTo>
                    <a:pt x="69" y="161"/>
                  </a:lnTo>
                  <a:lnTo>
                    <a:pt x="72" y="165"/>
                  </a:lnTo>
                  <a:lnTo>
                    <a:pt x="70" y="180"/>
                  </a:lnTo>
                  <a:close/>
                  <a:moveTo>
                    <a:pt x="283" y="4"/>
                  </a:moveTo>
                  <a:lnTo>
                    <a:pt x="293" y="16"/>
                  </a:lnTo>
                  <a:lnTo>
                    <a:pt x="301" y="15"/>
                  </a:lnTo>
                  <a:lnTo>
                    <a:pt x="301" y="17"/>
                  </a:lnTo>
                  <a:lnTo>
                    <a:pt x="302" y="17"/>
                  </a:lnTo>
                  <a:lnTo>
                    <a:pt x="301" y="25"/>
                  </a:lnTo>
                  <a:lnTo>
                    <a:pt x="302" y="28"/>
                  </a:lnTo>
                  <a:lnTo>
                    <a:pt x="305" y="33"/>
                  </a:lnTo>
                  <a:lnTo>
                    <a:pt x="326" y="44"/>
                  </a:lnTo>
                  <a:lnTo>
                    <a:pt x="325" y="49"/>
                  </a:lnTo>
                  <a:lnTo>
                    <a:pt x="321" y="58"/>
                  </a:lnTo>
                  <a:lnTo>
                    <a:pt x="319" y="63"/>
                  </a:lnTo>
                  <a:lnTo>
                    <a:pt x="302" y="70"/>
                  </a:lnTo>
                  <a:lnTo>
                    <a:pt x="306" y="87"/>
                  </a:lnTo>
                  <a:lnTo>
                    <a:pt x="315" y="88"/>
                  </a:lnTo>
                  <a:lnTo>
                    <a:pt x="317" y="92"/>
                  </a:lnTo>
                  <a:lnTo>
                    <a:pt x="311" y="93"/>
                  </a:lnTo>
                  <a:lnTo>
                    <a:pt x="309" y="103"/>
                  </a:lnTo>
                  <a:lnTo>
                    <a:pt x="308" y="104"/>
                  </a:lnTo>
                  <a:lnTo>
                    <a:pt x="302" y="109"/>
                  </a:lnTo>
                  <a:lnTo>
                    <a:pt x="302" y="121"/>
                  </a:lnTo>
                  <a:lnTo>
                    <a:pt x="294" y="133"/>
                  </a:lnTo>
                  <a:lnTo>
                    <a:pt x="283" y="141"/>
                  </a:lnTo>
                  <a:lnTo>
                    <a:pt x="262" y="175"/>
                  </a:lnTo>
                  <a:lnTo>
                    <a:pt x="259" y="169"/>
                  </a:lnTo>
                  <a:lnTo>
                    <a:pt x="258" y="172"/>
                  </a:lnTo>
                  <a:lnTo>
                    <a:pt x="259" y="178"/>
                  </a:lnTo>
                  <a:lnTo>
                    <a:pt x="259" y="184"/>
                  </a:lnTo>
                  <a:lnTo>
                    <a:pt x="235" y="201"/>
                  </a:lnTo>
                  <a:lnTo>
                    <a:pt x="230" y="210"/>
                  </a:lnTo>
                  <a:lnTo>
                    <a:pt x="220" y="223"/>
                  </a:lnTo>
                  <a:lnTo>
                    <a:pt x="222" y="236"/>
                  </a:lnTo>
                  <a:lnTo>
                    <a:pt x="221" y="237"/>
                  </a:lnTo>
                  <a:lnTo>
                    <a:pt x="212" y="243"/>
                  </a:lnTo>
                  <a:lnTo>
                    <a:pt x="211" y="241"/>
                  </a:lnTo>
                  <a:lnTo>
                    <a:pt x="201" y="241"/>
                  </a:lnTo>
                  <a:lnTo>
                    <a:pt x="198" y="239"/>
                  </a:lnTo>
                  <a:lnTo>
                    <a:pt x="195" y="236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94" y="222"/>
                  </a:lnTo>
                  <a:lnTo>
                    <a:pt x="196" y="218"/>
                  </a:lnTo>
                  <a:lnTo>
                    <a:pt x="196" y="215"/>
                  </a:lnTo>
                  <a:lnTo>
                    <a:pt x="190" y="215"/>
                  </a:lnTo>
                  <a:lnTo>
                    <a:pt x="186" y="209"/>
                  </a:lnTo>
                  <a:lnTo>
                    <a:pt x="184" y="205"/>
                  </a:lnTo>
                  <a:lnTo>
                    <a:pt x="186" y="203"/>
                  </a:lnTo>
                  <a:lnTo>
                    <a:pt x="188" y="202"/>
                  </a:lnTo>
                  <a:lnTo>
                    <a:pt x="187" y="198"/>
                  </a:lnTo>
                  <a:lnTo>
                    <a:pt x="186" y="195"/>
                  </a:lnTo>
                  <a:lnTo>
                    <a:pt x="191" y="189"/>
                  </a:lnTo>
                  <a:lnTo>
                    <a:pt x="204" y="186"/>
                  </a:lnTo>
                  <a:lnTo>
                    <a:pt x="205" y="186"/>
                  </a:lnTo>
                  <a:lnTo>
                    <a:pt x="215" y="182"/>
                  </a:lnTo>
                  <a:lnTo>
                    <a:pt x="213" y="178"/>
                  </a:lnTo>
                  <a:lnTo>
                    <a:pt x="216" y="173"/>
                  </a:lnTo>
                  <a:lnTo>
                    <a:pt x="220" y="172"/>
                  </a:lnTo>
                  <a:lnTo>
                    <a:pt x="222" y="169"/>
                  </a:lnTo>
                  <a:lnTo>
                    <a:pt x="209" y="172"/>
                  </a:lnTo>
                  <a:lnTo>
                    <a:pt x="199" y="177"/>
                  </a:lnTo>
                  <a:lnTo>
                    <a:pt x="188" y="182"/>
                  </a:lnTo>
                  <a:lnTo>
                    <a:pt x="184" y="184"/>
                  </a:lnTo>
                  <a:lnTo>
                    <a:pt x="177" y="186"/>
                  </a:lnTo>
                  <a:lnTo>
                    <a:pt x="170" y="186"/>
                  </a:lnTo>
                  <a:lnTo>
                    <a:pt x="165" y="193"/>
                  </a:lnTo>
                  <a:lnTo>
                    <a:pt x="154" y="195"/>
                  </a:lnTo>
                  <a:lnTo>
                    <a:pt x="157" y="177"/>
                  </a:lnTo>
                  <a:lnTo>
                    <a:pt x="171" y="173"/>
                  </a:lnTo>
                  <a:lnTo>
                    <a:pt x="180" y="171"/>
                  </a:lnTo>
                  <a:lnTo>
                    <a:pt x="177" y="168"/>
                  </a:lnTo>
                  <a:lnTo>
                    <a:pt x="158" y="168"/>
                  </a:lnTo>
                  <a:lnTo>
                    <a:pt x="166" y="156"/>
                  </a:lnTo>
                  <a:lnTo>
                    <a:pt x="178" y="155"/>
                  </a:lnTo>
                  <a:lnTo>
                    <a:pt x="184" y="154"/>
                  </a:lnTo>
                  <a:lnTo>
                    <a:pt x="187" y="154"/>
                  </a:lnTo>
                  <a:lnTo>
                    <a:pt x="195" y="150"/>
                  </a:lnTo>
                  <a:lnTo>
                    <a:pt x="196" y="146"/>
                  </a:lnTo>
                  <a:lnTo>
                    <a:pt x="194" y="142"/>
                  </a:lnTo>
                  <a:lnTo>
                    <a:pt x="194" y="137"/>
                  </a:lnTo>
                  <a:lnTo>
                    <a:pt x="201" y="137"/>
                  </a:lnTo>
                  <a:lnTo>
                    <a:pt x="207" y="141"/>
                  </a:lnTo>
                  <a:lnTo>
                    <a:pt x="208" y="141"/>
                  </a:lnTo>
                  <a:lnTo>
                    <a:pt x="217" y="138"/>
                  </a:lnTo>
                  <a:lnTo>
                    <a:pt x="230" y="129"/>
                  </a:lnTo>
                  <a:lnTo>
                    <a:pt x="235" y="135"/>
                  </a:lnTo>
                  <a:lnTo>
                    <a:pt x="241" y="135"/>
                  </a:lnTo>
                  <a:lnTo>
                    <a:pt x="237" y="125"/>
                  </a:lnTo>
                  <a:lnTo>
                    <a:pt x="235" y="122"/>
                  </a:lnTo>
                  <a:lnTo>
                    <a:pt x="228" y="123"/>
                  </a:lnTo>
                  <a:lnTo>
                    <a:pt x="226" y="114"/>
                  </a:lnTo>
                  <a:lnTo>
                    <a:pt x="215" y="118"/>
                  </a:lnTo>
                  <a:lnTo>
                    <a:pt x="209" y="120"/>
                  </a:lnTo>
                  <a:lnTo>
                    <a:pt x="215" y="109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5" y="97"/>
                  </a:lnTo>
                  <a:lnTo>
                    <a:pt x="225" y="96"/>
                  </a:lnTo>
                  <a:lnTo>
                    <a:pt x="222" y="91"/>
                  </a:lnTo>
                  <a:lnTo>
                    <a:pt x="220" y="82"/>
                  </a:lnTo>
                  <a:lnTo>
                    <a:pt x="226" y="84"/>
                  </a:lnTo>
                  <a:lnTo>
                    <a:pt x="230" y="91"/>
                  </a:lnTo>
                  <a:lnTo>
                    <a:pt x="234" y="88"/>
                  </a:lnTo>
                  <a:lnTo>
                    <a:pt x="241" y="86"/>
                  </a:lnTo>
                  <a:lnTo>
                    <a:pt x="235" y="82"/>
                  </a:lnTo>
                  <a:lnTo>
                    <a:pt x="232" y="76"/>
                  </a:lnTo>
                  <a:lnTo>
                    <a:pt x="241" y="71"/>
                  </a:lnTo>
                  <a:lnTo>
                    <a:pt x="242" y="61"/>
                  </a:lnTo>
                  <a:lnTo>
                    <a:pt x="253" y="58"/>
                  </a:lnTo>
                  <a:lnTo>
                    <a:pt x="255" y="55"/>
                  </a:lnTo>
                  <a:lnTo>
                    <a:pt x="250" y="49"/>
                  </a:lnTo>
                  <a:lnTo>
                    <a:pt x="262" y="38"/>
                  </a:lnTo>
                  <a:lnTo>
                    <a:pt x="262" y="37"/>
                  </a:lnTo>
                  <a:lnTo>
                    <a:pt x="263" y="40"/>
                  </a:lnTo>
                  <a:lnTo>
                    <a:pt x="267" y="42"/>
                  </a:lnTo>
                  <a:lnTo>
                    <a:pt x="275" y="36"/>
                  </a:lnTo>
                  <a:lnTo>
                    <a:pt x="277" y="33"/>
                  </a:lnTo>
                  <a:lnTo>
                    <a:pt x="273" y="23"/>
                  </a:lnTo>
                  <a:lnTo>
                    <a:pt x="279" y="19"/>
                  </a:lnTo>
                  <a:lnTo>
                    <a:pt x="279" y="17"/>
                  </a:lnTo>
                  <a:lnTo>
                    <a:pt x="287" y="27"/>
                  </a:lnTo>
                  <a:lnTo>
                    <a:pt x="293" y="23"/>
                  </a:lnTo>
                  <a:lnTo>
                    <a:pt x="284" y="11"/>
                  </a:lnTo>
                  <a:lnTo>
                    <a:pt x="283" y="11"/>
                  </a:lnTo>
                  <a:lnTo>
                    <a:pt x="277" y="12"/>
                  </a:lnTo>
                  <a:lnTo>
                    <a:pt x="271" y="7"/>
                  </a:lnTo>
                  <a:lnTo>
                    <a:pt x="280" y="0"/>
                  </a:lnTo>
                  <a:lnTo>
                    <a:pt x="283" y="4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5" name="Freeform 1388"/>
            <p:cNvSpPr>
              <a:spLocks noEditPoints="1"/>
            </p:cNvSpPr>
            <p:nvPr/>
          </p:nvSpPr>
          <p:spPr bwMode="auto">
            <a:xfrm>
              <a:off x="3568" y="2156"/>
              <a:ext cx="499" cy="522"/>
            </a:xfrm>
            <a:custGeom>
              <a:avLst/>
              <a:gdLst>
                <a:gd name="T0" fmla="*/ 135 w 499"/>
                <a:gd name="T1" fmla="*/ 150 h 522"/>
                <a:gd name="T2" fmla="*/ 137 w 499"/>
                <a:gd name="T3" fmla="*/ 131 h 522"/>
                <a:gd name="T4" fmla="*/ 145 w 499"/>
                <a:gd name="T5" fmla="*/ 129 h 522"/>
                <a:gd name="T6" fmla="*/ 128 w 499"/>
                <a:gd name="T7" fmla="*/ 72 h 522"/>
                <a:gd name="T8" fmla="*/ 108 w 499"/>
                <a:gd name="T9" fmla="*/ 53 h 522"/>
                <a:gd name="T10" fmla="*/ 225 w 499"/>
                <a:gd name="T11" fmla="*/ 21 h 522"/>
                <a:gd name="T12" fmla="*/ 253 w 499"/>
                <a:gd name="T13" fmla="*/ 38 h 522"/>
                <a:gd name="T14" fmla="*/ 304 w 499"/>
                <a:gd name="T15" fmla="*/ 47 h 522"/>
                <a:gd name="T16" fmla="*/ 351 w 499"/>
                <a:gd name="T17" fmla="*/ 26 h 522"/>
                <a:gd name="T18" fmla="*/ 425 w 499"/>
                <a:gd name="T19" fmla="*/ 18 h 522"/>
                <a:gd name="T20" fmla="*/ 476 w 499"/>
                <a:gd name="T21" fmla="*/ 55 h 522"/>
                <a:gd name="T22" fmla="*/ 448 w 499"/>
                <a:gd name="T23" fmla="*/ 107 h 522"/>
                <a:gd name="T24" fmla="*/ 432 w 499"/>
                <a:gd name="T25" fmla="*/ 166 h 522"/>
                <a:gd name="T26" fmla="*/ 474 w 499"/>
                <a:gd name="T27" fmla="*/ 207 h 522"/>
                <a:gd name="T28" fmla="*/ 471 w 499"/>
                <a:gd name="T29" fmla="*/ 273 h 522"/>
                <a:gd name="T30" fmla="*/ 445 w 499"/>
                <a:gd name="T31" fmla="*/ 307 h 522"/>
                <a:gd name="T32" fmla="*/ 386 w 499"/>
                <a:gd name="T33" fmla="*/ 289 h 522"/>
                <a:gd name="T34" fmla="*/ 327 w 499"/>
                <a:gd name="T35" fmla="*/ 298 h 522"/>
                <a:gd name="T36" fmla="*/ 284 w 499"/>
                <a:gd name="T37" fmla="*/ 348 h 522"/>
                <a:gd name="T38" fmla="*/ 256 w 499"/>
                <a:gd name="T39" fmla="*/ 394 h 522"/>
                <a:gd name="T40" fmla="*/ 242 w 499"/>
                <a:gd name="T41" fmla="*/ 449 h 522"/>
                <a:gd name="T42" fmla="*/ 221 w 499"/>
                <a:gd name="T43" fmla="*/ 487 h 522"/>
                <a:gd name="T44" fmla="*/ 180 w 499"/>
                <a:gd name="T45" fmla="*/ 519 h 522"/>
                <a:gd name="T46" fmla="*/ 86 w 499"/>
                <a:gd name="T47" fmla="*/ 445 h 522"/>
                <a:gd name="T48" fmla="*/ 94 w 499"/>
                <a:gd name="T49" fmla="*/ 407 h 522"/>
                <a:gd name="T50" fmla="*/ 57 w 499"/>
                <a:gd name="T51" fmla="*/ 408 h 522"/>
                <a:gd name="T52" fmla="*/ 98 w 499"/>
                <a:gd name="T53" fmla="*/ 378 h 522"/>
                <a:gd name="T54" fmla="*/ 158 w 499"/>
                <a:gd name="T55" fmla="*/ 353 h 522"/>
                <a:gd name="T56" fmla="*/ 154 w 499"/>
                <a:gd name="T57" fmla="*/ 315 h 522"/>
                <a:gd name="T58" fmla="*/ 120 w 499"/>
                <a:gd name="T59" fmla="*/ 339 h 522"/>
                <a:gd name="T60" fmla="*/ 165 w 499"/>
                <a:gd name="T61" fmla="*/ 301 h 522"/>
                <a:gd name="T62" fmla="*/ 150 w 499"/>
                <a:gd name="T63" fmla="*/ 279 h 522"/>
                <a:gd name="T64" fmla="*/ 124 w 499"/>
                <a:gd name="T65" fmla="*/ 300 h 522"/>
                <a:gd name="T66" fmla="*/ 60 w 499"/>
                <a:gd name="T67" fmla="*/ 343 h 522"/>
                <a:gd name="T68" fmla="*/ 102 w 499"/>
                <a:gd name="T69" fmla="*/ 326 h 522"/>
                <a:gd name="T70" fmla="*/ 88 w 499"/>
                <a:gd name="T71" fmla="*/ 369 h 522"/>
                <a:gd name="T72" fmla="*/ 36 w 499"/>
                <a:gd name="T73" fmla="*/ 402 h 522"/>
                <a:gd name="T74" fmla="*/ 38 w 499"/>
                <a:gd name="T75" fmla="*/ 352 h 522"/>
                <a:gd name="T76" fmla="*/ 97 w 499"/>
                <a:gd name="T77" fmla="*/ 272 h 522"/>
                <a:gd name="T78" fmla="*/ 81 w 499"/>
                <a:gd name="T79" fmla="*/ 205 h 522"/>
                <a:gd name="T80" fmla="*/ 68 w 499"/>
                <a:gd name="T81" fmla="*/ 177 h 522"/>
                <a:gd name="T82" fmla="*/ 93 w 499"/>
                <a:gd name="T83" fmla="*/ 173 h 522"/>
                <a:gd name="T84" fmla="*/ 115 w 499"/>
                <a:gd name="T85" fmla="*/ 137 h 522"/>
                <a:gd name="T86" fmla="*/ 152 w 499"/>
                <a:gd name="T87" fmla="*/ 190 h 522"/>
                <a:gd name="T88" fmla="*/ 171 w 499"/>
                <a:gd name="T89" fmla="*/ 186 h 522"/>
                <a:gd name="T90" fmla="*/ 184 w 499"/>
                <a:gd name="T91" fmla="*/ 158 h 522"/>
                <a:gd name="T92" fmla="*/ 170 w 499"/>
                <a:gd name="T93" fmla="*/ 154 h 522"/>
                <a:gd name="T94" fmla="*/ 183 w 499"/>
                <a:gd name="T95" fmla="*/ 103 h 522"/>
                <a:gd name="T96" fmla="*/ 196 w 499"/>
                <a:gd name="T97" fmla="*/ 84 h 522"/>
                <a:gd name="T98" fmla="*/ 251 w 499"/>
                <a:gd name="T99" fmla="*/ 55 h 522"/>
                <a:gd name="T100" fmla="*/ 281 w 499"/>
                <a:gd name="T101" fmla="*/ 64 h 522"/>
                <a:gd name="T102" fmla="*/ 216 w 499"/>
                <a:gd name="T103" fmla="*/ 61 h 522"/>
                <a:gd name="T104" fmla="*/ 173 w 499"/>
                <a:gd name="T105" fmla="*/ 94 h 522"/>
                <a:gd name="T106" fmla="*/ 158 w 499"/>
                <a:gd name="T107" fmla="*/ 78 h 522"/>
                <a:gd name="T108" fmla="*/ 175 w 499"/>
                <a:gd name="T109" fmla="*/ 56 h 522"/>
                <a:gd name="T110" fmla="*/ 211 w 499"/>
                <a:gd name="T111" fmla="*/ 44 h 522"/>
                <a:gd name="T112" fmla="*/ 213 w 499"/>
                <a:gd name="T113" fmla="*/ 39 h 522"/>
                <a:gd name="T114" fmla="*/ 211 w 499"/>
                <a:gd name="T115" fmla="*/ 29 h 5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9"/>
                <a:gd name="T175" fmla="*/ 0 h 522"/>
                <a:gd name="T176" fmla="*/ 499 w 499"/>
                <a:gd name="T177" fmla="*/ 522 h 5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9" h="522">
                  <a:moveTo>
                    <a:pt x="161" y="158"/>
                  </a:moveTo>
                  <a:lnTo>
                    <a:pt x="167" y="161"/>
                  </a:lnTo>
                  <a:lnTo>
                    <a:pt x="162" y="171"/>
                  </a:lnTo>
                  <a:lnTo>
                    <a:pt x="154" y="171"/>
                  </a:lnTo>
                  <a:lnTo>
                    <a:pt x="153" y="167"/>
                  </a:lnTo>
                  <a:lnTo>
                    <a:pt x="150" y="165"/>
                  </a:lnTo>
                  <a:lnTo>
                    <a:pt x="148" y="159"/>
                  </a:lnTo>
                  <a:lnTo>
                    <a:pt x="143" y="161"/>
                  </a:lnTo>
                  <a:lnTo>
                    <a:pt x="137" y="162"/>
                  </a:lnTo>
                  <a:lnTo>
                    <a:pt x="135" y="150"/>
                  </a:lnTo>
                  <a:lnTo>
                    <a:pt x="136" y="149"/>
                  </a:lnTo>
                  <a:lnTo>
                    <a:pt x="139" y="148"/>
                  </a:lnTo>
                  <a:lnTo>
                    <a:pt x="139" y="146"/>
                  </a:lnTo>
                  <a:lnTo>
                    <a:pt x="136" y="141"/>
                  </a:lnTo>
                  <a:lnTo>
                    <a:pt x="133" y="141"/>
                  </a:lnTo>
                  <a:lnTo>
                    <a:pt x="127" y="137"/>
                  </a:lnTo>
                  <a:lnTo>
                    <a:pt x="127" y="135"/>
                  </a:lnTo>
                  <a:lnTo>
                    <a:pt x="128" y="127"/>
                  </a:lnTo>
                  <a:lnTo>
                    <a:pt x="133" y="125"/>
                  </a:lnTo>
                  <a:lnTo>
                    <a:pt x="137" y="131"/>
                  </a:lnTo>
                  <a:lnTo>
                    <a:pt x="137" y="132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4" y="136"/>
                  </a:lnTo>
                  <a:lnTo>
                    <a:pt x="153" y="146"/>
                  </a:lnTo>
                  <a:lnTo>
                    <a:pt x="153" y="154"/>
                  </a:lnTo>
                  <a:lnTo>
                    <a:pt x="161" y="158"/>
                  </a:lnTo>
                  <a:close/>
                  <a:moveTo>
                    <a:pt x="154" y="123"/>
                  </a:moveTo>
                  <a:lnTo>
                    <a:pt x="156" y="139"/>
                  </a:lnTo>
                  <a:lnTo>
                    <a:pt x="145" y="129"/>
                  </a:lnTo>
                  <a:lnTo>
                    <a:pt x="139" y="124"/>
                  </a:lnTo>
                  <a:lnTo>
                    <a:pt x="154" y="120"/>
                  </a:lnTo>
                  <a:lnTo>
                    <a:pt x="154" y="123"/>
                  </a:lnTo>
                  <a:close/>
                  <a:moveTo>
                    <a:pt x="139" y="40"/>
                  </a:moveTo>
                  <a:lnTo>
                    <a:pt x="154" y="63"/>
                  </a:lnTo>
                  <a:lnTo>
                    <a:pt x="154" y="67"/>
                  </a:lnTo>
                  <a:lnTo>
                    <a:pt x="153" y="68"/>
                  </a:lnTo>
                  <a:lnTo>
                    <a:pt x="150" y="72"/>
                  </a:lnTo>
                  <a:lnTo>
                    <a:pt x="140" y="78"/>
                  </a:lnTo>
                  <a:lnTo>
                    <a:pt x="128" y="72"/>
                  </a:lnTo>
                  <a:lnTo>
                    <a:pt x="127" y="68"/>
                  </a:lnTo>
                  <a:lnTo>
                    <a:pt x="125" y="64"/>
                  </a:lnTo>
                  <a:lnTo>
                    <a:pt x="118" y="68"/>
                  </a:lnTo>
                  <a:lnTo>
                    <a:pt x="108" y="74"/>
                  </a:lnTo>
                  <a:lnTo>
                    <a:pt x="93" y="73"/>
                  </a:lnTo>
                  <a:lnTo>
                    <a:pt x="94" y="72"/>
                  </a:lnTo>
                  <a:lnTo>
                    <a:pt x="94" y="68"/>
                  </a:lnTo>
                  <a:lnTo>
                    <a:pt x="95" y="55"/>
                  </a:lnTo>
                  <a:lnTo>
                    <a:pt x="107" y="48"/>
                  </a:lnTo>
                  <a:lnTo>
                    <a:pt x="108" y="53"/>
                  </a:lnTo>
                  <a:lnTo>
                    <a:pt x="136" y="38"/>
                  </a:lnTo>
                  <a:lnTo>
                    <a:pt x="139" y="40"/>
                  </a:lnTo>
                  <a:close/>
                  <a:moveTo>
                    <a:pt x="212" y="12"/>
                  </a:moveTo>
                  <a:lnTo>
                    <a:pt x="186" y="27"/>
                  </a:lnTo>
                  <a:lnTo>
                    <a:pt x="180" y="22"/>
                  </a:lnTo>
                  <a:lnTo>
                    <a:pt x="186" y="12"/>
                  </a:lnTo>
                  <a:lnTo>
                    <a:pt x="198" y="6"/>
                  </a:lnTo>
                  <a:lnTo>
                    <a:pt x="212" y="12"/>
                  </a:lnTo>
                  <a:close/>
                  <a:moveTo>
                    <a:pt x="235" y="9"/>
                  </a:moveTo>
                  <a:lnTo>
                    <a:pt x="225" y="21"/>
                  </a:lnTo>
                  <a:lnTo>
                    <a:pt x="230" y="21"/>
                  </a:lnTo>
                  <a:lnTo>
                    <a:pt x="234" y="19"/>
                  </a:lnTo>
                  <a:lnTo>
                    <a:pt x="238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5" y="25"/>
                  </a:lnTo>
                  <a:lnTo>
                    <a:pt x="243" y="36"/>
                  </a:lnTo>
                  <a:lnTo>
                    <a:pt x="247" y="40"/>
                  </a:lnTo>
                  <a:lnTo>
                    <a:pt x="253" y="42"/>
                  </a:lnTo>
                  <a:lnTo>
                    <a:pt x="253" y="38"/>
                  </a:lnTo>
                  <a:lnTo>
                    <a:pt x="255" y="36"/>
                  </a:lnTo>
                  <a:lnTo>
                    <a:pt x="258" y="39"/>
                  </a:lnTo>
                  <a:lnTo>
                    <a:pt x="258" y="42"/>
                  </a:lnTo>
                  <a:lnTo>
                    <a:pt x="259" y="43"/>
                  </a:lnTo>
                  <a:lnTo>
                    <a:pt x="259" y="47"/>
                  </a:lnTo>
                  <a:lnTo>
                    <a:pt x="268" y="52"/>
                  </a:lnTo>
                  <a:lnTo>
                    <a:pt x="270" y="51"/>
                  </a:lnTo>
                  <a:lnTo>
                    <a:pt x="283" y="44"/>
                  </a:lnTo>
                  <a:lnTo>
                    <a:pt x="294" y="48"/>
                  </a:lnTo>
                  <a:lnTo>
                    <a:pt x="304" y="47"/>
                  </a:lnTo>
                  <a:lnTo>
                    <a:pt x="308" y="59"/>
                  </a:lnTo>
                  <a:lnTo>
                    <a:pt x="318" y="56"/>
                  </a:lnTo>
                  <a:lnTo>
                    <a:pt x="323" y="60"/>
                  </a:lnTo>
                  <a:lnTo>
                    <a:pt x="325" y="51"/>
                  </a:lnTo>
                  <a:lnTo>
                    <a:pt x="336" y="50"/>
                  </a:lnTo>
                  <a:lnTo>
                    <a:pt x="343" y="48"/>
                  </a:lnTo>
                  <a:lnTo>
                    <a:pt x="344" y="44"/>
                  </a:lnTo>
                  <a:lnTo>
                    <a:pt x="340" y="36"/>
                  </a:lnTo>
                  <a:lnTo>
                    <a:pt x="347" y="35"/>
                  </a:lnTo>
                  <a:lnTo>
                    <a:pt x="351" y="26"/>
                  </a:lnTo>
                  <a:lnTo>
                    <a:pt x="357" y="25"/>
                  </a:lnTo>
                  <a:lnTo>
                    <a:pt x="361" y="15"/>
                  </a:lnTo>
                  <a:lnTo>
                    <a:pt x="376" y="17"/>
                  </a:lnTo>
                  <a:lnTo>
                    <a:pt x="389" y="18"/>
                  </a:lnTo>
                  <a:lnTo>
                    <a:pt x="393" y="19"/>
                  </a:lnTo>
                  <a:lnTo>
                    <a:pt x="395" y="19"/>
                  </a:lnTo>
                  <a:lnTo>
                    <a:pt x="397" y="19"/>
                  </a:lnTo>
                  <a:lnTo>
                    <a:pt x="410" y="15"/>
                  </a:lnTo>
                  <a:lnTo>
                    <a:pt x="421" y="18"/>
                  </a:lnTo>
                  <a:lnTo>
                    <a:pt x="425" y="18"/>
                  </a:lnTo>
                  <a:lnTo>
                    <a:pt x="465" y="13"/>
                  </a:lnTo>
                  <a:lnTo>
                    <a:pt x="470" y="15"/>
                  </a:lnTo>
                  <a:lnTo>
                    <a:pt x="482" y="10"/>
                  </a:lnTo>
                  <a:lnTo>
                    <a:pt x="499" y="17"/>
                  </a:lnTo>
                  <a:lnTo>
                    <a:pt x="496" y="22"/>
                  </a:lnTo>
                  <a:lnTo>
                    <a:pt x="490" y="31"/>
                  </a:lnTo>
                  <a:lnTo>
                    <a:pt x="488" y="35"/>
                  </a:lnTo>
                  <a:lnTo>
                    <a:pt x="482" y="44"/>
                  </a:lnTo>
                  <a:lnTo>
                    <a:pt x="476" y="53"/>
                  </a:lnTo>
                  <a:lnTo>
                    <a:pt x="476" y="55"/>
                  </a:lnTo>
                  <a:lnTo>
                    <a:pt x="473" y="60"/>
                  </a:lnTo>
                  <a:lnTo>
                    <a:pt x="471" y="64"/>
                  </a:lnTo>
                  <a:lnTo>
                    <a:pt x="469" y="68"/>
                  </a:lnTo>
                  <a:lnTo>
                    <a:pt x="467" y="70"/>
                  </a:lnTo>
                  <a:lnTo>
                    <a:pt x="463" y="77"/>
                  </a:lnTo>
                  <a:lnTo>
                    <a:pt x="459" y="85"/>
                  </a:lnTo>
                  <a:lnTo>
                    <a:pt x="454" y="94"/>
                  </a:lnTo>
                  <a:lnTo>
                    <a:pt x="452" y="98"/>
                  </a:lnTo>
                  <a:lnTo>
                    <a:pt x="450" y="101"/>
                  </a:lnTo>
                  <a:lnTo>
                    <a:pt x="448" y="107"/>
                  </a:lnTo>
                  <a:lnTo>
                    <a:pt x="445" y="110"/>
                  </a:lnTo>
                  <a:lnTo>
                    <a:pt x="444" y="112"/>
                  </a:lnTo>
                  <a:lnTo>
                    <a:pt x="441" y="119"/>
                  </a:lnTo>
                  <a:lnTo>
                    <a:pt x="437" y="123"/>
                  </a:lnTo>
                  <a:lnTo>
                    <a:pt x="433" y="131"/>
                  </a:lnTo>
                  <a:lnTo>
                    <a:pt x="427" y="142"/>
                  </a:lnTo>
                  <a:lnTo>
                    <a:pt x="424" y="149"/>
                  </a:lnTo>
                  <a:lnTo>
                    <a:pt x="421" y="158"/>
                  </a:lnTo>
                  <a:lnTo>
                    <a:pt x="427" y="162"/>
                  </a:lnTo>
                  <a:lnTo>
                    <a:pt x="432" y="166"/>
                  </a:lnTo>
                  <a:lnTo>
                    <a:pt x="436" y="169"/>
                  </a:lnTo>
                  <a:lnTo>
                    <a:pt x="442" y="174"/>
                  </a:lnTo>
                  <a:lnTo>
                    <a:pt x="448" y="178"/>
                  </a:lnTo>
                  <a:lnTo>
                    <a:pt x="454" y="180"/>
                  </a:lnTo>
                  <a:lnTo>
                    <a:pt x="466" y="184"/>
                  </a:lnTo>
                  <a:lnTo>
                    <a:pt x="470" y="186"/>
                  </a:lnTo>
                  <a:lnTo>
                    <a:pt x="473" y="190"/>
                  </a:lnTo>
                  <a:lnTo>
                    <a:pt x="474" y="196"/>
                  </a:lnTo>
                  <a:lnTo>
                    <a:pt x="474" y="197"/>
                  </a:lnTo>
                  <a:lnTo>
                    <a:pt x="474" y="207"/>
                  </a:lnTo>
                  <a:lnTo>
                    <a:pt x="474" y="212"/>
                  </a:lnTo>
                  <a:lnTo>
                    <a:pt x="475" y="214"/>
                  </a:lnTo>
                  <a:lnTo>
                    <a:pt x="475" y="229"/>
                  </a:lnTo>
                  <a:lnTo>
                    <a:pt x="476" y="237"/>
                  </a:lnTo>
                  <a:lnTo>
                    <a:pt x="476" y="245"/>
                  </a:lnTo>
                  <a:lnTo>
                    <a:pt x="476" y="252"/>
                  </a:lnTo>
                  <a:lnTo>
                    <a:pt x="478" y="260"/>
                  </a:lnTo>
                  <a:lnTo>
                    <a:pt x="476" y="263"/>
                  </a:lnTo>
                  <a:lnTo>
                    <a:pt x="474" y="269"/>
                  </a:lnTo>
                  <a:lnTo>
                    <a:pt x="471" y="273"/>
                  </a:lnTo>
                  <a:lnTo>
                    <a:pt x="470" y="277"/>
                  </a:lnTo>
                  <a:lnTo>
                    <a:pt x="467" y="284"/>
                  </a:lnTo>
                  <a:lnTo>
                    <a:pt x="465" y="288"/>
                  </a:lnTo>
                  <a:lnTo>
                    <a:pt x="462" y="296"/>
                  </a:lnTo>
                  <a:lnTo>
                    <a:pt x="459" y="300"/>
                  </a:lnTo>
                  <a:lnTo>
                    <a:pt x="457" y="305"/>
                  </a:lnTo>
                  <a:lnTo>
                    <a:pt x="454" y="310"/>
                  </a:lnTo>
                  <a:lnTo>
                    <a:pt x="449" y="309"/>
                  </a:lnTo>
                  <a:lnTo>
                    <a:pt x="449" y="307"/>
                  </a:lnTo>
                  <a:lnTo>
                    <a:pt x="445" y="307"/>
                  </a:lnTo>
                  <a:lnTo>
                    <a:pt x="440" y="305"/>
                  </a:lnTo>
                  <a:lnTo>
                    <a:pt x="438" y="305"/>
                  </a:lnTo>
                  <a:lnTo>
                    <a:pt x="436" y="303"/>
                  </a:lnTo>
                  <a:lnTo>
                    <a:pt x="425" y="300"/>
                  </a:lnTo>
                  <a:lnTo>
                    <a:pt x="424" y="300"/>
                  </a:lnTo>
                  <a:lnTo>
                    <a:pt x="419" y="298"/>
                  </a:lnTo>
                  <a:lnTo>
                    <a:pt x="415" y="297"/>
                  </a:lnTo>
                  <a:lnTo>
                    <a:pt x="404" y="294"/>
                  </a:lnTo>
                  <a:lnTo>
                    <a:pt x="394" y="292"/>
                  </a:lnTo>
                  <a:lnTo>
                    <a:pt x="386" y="289"/>
                  </a:lnTo>
                  <a:lnTo>
                    <a:pt x="377" y="288"/>
                  </a:lnTo>
                  <a:lnTo>
                    <a:pt x="366" y="285"/>
                  </a:lnTo>
                  <a:lnTo>
                    <a:pt x="361" y="286"/>
                  </a:lnTo>
                  <a:lnTo>
                    <a:pt x="360" y="288"/>
                  </a:lnTo>
                  <a:lnTo>
                    <a:pt x="353" y="289"/>
                  </a:lnTo>
                  <a:lnTo>
                    <a:pt x="352" y="289"/>
                  </a:lnTo>
                  <a:lnTo>
                    <a:pt x="342" y="292"/>
                  </a:lnTo>
                  <a:lnTo>
                    <a:pt x="336" y="293"/>
                  </a:lnTo>
                  <a:lnTo>
                    <a:pt x="334" y="294"/>
                  </a:lnTo>
                  <a:lnTo>
                    <a:pt x="327" y="298"/>
                  </a:lnTo>
                  <a:lnTo>
                    <a:pt x="323" y="302"/>
                  </a:lnTo>
                  <a:lnTo>
                    <a:pt x="314" y="309"/>
                  </a:lnTo>
                  <a:lnTo>
                    <a:pt x="311" y="310"/>
                  </a:lnTo>
                  <a:lnTo>
                    <a:pt x="305" y="315"/>
                  </a:lnTo>
                  <a:lnTo>
                    <a:pt x="304" y="318"/>
                  </a:lnTo>
                  <a:lnTo>
                    <a:pt x="301" y="322"/>
                  </a:lnTo>
                  <a:lnTo>
                    <a:pt x="296" y="330"/>
                  </a:lnTo>
                  <a:lnTo>
                    <a:pt x="292" y="336"/>
                  </a:lnTo>
                  <a:lnTo>
                    <a:pt x="287" y="344"/>
                  </a:lnTo>
                  <a:lnTo>
                    <a:pt x="284" y="348"/>
                  </a:lnTo>
                  <a:lnTo>
                    <a:pt x="281" y="352"/>
                  </a:lnTo>
                  <a:lnTo>
                    <a:pt x="280" y="356"/>
                  </a:lnTo>
                  <a:lnTo>
                    <a:pt x="275" y="362"/>
                  </a:lnTo>
                  <a:lnTo>
                    <a:pt x="272" y="366"/>
                  </a:lnTo>
                  <a:lnTo>
                    <a:pt x="270" y="369"/>
                  </a:lnTo>
                  <a:lnTo>
                    <a:pt x="267" y="373"/>
                  </a:lnTo>
                  <a:lnTo>
                    <a:pt x="263" y="379"/>
                  </a:lnTo>
                  <a:lnTo>
                    <a:pt x="260" y="382"/>
                  </a:lnTo>
                  <a:lnTo>
                    <a:pt x="258" y="389"/>
                  </a:lnTo>
                  <a:lnTo>
                    <a:pt x="256" y="394"/>
                  </a:lnTo>
                  <a:lnTo>
                    <a:pt x="251" y="399"/>
                  </a:lnTo>
                  <a:lnTo>
                    <a:pt x="247" y="404"/>
                  </a:lnTo>
                  <a:lnTo>
                    <a:pt x="243" y="408"/>
                  </a:lnTo>
                  <a:lnTo>
                    <a:pt x="241" y="411"/>
                  </a:lnTo>
                  <a:lnTo>
                    <a:pt x="238" y="413"/>
                  </a:lnTo>
                  <a:lnTo>
                    <a:pt x="239" y="417"/>
                  </a:lnTo>
                  <a:lnTo>
                    <a:pt x="241" y="429"/>
                  </a:lnTo>
                  <a:lnTo>
                    <a:pt x="242" y="434"/>
                  </a:lnTo>
                  <a:lnTo>
                    <a:pt x="245" y="445"/>
                  </a:lnTo>
                  <a:lnTo>
                    <a:pt x="242" y="449"/>
                  </a:lnTo>
                  <a:lnTo>
                    <a:pt x="239" y="454"/>
                  </a:lnTo>
                  <a:lnTo>
                    <a:pt x="234" y="462"/>
                  </a:lnTo>
                  <a:lnTo>
                    <a:pt x="229" y="472"/>
                  </a:lnTo>
                  <a:lnTo>
                    <a:pt x="228" y="476"/>
                  </a:lnTo>
                  <a:lnTo>
                    <a:pt x="226" y="479"/>
                  </a:lnTo>
                  <a:lnTo>
                    <a:pt x="225" y="480"/>
                  </a:lnTo>
                  <a:lnTo>
                    <a:pt x="225" y="482"/>
                  </a:lnTo>
                  <a:lnTo>
                    <a:pt x="224" y="482"/>
                  </a:lnTo>
                  <a:lnTo>
                    <a:pt x="221" y="485"/>
                  </a:lnTo>
                  <a:lnTo>
                    <a:pt x="221" y="487"/>
                  </a:lnTo>
                  <a:lnTo>
                    <a:pt x="218" y="489"/>
                  </a:lnTo>
                  <a:lnTo>
                    <a:pt x="213" y="499"/>
                  </a:lnTo>
                  <a:lnTo>
                    <a:pt x="216" y="505"/>
                  </a:lnTo>
                  <a:lnTo>
                    <a:pt x="218" y="513"/>
                  </a:lnTo>
                  <a:lnTo>
                    <a:pt x="220" y="518"/>
                  </a:lnTo>
                  <a:lnTo>
                    <a:pt x="221" y="519"/>
                  </a:lnTo>
                  <a:lnTo>
                    <a:pt x="221" y="522"/>
                  </a:lnTo>
                  <a:lnTo>
                    <a:pt x="215" y="519"/>
                  </a:lnTo>
                  <a:lnTo>
                    <a:pt x="207" y="518"/>
                  </a:lnTo>
                  <a:lnTo>
                    <a:pt x="180" y="519"/>
                  </a:lnTo>
                  <a:lnTo>
                    <a:pt x="171" y="519"/>
                  </a:lnTo>
                  <a:lnTo>
                    <a:pt x="152" y="480"/>
                  </a:lnTo>
                  <a:lnTo>
                    <a:pt x="137" y="476"/>
                  </a:lnTo>
                  <a:lnTo>
                    <a:pt x="120" y="472"/>
                  </a:lnTo>
                  <a:lnTo>
                    <a:pt x="94" y="476"/>
                  </a:lnTo>
                  <a:lnTo>
                    <a:pt x="81" y="471"/>
                  </a:lnTo>
                  <a:lnTo>
                    <a:pt x="81" y="455"/>
                  </a:lnTo>
                  <a:lnTo>
                    <a:pt x="81" y="449"/>
                  </a:lnTo>
                  <a:lnTo>
                    <a:pt x="81" y="447"/>
                  </a:lnTo>
                  <a:lnTo>
                    <a:pt x="86" y="445"/>
                  </a:lnTo>
                  <a:lnTo>
                    <a:pt x="89" y="444"/>
                  </a:lnTo>
                  <a:lnTo>
                    <a:pt x="91" y="438"/>
                  </a:lnTo>
                  <a:lnTo>
                    <a:pt x="78" y="434"/>
                  </a:lnTo>
                  <a:lnTo>
                    <a:pt x="73" y="430"/>
                  </a:lnTo>
                  <a:lnTo>
                    <a:pt x="73" y="423"/>
                  </a:lnTo>
                  <a:lnTo>
                    <a:pt x="81" y="417"/>
                  </a:lnTo>
                  <a:lnTo>
                    <a:pt x="88" y="416"/>
                  </a:lnTo>
                  <a:lnTo>
                    <a:pt x="90" y="413"/>
                  </a:lnTo>
                  <a:lnTo>
                    <a:pt x="91" y="412"/>
                  </a:lnTo>
                  <a:lnTo>
                    <a:pt x="94" y="407"/>
                  </a:lnTo>
                  <a:lnTo>
                    <a:pt x="94" y="400"/>
                  </a:lnTo>
                  <a:lnTo>
                    <a:pt x="91" y="400"/>
                  </a:lnTo>
                  <a:lnTo>
                    <a:pt x="89" y="399"/>
                  </a:lnTo>
                  <a:lnTo>
                    <a:pt x="88" y="399"/>
                  </a:lnTo>
                  <a:lnTo>
                    <a:pt x="82" y="403"/>
                  </a:lnTo>
                  <a:lnTo>
                    <a:pt x="76" y="407"/>
                  </a:lnTo>
                  <a:lnTo>
                    <a:pt x="70" y="410"/>
                  </a:lnTo>
                  <a:lnTo>
                    <a:pt x="64" y="413"/>
                  </a:lnTo>
                  <a:lnTo>
                    <a:pt x="59" y="412"/>
                  </a:lnTo>
                  <a:lnTo>
                    <a:pt x="57" y="408"/>
                  </a:lnTo>
                  <a:lnTo>
                    <a:pt x="64" y="403"/>
                  </a:lnTo>
                  <a:lnTo>
                    <a:pt x="64" y="402"/>
                  </a:lnTo>
                  <a:lnTo>
                    <a:pt x="68" y="399"/>
                  </a:lnTo>
                  <a:lnTo>
                    <a:pt x="74" y="396"/>
                  </a:lnTo>
                  <a:lnTo>
                    <a:pt x="78" y="394"/>
                  </a:lnTo>
                  <a:lnTo>
                    <a:pt x="86" y="393"/>
                  </a:lnTo>
                  <a:lnTo>
                    <a:pt x="86" y="391"/>
                  </a:lnTo>
                  <a:lnTo>
                    <a:pt x="89" y="386"/>
                  </a:lnTo>
                  <a:lnTo>
                    <a:pt x="91" y="385"/>
                  </a:lnTo>
                  <a:lnTo>
                    <a:pt x="98" y="378"/>
                  </a:lnTo>
                  <a:lnTo>
                    <a:pt x="102" y="375"/>
                  </a:lnTo>
                  <a:lnTo>
                    <a:pt x="105" y="375"/>
                  </a:lnTo>
                  <a:lnTo>
                    <a:pt x="112" y="375"/>
                  </a:lnTo>
                  <a:lnTo>
                    <a:pt x="122" y="377"/>
                  </a:lnTo>
                  <a:lnTo>
                    <a:pt x="123" y="377"/>
                  </a:lnTo>
                  <a:lnTo>
                    <a:pt x="131" y="369"/>
                  </a:lnTo>
                  <a:lnTo>
                    <a:pt x="135" y="364"/>
                  </a:lnTo>
                  <a:lnTo>
                    <a:pt x="143" y="362"/>
                  </a:lnTo>
                  <a:lnTo>
                    <a:pt x="154" y="358"/>
                  </a:lnTo>
                  <a:lnTo>
                    <a:pt x="158" y="353"/>
                  </a:lnTo>
                  <a:lnTo>
                    <a:pt x="157" y="348"/>
                  </a:lnTo>
                  <a:lnTo>
                    <a:pt x="157" y="345"/>
                  </a:lnTo>
                  <a:lnTo>
                    <a:pt x="156" y="343"/>
                  </a:lnTo>
                  <a:lnTo>
                    <a:pt x="149" y="343"/>
                  </a:lnTo>
                  <a:lnTo>
                    <a:pt x="144" y="341"/>
                  </a:lnTo>
                  <a:lnTo>
                    <a:pt x="143" y="338"/>
                  </a:lnTo>
                  <a:lnTo>
                    <a:pt x="150" y="334"/>
                  </a:lnTo>
                  <a:lnTo>
                    <a:pt x="152" y="331"/>
                  </a:lnTo>
                  <a:lnTo>
                    <a:pt x="154" y="326"/>
                  </a:lnTo>
                  <a:lnTo>
                    <a:pt x="154" y="315"/>
                  </a:lnTo>
                  <a:lnTo>
                    <a:pt x="152" y="315"/>
                  </a:lnTo>
                  <a:lnTo>
                    <a:pt x="150" y="315"/>
                  </a:lnTo>
                  <a:lnTo>
                    <a:pt x="149" y="315"/>
                  </a:lnTo>
                  <a:lnTo>
                    <a:pt x="145" y="319"/>
                  </a:lnTo>
                  <a:lnTo>
                    <a:pt x="143" y="327"/>
                  </a:lnTo>
                  <a:lnTo>
                    <a:pt x="143" y="330"/>
                  </a:lnTo>
                  <a:lnTo>
                    <a:pt x="141" y="332"/>
                  </a:lnTo>
                  <a:lnTo>
                    <a:pt x="133" y="334"/>
                  </a:lnTo>
                  <a:lnTo>
                    <a:pt x="128" y="339"/>
                  </a:lnTo>
                  <a:lnTo>
                    <a:pt x="120" y="339"/>
                  </a:lnTo>
                  <a:lnTo>
                    <a:pt x="120" y="335"/>
                  </a:lnTo>
                  <a:lnTo>
                    <a:pt x="119" y="331"/>
                  </a:lnTo>
                  <a:lnTo>
                    <a:pt x="119" y="326"/>
                  </a:lnTo>
                  <a:lnTo>
                    <a:pt x="127" y="319"/>
                  </a:lnTo>
                  <a:lnTo>
                    <a:pt x="140" y="310"/>
                  </a:lnTo>
                  <a:lnTo>
                    <a:pt x="145" y="306"/>
                  </a:lnTo>
                  <a:lnTo>
                    <a:pt x="149" y="306"/>
                  </a:lnTo>
                  <a:lnTo>
                    <a:pt x="154" y="305"/>
                  </a:lnTo>
                  <a:lnTo>
                    <a:pt x="156" y="305"/>
                  </a:lnTo>
                  <a:lnTo>
                    <a:pt x="165" y="301"/>
                  </a:lnTo>
                  <a:lnTo>
                    <a:pt x="166" y="300"/>
                  </a:lnTo>
                  <a:lnTo>
                    <a:pt x="169" y="297"/>
                  </a:lnTo>
                  <a:lnTo>
                    <a:pt x="165" y="296"/>
                  </a:lnTo>
                  <a:lnTo>
                    <a:pt x="162" y="294"/>
                  </a:lnTo>
                  <a:lnTo>
                    <a:pt x="158" y="294"/>
                  </a:lnTo>
                  <a:lnTo>
                    <a:pt x="150" y="292"/>
                  </a:lnTo>
                  <a:lnTo>
                    <a:pt x="140" y="292"/>
                  </a:lnTo>
                  <a:lnTo>
                    <a:pt x="140" y="284"/>
                  </a:lnTo>
                  <a:lnTo>
                    <a:pt x="148" y="280"/>
                  </a:lnTo>
                  <a:lnTo>
                    <a:pt x="150" y="279"/>
                  </a:lnTo>
                  <a:lnTo>
                    <a:pt x="156" y="275"/>
                  </a:lnTo>
                  <a:lnTo>
                    <a:pt x="152" y="271"/>
                  </a:lnTo>
                  <a:lnTo>
                    <a:pt x="150" y="269"/>
                  </a:lnTo>
                  <a:lnTo>
                    <a:pt x="146" y="271"/>
                  </a:lnTo>
                  <a:lnTo>
                    <a:pt x="145" y="272"/>
                  </a:lnTo>
                  <a:lnTo>
                    <a:pt x="136" y="277"/>
                  </a:lnTo>
                  <a:lnTo>
                    <a:pt x="133" y="281"/>
                  </a:lnTo>
                  <a:lnTo>
                    <a:pt x="131" y="290"/>
                  </a:lnTo>
                  <a:lnTo>
                    <a:pt x="131" y="294"/>
                  </a:lnTo>
                  <a:lnTo>
                    <a:pt x="124" y="300"/>
                  </a:lnTo>
                  <a:lnTo>
                    <a:pt x="120" y="302"/>
                  </a:lnTo>
                  <a:lnTo>
                    <a:pt x="112" y="307"/>
                  </a:lnTo>
                  <a:lnTo>
                    <a:pt x="106" y="314"/>
                  </a:lnTo>
                  <a:lnTo>
                    <a:pt x="98" y="319"/>
                  </a:lnTo>
                  <a:lnTo>
                    <a:pt x="90" y="326"/>
                  </a:lnTo>
                  <a:lnTo>
                    <a:pt x="84" y="330"/>
                  </a:lnTo>
                  <a:lnTo>
                    <a:pt x="77" y="331"/>
                  </a:lnTo>
                  <a:lnTo>
                    <a:pt x="68" y="336"/>
                  </a:lnTo>
                  <a:lnTo>
                    <a:pt x="61" y="340"/>
                  </a:lnTo>
                  <a:lnTo>
                    <a:pt x="60" y="343"/>
                  </a:lnTo>
                  <a:lnTo>
                    <a:pt x="60" y="344"/>
                  </a:lnTo>
                  <a:lnTo>
                    <a:pt x="64" y="344"/>
                  </a:lnTo>
                  <a:lnTo>
                    <a:pt x="67" y="343"/>
                  </a:lnTo>
                  <a:lnTo>
                    <a:pt x="70" y="341"/>
                  </a:lnTo>
                  <a:lnTo>
                    <a:pt x="77" y="339"/>
                  </a:lnTo>
                  <a:lnTo>
                    <a:pt x="85" y="335"/>
                  </a:lnTo>
                  <a:lnTo>
                    <a:pt x="94" y="332"/>
                  </a:lnTo>
                  <a:lnTo>
                    <a:pt x="98" y="330"/>
                  </a:lnTo>
                  <a:lnTo>
                    <a:pt x="101" y="327"/>
                  </a:lnTo>
                  <a:lnTo>
                    <a:pt x="102" y="326"/>
                  </a:lnTo>
                  <a:lnTo>
                    <a:pt x="106" y="323"/>
                  </a:lnTo>
                  <a:lnTo>
                    <a:pt x="110" y="327"/>
                  </a:lnTo>
                  <a:lnTo>
                    <a:pt x="108" y="336"/>
                  </a:lnTo>
                  <a:lnTo>
                    <a:pt x="107" y="341"/>
                  </a:lnTo>
                  <a:lnTo>
                    <a:pt x="107" y="343"/>
                  </a:lnTo>
                  <a:lnTo>
                    <a:pt x="103" y="348"/>
                  </a:lnTo>
                  <a:lnTo>
                    <a:pt x="102" y="351"/>
                  </a:lnTo>
                  <a:lnTo>
                    <a:pt x="97" y="358"/>
                  </a:lnTo>
                  <a:lnTo>
                    <a:pt x="94" y="365"/>
                  </a:lnTo>
                  <a:lnTo>
                    <a:pt x="88" y="369"/>
                  </a:lnTo>
                  <a:lnTo>
                    <a:pt x="84" y="370"/>
                  </a:lnTo>
                  <a:lnTo>
                    <a:pt x="74" y="373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0" y="382"/>
                  </a:lnTo>
                  <a:lnTo>
                    <a:pt x="53" y="389"/>
                  </a:lnTo>
                  <a:lnTo>
                    <a:pt x="51" y="390"/>
                  </a:lnTo>
                  <a:lnTo>
                    <a:pt x="48" y="393"/>
                  </a:lnTo>
                  <a:lnTo>
                    <a:pt x="42" y="398"/>
                  </a:lnTo>
                  <a:lnTo>
                    <a:pt x="36" y="402"/>
                  </a:lnTo>
                  <a:lnTo>
                    <a:pt x="25" y="406"/>
                  </a:lnTo>
                  <a:lnTo>
                    <a:pt x="10" y="410"/>
                  </a:lnTo>
                  <a:lnTo>
                    <a:pt x="10" y="411"/>
                  </a:lnTo>
                  <a:lnTo>
                    <a:pt x="2" y="416"/>
                  </a:lnTo>
                  <a:lnTo>
                    <a:pt x="0" y="403"/>
                  </a:lnTo>
                  <a:lnTo>
                    <a:pt x="10" y="390"/>
                  </a:lnTo>
                  <a:lnTo>
                    <a:pt x="15" y="381"/>
                  </a:lnTo>
                  <a:lnTo>
                    <a:pt x="39" y="364"/>
                  </a:lnTo>
                  <a:lnTo>
                    <a:pt x="39" y="358"/>
                  </a:lnTo>
                  <a:lnTo>
                    <a:pt x="38" y="352"/>
                  </a:lnTo>
                  <a:lnTo>
                    <a:pt x="39" y="349"/>
                  </a:lnTo>
                  <a:lnTo>
                    <a:pt x="42" y="355"/>
                  </a:lnTo>
                  <a:lnTo>
                    <a:pt x="63" y="321"/>
                  </a:lnTo>
                  <a:lnTo>
                    <a:pt x="74" y="313"/>
                  </a:lnTo>
                  <a:lnTo>
                    <a:pt x="82" y="301"/>
                  </a:lnTo>
                  <a:lnTo>
                    <a:pt x="82" y="289"/>
                  </a:lnTo>
                  <a:lnTo>
                    <a:pt x="88" y="284"/>
                  </a:lnTo>
                  <a:lnTo>
                    <a:pt x="89" y="283"/>
                  </a:lnTo>
                  <a:lnTo>
                    <a:pt x="91" y="273"/>
                  </a:lnTo>
                  <a:lnTo>
                    <a:pt x="97" y="272"/>
                  </a:lnTo>
                  <a:lnTo>
                    <a:pt x="95" y="268"/>
                  </a:lnTo>
                  <a:lnTo>
                    <a:pt x="86" y="267"/>
                  </a:lnTo>
                  <a:lnTo>
                    <a:pt x="82" y="250"/>
                  </a:lnTo>
                  <a:lnTo>
                    <a:pt x="99" y="243"/>
                  </a:lnTo>
                  <a:lnTo>
                    <a:pt x="101" y="238"/>
                  </a:lnTo>
                  <a:lnTo>
                    <a:pt x="105" y="229"/>
                  </a:lnTo>
                  <a:lnTo>
                    <a:pt x="106" y="224"/>
                  </a:lnTo>
                  <a:lnTo>
                    <a:pt x="85" y="213"/>
                  </a:lnTo>
                  <a:lnTo>
                    <a:pt x="82" y="208"/>
                  </a:lnTo>
                  <a:lnTo>
                    <a:pt x="81" y="205"/>
                  </a:lnTo>
                  <a:lnTo>
                    <a:pt x="82" y="197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73" y="196"/>
                  </a:lnTo>
                  <a:lnTo>
                    <a:pt x="63" y="184"/>
                  </a:lnTo>
                  <a:lnTo>
                    <a:pt x="65" y="186"/>
                  </a:lnTo>
                  <a:lnTo>
                    <a:pt x="68" y="184"/>
                  </a:lnTo>
                  <a:lnTo>
                    <a:pt x="63" y="178"/>
                  </a:lnTo>
                  <a:lnTo>
                    <a:pt x="67" y="175"/>
                  </a:lnTo>
                  <a:lnTo>
                    <a:pt x="68" y="177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91" y="197"/>
                  </a:lnTo>
                  <a:lnTo>
                    <a:pt x="97" y="194"/>
                  </a:lnTo>
                  <a:lnTo>
                    <a:pt x="95" y="190"/>
                  </a:lnTo>
                  <a:lnTo>
                    <a:pt x="94" y="183"/>
                  </a:lnTo>
                  <a:lnTo>
                    <a:pt x="93" y="180"/>
                  </a:lnTo>
                  <a:lnTo>
                    <a:pt x="84" y="177"/>
                  </a:lnTo>
                  <a:lnTo>
                    <a:pt x="84" y="170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5" y="163"/>
                  </a:lnTo>
                  <a:lnTo>
                    <a:pt x="103" y="165"/>
                  </a:lnTo>
                  <a:lnTo>
                    <a:pt x="106" y="165"/>
                  </a:lnTo>
                  <a:lnTo>
                    <a:pt x="107" y="163"/>
                  </a:lnTo>
                  <a:lnTo>
                    <a:pt x="114" y="166"/>
                  </a:lnTo>
                  <a:lnTo>
                    <a:pt x="115" y="158"/>
                  </a:lnTo>
                  <a:lnTo>
                    <a:pt x="114" y="149"/>
                  </a:lnTo>
                  <a:lnTo>
                    <a:pt x="108" y="142"/>
                  </a:lnTo>
                  <a:lnTo>
                    <a:pt x="115" y="137"/>
                  </a:lnTo>
                  <a:lnTo>
                    <a:pt x="119" y="141"/>
                  </a:lnTo>
                  <a:lnTo>
                    <a:pt x="127" y="149"/>
                  </a:lnTo>
                  <a:lnTo>
                    <a:pt x="125" y="156"/>
                  </a:lnTo>
                  <a:lnTo>
                    <a:pt x="125" y="162"/>
                  </a:lnTo>
                  <a:lnTo>
                    <a:pt x="137" y="173"/>
                  </a:lnTo>
                  <a:lnTo>
                    <a:pt x="136" y="182"/>
                  </a:lnTo>
                  <a:lnTo>
                    <a:pt x="150" y="180"/>
                  </a:lnTo>
                  <a:lnTo>
                    <a:pt x="152" y="184"/>
                  </a:lnTo>
                  <a:lnTo>
                    <a:pt x="153" y="187"/>
                  </a:lnTo>
                  <a:lnTo>
                    <a:pt x="152" y="190"/>
                  </a:lnTo>
                  <a:lnTo>
                    <a:pt x="148" y="196"/>
                  </a:lnTo>
                  <a:lnTo>
                    <a:pt x="140" y="213"/>
                  </a:lnTo>
                  <a:lnTo>
                    <a:pt x="141" y="213"/>
                  </a:lnTo>
                  <a:lnTo>
                    <a:pt x="145" y="213"/>
                  </a:lnTo>
                  <a:lnTo>
                    <a:pt x="148" y="209"/>
                  </a:lnTo>
                  <a:lnTo>
                    <a:pt x="153" y="204"/>
                  </a:lnTo>
                  <a:lnTo>
                    <a:pt x="158" y="197"/>
                  </a:lnTo>
                  <a:lnTo>
                    <a:pt x="161" y="195"/>
                  </a:lnTo>
                  <a:lnTo>
                    <a:pt x="165" y="186"/>
                  </a:lnTo>
                  <a:lnTo>
                    <a:pt x="171" y="186"/>
                  </a:lnTo>
                  <a:lnTo>
                    <a:pt x="178" y="183"/>
                  </a:lnTo>
                  <a:lnTo>
                    <a:pt x="182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4" y="173"/>
                  </a:lnTo>
                  <a:lnTo>
                    <a:pt x="178" y="175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8" y="163"/>
                  </a:lnTo>
                  <a:lnTo>
                    <a:pt x="184" y="158"/>
                  </a:lnTo>
                  <a:lnTo>
                    <a:pt x="198" y="152"/>
                  </a:lnTo>
                  <a:lnTo>
                    <a:pt x="201" y="148"/>
                  </a:lnTo>
                  <a:lnTo>
                    <a:pt x="201" y="145"/>
                  </a:lnTo>
                  <a:lnTo>
                    <a:pt x="200" y="142"/>
                  </a:lnTo>
                  <a:lnTo>
                    <a:pt x="196" y="144"/>
                  </a:lnTo>
                  <a:lnTo>
                    <a:pt x="192" y="146"/>
                  </a:lnTo>
                  <a:lnTo>
                    <a:pt x="188" y="141"/>
                  </a:lnTo>
                  <a:lnTo>
                    <a:pt x="182" y="146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66" y="157"/>
                  </a:lnTo>
                  <a:lnTo>
                    <a:pt x="158" y="150"/>
                  </a:lnTo>
                  <a:lnTo>
                    <a:pt x="161" y="144"/>
                  </a:lnTo>
                  <a:lnTo>
                    <a:pt x="165" y="131"/>
                  </a:lnTo>
                  <a:lnTo>
                    <a:pt x="166" y="125"/>
                  </a:lnTo>
                  <a:lnTo>
                    <a:pt x="169" y="116"/>
                  </a:lnTo>
                  <a:lnTo>
                    <a:pt x="169" y="115"/>
                  </a:lnTo>
                  <a:lnTo>
                    <a:pt x="170" y="112"/>
                  </a:lnTo>
                  <a:lnTo>
                    <a:pt x="178" y="107"/>
                  </a:lnTo>
                  <a:lnTo>
                    <a:pt x="183" y="103"/>
                  </a:lnTo>
                  <a:lnTo>
                    <a:pt x="188" y="105"/>
                  </a:lnTo>
                  <a:lnTo>
                    <a:pt x="190" y="106"/>
                  </a:lnTo>
                  <a:lnTo>
                    <a:pt x="191" y="103"/>
                  </a:lnTo>
                  <a:lnTo>
                    <a:pt x="191" y="99"/>
                  </a:lnTo>
                  <a:lnTo>
                    <a:pt x="196" y="99"/>
                  </a:lnTo>
                  <a:lnTo>
                    <a:pt x="207" y="98"/>
                  </a:lnTo>
                  <a:lnTo>
                    <a:pt x="216" y="95"/>
                  </a:lnTo>
                  <a:lnTo>
                    <a:pt x="218" y="91"/>
                  </a:lnTo>
                  <a:lnTo>
                    <a:pt x="207" y="90"/>
                  </a:lnTo>
                  <a:lnTo>
                    <a:pt x="196" y="84"/>
                  </a:lnTo>
                  <a:lnTo>
                    <a:pt x="207" y="82"/>
                  </a:lnTo>
                  <a:lnTo>
                    <a:pt x="204" y="77"/>
                  </a:lnTo>
                  <a:lnTo>
                    <a:pt x="211" y="70"/>
                  </a:lnTo>
                  <a:lnTo>
                    <a:pt x="216" y="68"/>
                  </a:lnTo>
                  <a:lnTo>
                    <a:pt x="228" y="63"/>
                  </a:lnTo>
                  <a:lnTo>
                    <a:pt x="233" y="60"/>
                  </a:lnTo>
                  <a:lnTo>
                    <a:pt x="241" y="59"/>
                  </a:lnTo>
                  <a:lnTo>
                    <a:pt x="245" y="55"/>
                  </a:lnTo>
                  <a:lnTo>
                    <a:pt x="250" y="55"/>
                  </a:lnTo>
                  <a:lnTo>
                    <a:pt x="251" y="55"/>
                  </a:lnTo>
                  <a:lnTo>
                    <a:pt x="256" y="57"/>
                  </a:lnTo>
                  <a:lnTo>
                    <a:pt x="262" y="60"/>
                  </a:lnTo>
                  <a:lnTo>
                    <a:pt x="270" y="61"/>
                  </a:lnTo>
                  <a:lnTo>
                    <a:pt x="273" y="64"/>
                  </a:lnTo>
                  <a:lnTo>
                    <a:pt x="279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0" y="68"/>
                  </a:lnTo>
                  <a:lnTo>
                    <a:pt x="281" y="65"/>
                  </a:lnTo>
                  <a:lnTo>
                    <a:pt x="281" y="64"/>
                  </a:lnTo>
                  <a:lnTo>
                    <a:pt x="275" y="59"/>
                  </a:lnTo>
                  <a:lnTo>
                    <a:pt x="268" y="53"/>
                  </a:lnTo>
                  <a:lnTo>
                    <a:pt x="262" y="55"/>
                  </a:lnTo>
                  <a:lnTo>
                    <a:pt x="259" y="53"/>
                  </a:lnTo>
                  <a:lnTo>
                    <a:pt x="251" y="48"/>
                  </a:lnTo>
                  <a:lnTo>
                    <a:pt x="245" y="50"/>
                  </a:lnTo>
                  <a:lnTo>
                    <a:pt x="237" y="53"/>
                  </a:lnTo>
                  <a:lnTo>
                    <a:pt x="232" y="55"/>
                  </a:lnTo>
                  <a:lnTo>
                    <a:pt x="222" y="59"/>
                  </a:lnTo>
                  <a:lnTo>
                    <a:pt x="216" y="61"/>
                  </a:lnTo>
                  <a:lnTo>
                    <a:pt x="209" y="64"/>
                  </a:lnTo>
                  <a:lnTo>
                    <a:pt x="203" y="68"/>
                  </a:lnTo>
                  <a:lnTo>
                    <a:pt x="201" y="68"/>
                  </a:lnTo>
                  <a:lnTo>
                    <a:pt x="195" y="72"/>
                  </a:lnTo>
                  <a:lnTo>
                    <a:pt x="194" y="80"/>
                  </a:lnTo>
                  <a:lnTo>
                    <a:pt x="187" y="84"/>
                  </a:lnTo>
                  <a:lnTo>
                    <a:pt x="178" y="86"/>
                  </a:lnTo>
                  <a:lnTo>
                    <a:pt x="177" y="86"/>
                  </a:lnTo>
                  <a:lnTo>
                    <a:pt x="175" y="89"/>
                  </a:lnTo>
                  <a:lnTo>
                    <a:pt x="173" y="94"/>
                  </a:lnTo>
                  <a:lnTo>
                    <a:pt x="166" y="101"/>
                  </a:lnTo>
                  <a:lnTo>
                    <a:pt x="153" y="105"/>
                  </a:lnTo>
                  <a:lnTo>
                    <a:pt x="152" y="106"/>
                  </a:lnTo>
                  <a:lnTo>
                    <a:pt x="144" y="105"/>
                  </a:lnTo>
                  <a:lnTo>
                    <a:pt x="150" y="101"/>
                  </a:lnTo>
                  <a:lnTo>
                    <a:pt x="166" y="94"/>
                  </a:lnTo>
                  <a:lnTo>
                    <a:pt x="166" y="87"/>
                  </a:lnTo>
                  <a:lnTo>
                    <a:pt x="152" y="86"/>
                  </a:lnTo>
                  <a:lnTo>
                    <a:pt x="156" y="80"/>
                  </a:lnTo>
                  <a:lnTo>
                    <a:pt x="158" y="78"/>
                  </a:lnTo>
                  <a:lnTo>
                    <a:pt x="177" y="73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69" y="70"/>
                  </a:lnTo>
                  <a:lnTo>
                    <a:pt x="158" y="73"/>
                  </a:lnTo>
                  <a:lnTo>
                    <a:pt x="156" y="73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9" y="59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80" y="61"/>
                  </a:lnTo>
                  <a:lnTo>
                    <a:pt x="186" y="60"/>
                  </a:lnTo>
                  <a:lnTo>
                    <a:pt x="183" y="53"/>
                  </a:lnTo>
                  <a:lnTo>
                    <a:pt x="182" y="52"/>
                  </a:lnTo>
                  <a:lnTo>
                    <a:pt x="187" y="51"/>
                  </a:lnTo>
                  <a:lnTo>
                    <a:pt x="188" y="50"/>
                  </a:lnTo>
                  <a:lnTo>
                    <a:pt x="196" y="50"/>
                  </a:lnTo>
                  <a:lnTo>
                    <a:pt x="203" y="51"/>
                  </a:lnTo>
                  <a:lnTo>
                    <a:pt x="211" y="44"/>
                  </a:lnTo>
                  <a:lnTo>
                    <a:pt x="203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4" y="40"/>
                  </a:lnTo>
                  <a:lnTo>
                    <a:pt x="196" y="38"/>
                  </a:lnTo>
                  <a:lnTo>
                    <a:pt x="199" y="35"/>
                  </a:lnTo>
                  <a:lnTo>
                    <a:pt x="203" y="34"/>
                  </a:lnTo>
                  <a:lnTo>
                    <a:pt x="204" y="35"/>
                  </a:lnTo>
                  <a:lnTo>
                    <a:pt x="213" y="39"/>
                  </a:lnTo>
                  <a:lnTo>
                    <a:pt x="217" y="36"/>
                  </a:lnTo>
                  <a:lnTo>
                    <a:pt x="220" y="34"/>
                  </a:lnTo>
                  <a:lnTo>
                    <a:pt x="225" y="30"/>
                  </a:lnTo>
                  <a:lnTo>
                    <a:pt x="224" y="27"/>
                  </a:lnTo>
                  <a:lnTo>
                    <a:pt x="222" y="27"/>
                  </a:lnTo>
                  <a:lnTo>
                    <a:pt x="217" y="30"/>
                  </a:lnTo>
                  <a:lnTo>
                    <a:pt x="212" y="34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2" y="25"/>
                  </a:lnTo>
                  <a:lnTo>
                    <a:pt x="217" y="15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1"/>
                  </a:lnTo>
                  <a:lnTo>
                    <a:pt x="235" y="9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6" name="Freeform 1389"/>
            <p:cNvSpPr>
              <a:spLocks noEditPoints="1"/>
            </p:cNvSpPr>
            <p:nvPr/>
          </p:nvSpPr>
          <p:spPr bwMode="auto">
            <a:xfrm>
              <a:off x="3785" y="1057"/>
              <a:ext cx="668" cy="1159"/>
            </a:xfrm>
            <a:custGeom>
              <a:avLst/>
              <a:gdLst>
                <a:gd name="T0" fmla="*/ 22 w 668"/>
                <a:gd name="T1" fmla="*/ 1108 h 1159"/>
                <a:gd name="T2" fmla="*/ 18 w 668"/>
                <a:gd name="T3" fmla="*/ 984 h 1159"/>
                <a:gd name="T4" fmla="*/ 85 w 668"/>
                <a:gd name="T5" fmla="*/ 936 h 1159"/>
                <a:gd name="T6" fmla="*/ 70 w 668"/>
                <a:gd name="T7" fmla="*/ 900 h 1159"/>
                <a:gd name="T8" fmla="*/ 101 w 668"/>
                <a:gd name="T9" fmla="*/ 881 h 1159"/>
                <a:gd name="T10" fmla="*/ 126 w 668"/>
                <a:gd name="T11" fmla="*/ 836 h 1159"/>
                <a:gd name="T12" fmla="*/ 136 w 668"/>
                <a:gd name="T13" fmla="*/ 819 h 1159"/>
                <a:gd name="T14" fmla="*/ 128 w 668"/>
                <a:gd name="T15" fmla="*/ 761 h 1159"/>
                <a:gd name="T16" fmla="*/ 113 w 668"/>
                <a:gd name="T17" fmla="*/ 723 h 1159"/>
                <a:gd name="T18" fmla="*/ 191 w 668"/>
                <a:gd name="T19" fmla="*/ 656 h 1159"/>
                <a:gd name="T20" fmla="*/ 125 w 668"/>
                <a:gd name="T21" fmla="*/ 447 h 1159"/>
                <a:gd name="T22" fmla="*/ 417 w 668"/>
                <a:gd name="T23" fmla="*/ 357 h 1159"/>
                <a:gd name="T24" fmla="*/ 183 w 668"/>
                <a:gd name="T25" fmla="*/ 342 h 1159"/>
                <a:gd name="T26" fmla="*/ 204 w 668"/>
                <a:gd name="T27" fmla="*/ 328 h 1159"/>
                <a:gd name="T28" fmla="*/ 274 w 668"/>
                <a:gd name="T29" fmla="*/ 260 h 1159"/>
                <a:gd name="T30" fmla="*/ 312 w 668"/>
                <a:gd name="T31" fmla="*/ 252 h 1159"/>
                <a:gd name="T32" fmla="*/ 481 w 668"/>
                <a:gd name="T33" fmla="*/ 237 h 1159"/>
                <a:gd name="T34" fmla="*/ 665 w 668"/>
                <a:gd name="T35" fmla="*/ 275 h 1159"/>
                <a:gd name="T36" fmla="*/ 558 w 668"/>
                <a:gd name="T37" fmla="*/ 347 h 1159"/>
                <a:gd name="T38" fmla="*/ 494 w 668"/>
                <a:gd name="T39" fmla="*/ 546 h 1159"/>
                <a:gd name="T40" fmla="*/ 414 w 668"/>
                <a:gd name="T41" fmla="*/ 734 h 1159"/>
                <a:gd name="T42" fmla="*/ 312 w 668"/>
                <a:gd name="T43" fmla="*/ 893 h 1159"/>
                <a:gd name="T44" fmla="*/ 284 w 668"/>
                <a:gd name="T45" fmla="*/ 1104 h 1159"/>
                <a:gd name="T46" fmla="*/ 46 w 668"/>
                <a:gd name="T47" fmla="*/ 1137 h 1159"/>
                <a:gd name="T48" fmla="*/ 110 w 668"/>
                <a:gd name="T49" fmla="*/ 1078 h 1159"/>
                <a:gd name="T50" fmla="*/ 64 w 668"/>
                <a:gd name="T51" fmla="*/ 1061 h 1159"/>
                <a:gd name="T52" fmla="*/ 51 w 668"/>
                <a:gd name="T53" fmla="*/ 1045 h 1159"/>
                <a:gd name="T54" fmla="*/ 79 w 668"/>
                <a:gd name="T55" fmla="*/ 1027 h 1159"/>
                <a:gd name="T56" fmla="*/ 79 w 668"/>
                <a:gd name="T57" fmla="*/ 1005 h 1159"/>
                <a:gd name="T58" fmla="*/ 98 w 668"/>
                <a:gd name="T59" fmla="*/ 952 h 1159"/>
                <a:gd name="T60" fmla="*/ 153 w 668"/>
                <a:gd name="T61" fmla="*/ 895 h 1159"/>
                <a:gd name="T62" fmla="*/ 206 w 668"/>
                <a:gd name="T63" fmla="*/ 829 h 1159"/>
                <a:gd name="T64" fmla="*/ 231 w 668"/>
                <a:gd name="T65" fmla="*/ 811 h 1159"/>
                <a:gd name="T66" fmla="*/ 165 w 668"/>
                <a:gd name="T67" fmla="*/ 798 h 1159"/>
                <a:gd name="T68" fmla="*/ 208 w 668"/>
                <a:gd name="T69" fmla="*/ 724 h 1159"/>
                <a:gd name="T70" fmla="*/ 198 w 668"/>
                <a:gd name="T71" fmla="*/ 692 h 1159"/>
                <a:gd name="T72" fmla="*/ 231 w 668"/>
                <a:gd name="T73" fmla="*/ 663 h 1159"/>
                <a:gd name="T74" fmla="*/ 283 w 668"/>
                <a:gd name="T75" fmla="*/ 609 h 1159"/>
                <a:gd name="T76" fmla="*/ 318 w 668"/>
                <a:gd name="T77" fmla="*/ 565 h 1159"/>
                <a:gd name="T78" fmla="*/ 394 w 668"/>
                <a:gd name="T79" fmla="*/ 567 h 1159"/>
                <a:gd name="T80" fmla="*/ 331 w 668"/>
                <a:gd name="T81" fmla="*/ 535 h 1159"/>
                <a:gd name="T82" fmla="*/ 364 w 668"/>
                <a:gd name="T83" fmla="*/ 460 h 1159"/>
                <a:gd name="T84" fmla="*/ 423 w 668"/>
                <a:gd name="T85" fmla="*/ 503 h 1159"/>
                <a:gd name="T86" fmla="*/ 376 w 668"/>
                <a:gd name="T87" fmla="*/ 449 h 1159"/>
                <a:gd name="T88" fmla="*/ 402 w 668"/>
                <a:gd name="T89" fmla="*/ 402 h 1159"/>
                <a:gd name="T90" fmla="*/ 355 w 668"/>
                <a:gd name="T91" fmla="*/ 410 h 1159"/>
                <a:gd name="T92" fmla="*/ 415 w 668"/>
                <a:gd name="T93" fmla="*/ 370 h 1159"/>
                <a:gd name="T94" fmla="*/ 386 w 668"/>
                <a:gd name="T95" fmla="*/ 336 h 1159"/>
                <a:gd name="T96" fmla="*/ 451 w 668"/>
                <a:gd name="T97" fmla="*/ 292 h 1159"/>
                <a:gd name="T98" fmla="*/ 503 w 668"/>
                <a:gd name="T99" fmla="*/ 387 h 1159"/>
                <a:gd name="T100" fmla="*/ 500 w 668"/>
                <a:gd name="T101" fmla="*/ 338 h 1159"/>
                <a:gd name="T102" fmla="*/ 481 w 668"/>
                <a:gd name="T103" fmla="*/ 294 h 1159"/>
                <a:gd name="T104" fmla="*/ 483 w 668"/>
                <a:gd name="T105" fmla="*/ 252 h 1159"/>
                <a:gd name="T106" fmla="*/ 583 w 668"/>
                <a:gd name="T107" fmla="*/ 233 h 1159"/>
                <a:gd name="T108" fmla="*/ 580 w 668"/>
                <a:gd name="T109" fmla="*/ 222 h 1159"/>
                <a:gd name="T110" fmla="*/ 610 w 668"/>
                <a:gd name="T111" fmla="*/ 188 h 1159"/>
                <a:gd name="T112" fmla="*/ 420 w 668"/>
                <a:gd name="T113" fmla="*/ 186 h 1159"/>
                <a:gd name="T114" fmla="*/ 455 w 668"/>
                <a:gd name="T115" fmla="*/ 240 h 1159"/>
                <a:gd name="T116" fmla="*/ 381 w 668"/>
                <a:gd name="T117" fmla="*/ 231 h 1159"/>
                <a:gd name="T118" fmla="*/ 409 w 668"/>
                <a:gd name="T119" fmla="*/ 138 h 1159"/>
                <a:gd name="T120" fmla="*/ 362 w 668"/>
                <a:gd name="T121" fmla="*/ 172 h 1159"/>
                <a:gd name="T122" fmla="*/ 363 w 668"/>
                <a:gd name="T123" fmla="*/ 114 h 1159"/>
                <a:gd name="T124" fmla="*/ 468 w 668"/>
                <a:gd name="T125" fmla="*/ 10 h 11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8"/>
                <a:gd name="T190" fmla="*/ 0 h 1159"/>
                <a:gd name="T191" fmla="*/ 668 w 668"/>
                <a:gd name="T192" fmla="*/ 1159 h 11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8" h="1159">
                  <a:moveTo>
                    <a:pt x="51" y="1108"/>
                  </a:moveTo>
                  <a:lnTo>
                    <a:pt x="51" y="1111"/>
                  </a:lnTo>
                  <a:lnTo>
                    <a:pt x="56" y="1109"/>
                  </a:lnTo>
                  <a:lnTo>
                    <a:pt x="58" y="1114"/>
                  </a:lnTo>
                  <a:lnTo>
                    <a:pt x="56" y="1116"/>
                  </a:lnTo>
                  <a:lnTo>
                    <a:pt x="54" y="1118"/>
                  </a:lnTo>
                  <a:lnTo>
                    <a:pt x="43" y="1122"/>
                  </a:lnTo>
                  <a:lnTo>
                    <a:pt x="36" y="1122"/>
                  </a:lnTo>
                  <a:lnTo>
                    <a:pt x="30" y="1121"/>
                  </a:lnTo>
                  <a:lnTo>
                    <a:pt x="29" y="1124"/>
                  </a:lnTo>
                  <a:lnTo>
                    <a:pt x="33" y="1128"/>
                  </a:lnTo>
                  <a:lnTo>
                    <a:pt x="41" y="1130"/>
                  </a:lnTo>
                  <a:lnTo>
                    <a:pt x="42" y="1137"/>
                  </a:lnTo>
                  <a:lnTo>
                    <a:pt x="41" y="1138"/>
                  </a:lnTo>
                  <a:lnTo>
                    <a:pt x="38" y="1135"/>
                  </a:lnTo>
                  <a:lnTo>
                    <a:pt x="36" y="1137"/>
                  </a:lnTo>
                  <a:lnTo>
                    <a:pt x="36" y="1141"/>
                  </a:lnTo>
                  <a:lnTo>
                    <a:pt x="30" y="1139"/>
                  </a:lnTo>
                  <a:lnTo>
                    <a:pt x="26" y="1135"/>
                  </a:lnTo>
                  <a:lnTo>
                    <a:pt x="28" y="1124"/>
                  </a:lnTo>
                  <a:lnTo>
                    <a:pt x="28" y="1122"/>
                  </a:lnTo>
                  <a:lnTo>
                    <a:pt x="26" y="1121"/>
                  </a:lnTo>
                  <a:lnTo>
                    <a:pt x="21" y="1120"/>
                  </a:lnTo>
                  <a:lnTo>
                    <a:pt x="17" y="1118"/>
                  </a:lnTo>
                  <a:lnTo>
                    <a:pt x="13" y="1120"/>
                  </a:lnTo>
                  <a:lnTo>
                    <a:pt x="8" y="1120"/>
                  </a:lnTo>
                  <a:lnTo>
                    <a:pt x="18" y="1108"/>
                  </a:lnTo>
                  <a:lnTo>
                    <a:pt x="17" y="1100"/>
                  </a:lnTo>
                  <a:lnTo>
                    <a:pt x="17" y="1099"/>
                  </a:lnTo>
                  <a:lnTo>
                    <a:pt x="15" y="1099"/>
                  </a:lnTo>
                  <a:lnTo>
                    <a:pt x="21" y="1094"/>
                  </a:lnTo>
                  <a:lnTo>
                    <a:pt x="24" y="1100"/>
                  </a:lnTo>
                  <a:lnTo>
                    <a:pt x="25" y="1103"/>
                  </a:lnTo>
                  <a:lnTo>
                    <a:pt x="22" y="1108"/>
                  </a:lnTo>
                  <a:lnTo>
                    <a:pt x="21" y="1109"/>
                  </a:lnTo>
                  <a:lnTo>
                    <a:pt x="20" y="1114"/>
                  </a:lnTo>
                  <a:lnTo>
                    <a:pt x="17" y="1117"/>
                  </a:lnTo>
                  <a:lnTo>
                    <a:pt x="18" y="1118"/>
                  </a:lnTo>
                  <a:lnTo>
                    <a:pt x="25" y="1116"/>
                  </a:lnTo>
                  <a:lnTo>
                    <a:pt x="26" y="1117"/>
                  </a:lnTo>
                  <a:lnTo>
                    <a:pt x="28" y="1118"/>
                  </a:lnTo>
                  <a:lnTo>
                    <a:pt x="29" y="1116"/>
                  </a:lnTo>
                  <a:lnTo>
                    <a:pt x="30" y="1116"/>
                  </a:lnTo>
                  <a:lnTo>
                    <a:pt x="30" y="1109"/>
                  </a:lnTo>
                  <a:lnTo>
                    <a:pt x="32" y="1105"/>
                  </a:lnTo>
                  <a:lnTo>
                    <a:pt x="36" y="1104"/>
                  </a:lnTo>
                  <a:lnTo>
                    <a:pt x="36" y="1091"/>
                  </a:lnTo>
                  <a:lnTo>
                    <a:pt x="49" y="1084"/>
                  </a:lnTo>
                  <a:lnTo>
                    <a:pt x="54" y="1095"/>
                  </a:lnTo>
                  <a:lnTo>
                    <a:pt x="55" y="1099"/>
                  </a:lnTo>
                  <a:lnTo>
                    <a:pt x="51" y="1108"/>
                  </a:lnTo>
                  <a:close/>
                  <a:moveTo>
                    <a:pt x="41" y="1028"/>
                  </a:moveTo>
                  <a:lnTo>
                    <a:pt x="30" y="1031"/>
                  </a:lnTo>
                  <a:lnTo>
                    <a:pt x="45" y="1007"/>
                  </a:lnTo>
                  <a:lnTo>
                    <a:pt x="41" y="1028"/>
                  </a:lnTo>
                  <a:close/>
                  <a:moveTo>
                    <a:pt x="43" y="985"/>
                  </a:moveTo>
                  <a:lnTo>
                    <a:pt x="41" y="985"/>
                  </a:lnTo>
                  <a:lnTo>
                    <a:pt x="42" y="981"/>
                  </a:lnTo>
                  <a:lnTo>
                    <a:pt x="43" y="977"/>
                  </a:lnTo>
                  <a:lnTo>
                    <a:pt x="46" y="972"/>
                  </a:lnTo>
                  <a:lnTo>
                    <a:pt x="46" y="970"/>
                  </a:lnTo>
                  <a:lnTo>
                    <a:pt x="49" y="969"/>
                  </a:lnTo>
                  <a:lnTo>
                    <a:pt x="50" y="972"/>
                  </a:lnTo>
                  <a:lnTo>
                    <a:pt x="49" y="977"/>
                  </a:lnTo>
                  <a:lnTo>
                    <a:pt x="47" y="981"/>
                  </a:lnTo>
                  <a:lnTo>
                    <a:pt x="43" y="985"/>
                  </a:lnTo>
                  <a:close/>
                  <a:moveTo>
                    <a:pt x="29" y="968"/>
                  </a:moveTo>
                  <a:lnTo>
                    <a:pt x="18" y="984"/>
                  </a:lnTo>
                  <a:lnTo>
                    <a:pt x="17" y="982"/>
                  </a:lnTo>
                  <a:lnTo>
                    <a:pt x="8" y="977"/>
                  </a:lnTo>
                  <a:lnTo>
                    <a:pt x="0" y="974"/>
                  </a:lnTo>
                  <a:lnTo>
                    <a:pt x="4" y="968"/>
                  </a:lnTo>
                  <a:lnTo>
                    <a:pt x="9" y="953"/>
                  </a:lnTo>
                  <a:lnTo>
                    <a:pt x="15" y="952"/>
                  </a:lnTo>
                  <a:lnTo>
                    <a:pt x="29" y="955"/>
                  </a:lnTo>
                  <a:lnTo>
                    <a:pt x="45" y="957"/>
                  </a:lnTo>
                  <a:lnTo>
                    <a:pt x="42" y="965"/>
                  </a:lnTo>
                  <a:lnTo>
                    <a:pt x="29" y="968"/>
                  </a:lnTo>
                  <a:close/>
                  <a:moveTo>
                    <a:pt x="67" y="969"/>
                  </a:moveTo>
                  <a:lnTo>
                    <a:pt x="63" y="969"/>
                  </a:lnTo>
                  <a:lnTo>
                    <a:pt x="63" y="965"/>
                  </a:lnTo>
                  <a:lnTo>
                    <a:pt x="67" y="959"/>
                  </a:lnTo>
                  <a:lnTo>
                    <a:pt x="72" y="957"/>
                  </a:lnTo>
                  <a:lnTo>
                    <a:pt x="72" y="955"/>
                  </a:lnTo>
                  <a:lnTo>
                    <a:pt x="76" y="951"/>
                  </a:lnTo>
                  <a:lnTo>
                    <a:pt x="79" y="950"/>
                  </a:lnTo>
                  <a:lnTo>
                    <a:pt x="77" y="952"/>
                  </a:lnTo>
                  <a:lnTo>
                    <a:pt x="75" y="957"/>
                  </a:lnTo>
                  <a:lnTo>
                    <a:pt x="72" y="961"/>
                  </a:lnTo>
                  <a:lnTo>
                    <a:pt x="68" y="967"/>
                  </a:lnTo>
                  <a:lnTo>
                    <a:pt x="67" y="969"/>
                  </a:lnTo>
                  <a:close/>
                  <a:moveTo>
                    <a:pt x="79" y="942"/>
                  </a:moveTo>
                  <a:lnTo>
                    <a:pt x="73" y="946"/>
                  </a:lnTo>
                  <a:lnTo>
                    <a:pt x="72" y="944"/>
                  </a:lnTo>
                  <a:lnTo>
                    <a:pt x="76" y="939"/>
                  </a:lnTo>
                  <a:lnTo>
                    <a:pt x="76" y="935"/>
                  </a:lnTo>
                  <a:lnTo>
                    <a:pt x="80" y="933"/>
                  </a:lnTo>
                  <a:lnTo>
                    <a:pt x="83" y="931"/>
                  </a:lnTo>
                  <a:lnTo>
                    <a:pt x="84" y="929"/>
                  </a:lnTo>
                  <a:lnTo>
                    <a:pt x="85" y="930"/>
                  </a:lnTo>
                  <a:lnTo>
                    <a:pt x="84" y="933"/>
                  </a:lnTo>
                  <a:lnTo>
                    <a:pt x="85" y="936"/>
                  </a:lnTo>
                  <a:lnTo>
                    <a:pt x="81" y="942"/>
                  </a:lnTo>
                  <a:lnTo>
                    <a:pt x="79" y="942"/>
                  </a:lnTo>
                  <a:close/>
                  <a:moveTo>
                    <a:pt x="77" y="923"/>
                  </a:moveTo>
                  <a:lnTo>
                    <a:pt x="76" y="925"/>
                  </a:lnTo>
                  <a:lnTo>
                    <a:pt x="75" y="918"/>
                  </a:lnTo>
                  <a:lnTo>
                    <a:pt x="80" y="914"/>
                  </a:lnTo>
                  <a:lnTo>
                    <a:pt x="85" y="910"/>
                  </a:lnTo>
                  <a:lnTo>
                    <a:pt x="88" y="908"/>
                  </a:lnTo>
                  <a:lnTo>
                    <a:pt x="91" y="908"/>
                  </a:lnTo>
                  <a:lnTo>
                    <a:pt x="87" y="913"/>
                  </a:lnTo>
                  <a:lnTo>
                    <a:pt x="85" y="917"/>
                  </a:lnTo>
                  <a:lnTo>
                    <a:pt x="85" y="919"/>
                  </a:lnTo>
                  <a:lnTo>
                    <a:pt x="81" y="922"/>
                  </a:lnTo>
                  <a:lnTo>
                    <a:pt x="77" y="923"/>
                  </a:lnTo>
                  <a:close/>
                  <a:moveTo>
                    <a:pt x="33" y="908"/>
                  </a:moveTo>
                  <a:lnTo>
                    <a:pt x="32" y="908"/>
                  </a:lnTo>
                  <a:lnTo>
                    <a:pt x="33" y="904"/>
                  </a:lnTo>
                  <a:lnTo>
                    <a:pt x="36" y="901"/>
                  </a:lnTo>
                  <a:lnTo>
                    <a:pt x="38" y="904"/>
                  </a:lnTo>
                  <a:lnTo>
                    <a:pt x="36" y="906"/>
                  </a:lnTo>
                  <a:lnTo>
                    <a:pt x="33" y="908"/>
                  </a:lnTo>
                  <a:close/>
                  <a:moveTo>
                    <a:pt x="60" y="917"/>
                  </a:moveTo>
                  <a:lnTo>
                    <a:pt x="60" y="921"/>
                  </a:lnTo>
                  <a:lnTo>
                    <a:pt x="58" y="919"/>
                  </a:lnTo>
                  <a:lnTo>
                    <a:pt x="58" y="914"/>
                  </a:lnTo>
                  <a:lnTo>
                    <a:pt x="59" y="912"/>
                  </a:lnTo>
                  <a:lnTo>
                    <a:pt x="60" y="906"/>
                  </a:lnTo>
                  <a:lnTo>
                    <a:pt x="63" y="905"/>
                  </a:lnTo>
                  <a:lnTo>
                    <a:pt x="66" y="901"/>
                  </a:lnTo>
                  <a:lnTo>
                    <a:pt x="66" y="898"/>
                  </a:lnTo>
                  <a:lnTo>
                    <a:pt x="66" y="895"/>
                  </a:lnTo>
                  <a:lnTo>
                    <a:pt x="71" y="895"/>
                  </a:lnTo>
                  <a:lnTo>
                    <a:pt x="73" y="896"/>
                  </a:lnTo>
                  <a:lnTo>
                    <a:pt x="70" y="900"/>
                  </a:lnTo>
                  <a:lnTo>
                    <a:pt x="66" y="906"/>
                  </a:lnTo>
                  <a:lnTo>
                    <a:pt x="66" y="909"/>
                  </a:lnTo>
                  <a:lnTo>
                    <a:pt x="62" y="912"/>
                  </a:lnTo>
                  <a:lnTo>
                    <a:pt x="60" y="917"/>
                  </a:lnTo>
                  <a:close/>
                  <a:moveTo>
                    <a:pt x="59" y="872"/>
                  </a:moveTo>
                  <a:lnTo>
                    <a:pt x="63" y="876"/>
                  </a:lnTo>
                  <a:lnTo>
                    <a:pt x="68" y="875"/>
                  </a:lnTo>
                  <a:lnTo>
                    <a:pt x="73" y="874"/>
                  </a:lnTo>
                  <a:lnTo>
                    <a:pt x="75" y="875"/>
                  </a:lnTo>
                  <a:lnTo>
                    <a:pt x="67" y="884"/>
                  </a:lnTo>
                  <a:lnTo>
                    <a:pt x="63" y="889"/>
                  </a:lnTo>
                  <a:lnTo>
                    <a:pt x="56" y="892"/>
                  </a:lnTo>
                  <a:lnTo>
                    <a:pt x="56" y="888"/>
                  </a:lnTo>
                  <a:lnTo>
                    <a:pt x="56" y="881"/>
                  </a:lnTo>
                  <a:lnTo>
                    <a:pt x="54" y="872"/>
                  </a:lnTo>
                  <a:lnTo>
                    <a:pt x="55" y="872"/>
                  </a:lnTo>
                  <a:lnTo>
                    <a:pt x="59" y="872"/>
                  </a:lnTo>
                  <a:close/>
                  <a:moveTo>
                    <a:pt x="128" y="880"/>
                  </a:moveTo>
                  <a:lnTo>
                    <a:pt x="119" y="884"/>
                  </a:lnTo>
                  <a:lnTo>
                    <a:pt x="117" y="884"/>
                  </a:lnTo>
                  <a:lnTo>
                    <a:pt x="108" y="888"/>
                  </a:lnTo>
                  <a:lnTo>
                    <a:pt x="104" y="889"/>
                  </a:lnTo>
                  <a:lnTo>
                    <a:pt x="97" y="897"/>
                  </a:lnTo>
                  <a:lnTo>
                    <a:pt x="91" y="905"/>
                  </a:lnTo>
                  <a:lnTo>
                    <a:pt x="88" y="906"/>
                  </a:lnTo>
                  <a:lnTo>
                    <a:pt x="75" y="906"/>
                  </a:lnTo>
                  <a:lnTo>
                    <a:pt x="73" y="905"/>
                  </a:lnTo>
                  <a:lnTo>
                    <a:pt x="77" y="896"/>
                  </a:lnTo>
                  <a:lnTo>
                    <a:pt x="84" y="895"/>
                  </a:lnTo>
                  <a:lnTo>
                    <a:pt x="84" y="888"/>
                  </a:lnTo>
                  <a:lnTo>
                    <a:pt x="97" y="874"/>
                  </a:lnTo>
                  <a:lnTo>
                    <a:pt x="100" y="874"/>
                  </a:lnTo>
                  <a:lnTo>
                    <a:pt x="104" y="875"/>
                  </a:lnTo>
                  <a:lnTo>
                    <a:pt x="101" y="881"/>
                  </a:lnTo>
                  <a:lnTo>
                    <a:pt x="106" y="880"/>
                  </a:lnTo>
                  <a:lnTo>
                    <a:pt x="111" y="876"/>
                  </a:lnTo>
                  <a:lnTo>
                    <a:pt x="117" y="875"/>
                  </a:lnTo>
                  <a:lnTo>
                    <a:pt x="119" y="874"/>
                  </a:lnTo>
                  <a:lnTo>
                    <a:pt x="130" y="871"/>
                  </a:lnTo>
                  <a:lnTo>
                    <a:pt x="130" y="874"/>
                  </a:lnTo>
                  <a:lnTo>
                    <a:pt x="128" y="880"/>
                  </a:lnTo>
                  <a:close/>
                  <a:moveTo>
                    <a:pt x="72" y="842"/>
                  </a:moveTo>
                  <a:lnTo>
                    <a:pt x="66" y="842"/>
                  </a:lnTo>
                  <a:lnTo>
                    <a:pt x="66" y="838"/>
                  </a:lnTo>
                  <a:lnTo>
                    <a:pt x="68" y="832"/>
                  </a:lnTo>
                  <a:lnTo>
                    <a:pt x="72" y="830"/>
                  </a:lnTo>
                  <a:lnTo>
                    <a:pt x="73" y="832"/>
                  </a:lnTo>
                  <a:lnTo>
                    <a:pt x="73" y="836"/>
                  </a:lnTo>
                  <a:lnTo>
                    <a:pt x="72" y="837"/>
                  </a:lnTo>
                  <a:lnTo>
                    <a:pt x="76" y="838"/>
                  </a:lnTo>
                  <a:lnTo>
                    <a:pt x="72" y="842"/>
                  </a:lnTo>
                  <a:close/>
                  <a:moveTo>
                    <a:pt x="117" y="841"/>
                  </a:moveTo>
                  <a:lnTo>
                    <a:pt x="110" y="841"/>
                  </a:lnTo>
                  <a:lnTo>
                    <a:pt x="108" y="838"/>
                  </a:lnTo>
                  <a:lnTo>
                    <a:pt x="110" y="834"/>
                  </a:lnTo>
                  <a:lnTo>
                    <a:pt x="108" y="829"/>
                  </a:lnTo>
                  <a:lnTo>
                    <a:pt x="113" y="828"/>
                  </a:lnTo>
                  <a:lnTo>
                    <a:pt x="117" y="830"/>
                  </a:lnTo>
                  <a:lnTo>
                    <a:pt x="115" y="833"/>
                  </a:lnTo>
                  <a:lnTo>
                    <a:pt x="118" y="833"/>
                  </a:lnTo>
                  <a:lnTo>
                    <a:pt x="119" y="834"/>
                  </a:lnTo>
                  <a:lnTo>
                    <a:pt x="121" y="834"/>
                  </a:lnTo>
                  <a:lnTo>
                    <a:pt x="122" y="838"/>
                  </a:lnTo>
                  <a:lnTo>
                    <a:pt x="119" y="840"/>
                  </a:lnTo>
                  <a:lnTo>
                    <a:pt x="117" y="841"/>
                  </a:lnTo>
                  <a:close/>
                  <a:moveTo>
                    <a:pt x="135" y="836"/>
                  </a:moveTo>
                  <a:lnTo>
                    <a:pt x="131" y="837"/>
                  </a:lnTo>
                  <a:lnTo>
                    <a:pt x="126" y="836"/>
                  </a:lnTo>
                  <a:lnTo>
                    <a:pt x="130" y="830"/>
                  </a:lnTo>
                  <a:lnTo>
                    <a:pt x="130" y="826"/>
                  </a:lnTo>
                  <a:lnTo>
                    <a:pt x="134" y="824"/>
                  </a:lnTo>
                  <a:lnTo>
                    <a:pt x="139" y="823"/>
                  </a:lnTo>
                  <a:lnTo>
                    <a:pt x="140" y="834"/>
                  </a:lnTo>
                  <a:lnTo>
                    <a:pt x="135" y="836"/>
                  </a:lnTo>
                  <a:close/>
                  <a:moveTo>
                    <a:pt x="97" y="819"/>
                  </a:moveTo>
                  <a:lnTo>
                    <a:pt x="101" y="837"/>
                  </a:lnTo>
                  <a:lnTo>
                    <a:pt x="93" y="844"/>
                  </a:lnTo>
                  <a:lnTo>
                    <a:pt x="94" y="846"/>
                  </a:lnTo>
                  <a:lnTo>
                    <a:pt x="97" y="845"/>
                  </a:lnTo>
                  <a:lnTo>
                    <a:pt x="100" y="844"/>
                  </a:lnTo>
                  <a:lnTo>
                    <a:pt x="102" y="854"/>
                  </a:lnTo>
                  <a:lnTo>
                    <a:pt x="101" y="854"/>
                  </a:lnTo>
                  <a:lnTo>
                    <a:pt x="96" y="858"/>
                  </a:lnTo>
                  <a:lnTo>
                    <a:pt x="88" y="864"/>
                  </a:lnTo>
                  <a:lnTo>
                    <a:pt x="67" y="871"/>
                  </a:lnTo>
                  <a:lnTo>
                    <a:pt x="67" y="870"/>
                  </a:lnTo>
                  <a:lnTo>
                    <a:pt x="66" y="866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0" y="857"/>
                  </a:lnTo>
                  <a:lnTo>
                    <a:pt x="72" y="857"/>
                  </a:lnTo>
                  <a:lnTo>
                    <a:pt x="72" y="853"/>
                  </a:lnTo>
                  <a:lnTo>
                    <a:pt x="83" y="849"/>
                  </a:lnTo>
                  <a:lnTo>
                    <a:pt x="91" y="833"/>
                  </a:lnTo>
                  <a:lnTo>
                    <a:pt x="83" y="836"/>
                  </a:lnTo>
                  <a:lnTo>
                    <a:pt x="84" y="826"/>
                  </a:lnTo>
                  <a:lnTo>
                    <a:pt x="97" y="819"/>
                  </a:lnTo>
                  <a:close/>
                  <a:moveTo>
                    <a:pt x="161" y="806"/>
                  </a:moveTo>
                  <a:lnTo>
                    <a:pt x="155" y="809"/>
                  </a:lnTo>
                  <a:lnTo>
                    <a:pt x="143" y="819"/>
                  </a:lnTo>
                  <a:lnTo>
                    <a:pt x="138" y="820"/>
                  </a:lnTo>
                  <a:lnTo>
                    <a:pt x="136" y="819"/>
                  </a:lnTo>
                  <a:lnTo>
                    <a:pt x="135" y="817"/>
                  </a:lnTo>
                  <a:lnTo>
                    <a:pt x="146" y="806"/>
                  </a:lnTo>
                  <a:lnTo>
                    <a:pt x="148" y="806"/>
                  </a:lnTo>
                  <a:lnTo>
                    <a:pt x="152" y="804"/>
                  </a:lnTo>
                  <a:lnTo>
                    <a:pt x="161" y="806"/>
                  </a:lnTo>
                  <a:close/>
                  <a:moveTo>
                    <a:pt x="119" y="823"/>
                  </a:moveTo>
                  <a:lnTo>
                    <a:pt x="110" y="813"/>
                  </a:lnTo>
                  <a:lnTo>
                    <a:pt x="119" y="803"/>
                  </a:lnTo>
                  <a:lnTo>
                    <a:pt x="125" y="799"/>
                  </a:lnTo>
                  <a:lnTo>
                    <a:pt x="131" y="807"/>
                  </a:lnTo>
                  <a:lnTo>
                    <a:pt x="130" y="816"/>
                  </a:lnTo>
                  <a:lnTo>
                    <a:pt x="125" y="821"/>
                  </a:lnTo>
                  <a:lnTo>
                    <a:pt x="119" y="823"/>
                  </a:lnTo>
                  <a:close/>
                  <a:moveTo>
                    <a:pt x="100" y="777"/>
                  </a:moveTo>
                  <a:lnTo>
                    <a:pt x="93" y="781"/>
                  </a:lnTo>
                  <a:lnTo>
                    <a:pt x="94" y="773"/>
                  </a:lnTo>
                  <a:lnTo>
                    <a:pt x="100" y="777"/>
                  </a:lnTo>
                  <a:close/>
                  <a:moveTo>
                    <a:pt x="156" y="775"/>
                  </a:moveTo>
                  <a:lnTo>
                    <a:pt x="146" y="779"/>
                  </a:lnTo>
                  <a:lnTo>
                    <a:pt x="142" y="774"/>
                  </a:lnTo>
                  <a:lnTo>
                    <a:pt x="146" y="769"/>
                  </a:lnTo>
                  <a:lnTo>
                    <a:pt x="149" y="764"/>
                  </a:lnTo>
                  <a:lnTo>
                    <a:pt x="153" y="764"/>
                  </a:lnTo>
                  <a:lnTo>
                    <a:pt x="159" y="769"/>
                  </a:lnTo>
                  <a:lnTo>
                    <a:pt x="156" y="775"/>
                  </a:lnTo>
                  <a:close/>
                  <a:moveTo>
                    <a:pt x="140" y="769"/>
                  </a:moveTo>
                  <a:lnTo>
                    <a:pt x="139" y="775"/>
                  </a:lnTo>
                  <a:lnTo>
                    <a:pt x="135" y="774"/>
                  </a:lnTo>
                  <a:lnTo>
                    <a:pt x="134" y="773"/>
                  </a:lnTo>
                  <a:lnTo>
                    <a:pt x="132" y="778"/>
                  </a:lnTo>
                  <a:lnTo>
                    <a:pt x="128" y="781"/>
                  </a:lnTo>
                  <a:lnTo>
                    <a:pt x="122" y="775"/>
                  </a:lnTo>
                  <a:lnTo>
                    <a:pt x="128" y="768"/>
                  </a:lnTo>
                  <a:lnTo>
                    <a:pt x="128" y="761"/>
                  </a:lnTo>
                  <a:lnTo>
                    <a:pt x="135" y="758"/>
                  </a:lnTo>
                  <a:lnTo>
                    <a:pt x="139" y="757"/>
                  </a:lnTo>
                  <a:lnTo>
                    <a:pt x="143" y="756"/>
                  </a:lnTo>
                  <a:lnTo>
                    <a:pt x="142" y="762"/>
                  </a:lnTo>
                  <a:lnTo>
                    <a:pt x="140" y="769"/>
                  </a:lnTo>
                  <a:close/>
                  <a:moveTo>
                    <a:pt x="54" y="744"/>
                  </a:moveTo>
                  <a:lnTo>
                    <a:pt x="51" y="748"/>
                  </a:lnTo>
                  <a:lnTo>
                    <a:pt x="47" y="747"/>
                  </a:lnTo>
                  <a:lnTo>
                    <a:pt x="43" y="744"/>
                  </a:lnTo>
                  <a:lnTo>
                    <a:pt x="39" y="743"/>
                  </a:lnTo>
                  <a:lnTo>
                    <a:pt x="39" y="739"/>
                  </a:lnTo>
                  <a:lnTo>
                    <a:pt x="46" y="736"/>
                  </a:lnTo>
                  <a:lnTo>
                    <a:pt x="53" y="739"/>
                  </a:lnTo>
                  <a:lnTo>
                    <a:pt x="54" y="744"/>
                  </a:lnTo>
                  <a:close/>
                  <a:moveTo>
                    <a:pt x="134" y="739"/>
                  </a:moveTo>
                  <a:lnTo>
                    <a:pt x="126" y="741"/>
                  </a:lnTo>
                  <a:lnTo>
                    <a:pt x="125" y="739"/>
                  </a:lnTo>
                  <a:lnTo>
                    <a:pt x="123" y="736"/>
                  </a:lnTo>
                  <a:lnTo>
                    <a:pt x="125" y="735"/>
                  </a:lnTo>
                  <a:lnTo>
                    <a:pt x="125" y="732"/>
                  </a:lnTo>
                  <a:lnTo>
                    <a:pt x="131" y="728"/>
                  </a:lnTo>
                  <a:lnTo>
                    <a:pt x="135" y="732"/>
                  </a:lnTo>
                  <a:lnTo>
                    <a:pt x="134" y="736"/>
                  </a:lnTo>
                  <a:lnTo>
                    <a:pt x="134" y="739"/>
                  </a:lnTo>
                  <a:close/>
                  <a:moveTo>
                    <a:pt x="114" y="727"/>
                  </a:moveTo>
                  <a:lnTo>
                    <a:pt x="109" y="734"/>
                  </a:lnTo>
                  <a:lnTo>
                    <a:pt x="105" y="731"/>
                  </a:lnTo>
                  <a:lnTo>
                    <a:pt x="102" y="730"/>
                  </a:lnTo>
                  <a:lnTo>
                    <a:pt x="106" y="727"/>
                  </a:lnTo>
                  <a:lnTo>
                    <a:pt x="105" y="724"/>
                  </a:lnTo>
                  <a:lnTo>
                    <a:pt x="105" y="723"/>
                  </a:lnTo>
                  <a:lnTo>
                    <a:pt x="109" y="718"/>
                  </a:lnTo>
                  <a:lnTo>
                    <a:pt x="113" y="720"/>
                  </a:lnTo>
                  <a:lnTo>
                    <a:pt x="113" y="723"/>
                  </a:lnTo>
                  <a:lnTo>
                    <a:pt x="114" y="727"/>
                  </a:lnTo>
                  <a:close/>
                  <a:moveTo>
                    <a:pt x="152" y="719"/>
                  </a:moveTo>
                  <a:lnTo>
                    <a:pt x="148" y="722"/>
                  </a:lnTo>
                  <a:lnTo>
                    <a:pt x="146" y="720"/>
                  </a:lnTo>
                  <a:lnTo>
                    <a:pt x="146" y="717"/>
                  </a:lnTo>
                  <a:lnTo>
                    <a:pt x="147" y="711"/>
                  </a:lnTo>
                  <a:lnTo>
                    <a:pt x="151" y="709"/>
                  </a:lnTo>
                  <a:lnTo>
                    <a:pt x="155" y="710"/>
                  </a:lnTo>
                  <a:lnTo>
                    <a:pt x="152" y="719"/>
                  </a:lnTo>
                  <a:close/>
                  <a:moveTo>
                    <a:pt x="157" y="706"/>
                  </a:moveTo>
                  <a:lnTo>
                    <a:pt x="153" y="706"/>
                  </a:lnTo>
                  <a:lnTo>
                    <a:pt x="152" y="701"/>
                  </a:lnTo>
                  <a:lnTo>
                    <a:pt x="152" y="696"/>
                  </a:lnTo>
                  <a:lnTo>
                    <a:pt x="156" y="693"/>
                  </a:lnTo>
                  <a:lnTo>
                    <a:pt x="157" y="698"/>
                  </a:lnTo>
                  <a:lnTo>
                    <a:pt x="157" y="703"/>
                  </a:lnTo>
                  <a:lnTo>
                    <a:pt x="157" y="706"/>
                  </a:lnTo>
                  <a:close/>
                  <a:moveTo>
                    <a:pt x="187" y="681"/>
                  </a:moveTo>
                  <a:lnTo>
                    <a:pt x="178" y="681"/>
                  </a:lnTo>
                  <a:lnTo>
                    <a:pt x="177" y="679"/>
                  </a:lnTo>
                  <a:lnTo>
                    <a:pt x="185" y="672"/>
                  </a:lnTo>
                  <a:lnTo>
                    <a:pt x="190" y="672"/>
                  </a:lnTo>
                  <a:lnTo>
                    <a:pt x="193" y="675"/>
                  </a:lnTo>
                  <a:lnTo>
                    <a:pt x="197" y="675"/>
                  </a:lnTo>
                  <a:lnTo>
                    <a:pt x="201" y="675"/>
                  </a:lnTo>
                  <a:lnTo>
                    <a:pt x="198" y="677"/>
                  </a:lnTo>
                  <a:lnTo>
                    <a:pt x="197" y="680"/>
                  </a:lnTo>
                  <a:lnTo>
                    <a:pt x="190" y="680"/>
                  </a:lnTo>
                  <a:lnTo>
                    <a:pt x="187" y="681"/>
                  </a:lnTo>
                  <a:close/>
                  <a:moveTo>
                    <a:pt x="194" y="663"/>
                  </a:moveTo>
                  <a:lnTo>
                    <a:pt x="185" y="665"/>
                  </a:lnTo>
                  <a:lnTo>
                    <a:pt x="183" y="664"/>
                  </a:lnTo>
                  <a:lnTo>
                    <a:pt x="186" y="658"/>
                  </a:lnTo>
                  <a:lnTo>
                    <a:pt x="191" y="656"/>
                  </a:lnTo>
                  <a:lnTo>
                    <a:pt x="194" y="655"/>
                  </a:lnTo>
                  <a:lnTo>
                    <a:pt x="201" y="655"/>
                  </a:lnTo>
                  <a:lnTo>
                    <a:pt x="203" y="655"/>
                  </a:lnTo>
                  <a:lnTo>
                    <a:pt x="207" y="658"/>
                  </a:lnTo>
                  <a:lnTo>
                    <a:pt x="207" y="662"/>
                  </a:lnTo>
                  <a:lnTo>
                    <a:pt x="195" y="663"/>
                  </a:lnTo>
                  <a:lnTo>
                    <a:pt x="194" y="663"/>
                  </a:lnTo>
                  <a:close/>
                  <a:moveTo>
                    <a:pt x="280" y="576"/>
                  </a:moveTo>
                  <a:lnTo>
                    <a:pt x="275" y="584"/>
                  </a:lnTo>
                  <a:lnTo>
                    <a:pt x="275" y="591"/>
                  </a:lnTo>
                  <a:lnTo>
                    <a:pt x="275" y="608"/>
                  </a:lnTo>
                  <a:lnTo>
                    <a:pt x="270" y="612"/>
                  </a:lnTo>
                  <a:lnTo>
                    <a:pt x="267" y="599"/>
                  </a:lnTo>
                  <a:lnTo>
                    <a:pt x="263" y="597"/>
                  </a:lnTo>
                  <a:lnTo>
                    <a:pt x="256" y="592"/>
                  </a:lnTo>
                  <a:lnTo>
                    <a:pt x="254" y="592"/>
                  </a:lnTo>
                  <a:lnTo>
                    <a:pt x="256" y="591"/>
                  </a:lnTo>
                  <a:lnTo>
                    <a:pt x="257" y="590"/>
                  </a:lnTo>
                  <a:lnTo>
                    <a:pt x="257" y="588"/>
                  </a:lnTo>
                  <a:lnTo>
                    <a:pt x="262" y="578"/>
                  </a:lnTo>
                  <a:lnTo>
                    <a:pt x="265" y="579"/>
                  </a:lnTo>
                  <a:lnTo>
                    <a:pt x="270" y="582"/>
                  </a:lnTo>
                  <a:lnTo>
                    <a:pt x="279" y="570"/>
                  </a:lnTo>
                  <a:lnTo>
                    <a:pt x="280" y="576"/>
                  </a:lnTo>
                  <a:close/>
                  <a:moveTo>
                    <a:pt x="67" y="476"/>
                  </a:moveTo>
                  <a:lnTo>
                    <a:pt x="55" y="477"/>
                  </a:lnTo>
                  <a:lnTo>
                    <a:pt x="56" y="473"/>
                  </a:lnTo>
                  <a:lnTo>
                    <a:pt x="63" y="465"/>
                  </a:lnTo>
                  <a:lnTo>
                    <a:pt x="67" y="470"/>
                  </a:lnTo>
                  <a:lnTo>
                    <a:pt x="67" y="476"/>
                  </a:lnTo>
                  <a:close/>
                  <a:moveTo>
                    <a:pt x="127" y="427"/>
                  </a:moveTo>
                  <a:lnTo>
                    <a:pt x="127" y="442"/>
                  </a:lnTo>
                  <a:lnTo>
                    <a:pt x="127" y="446"/>
                  </a:lnTo>
                  <a:lnTo>
                    <a:pt x="125" y="447"/>
                  </a:lnTo>
                  <a:lnTo>
                    <a:pt x="122" y="439"/>
                  </a:lnTo>
                  <a:lnTo>
                    <a:pt x="119" y="440"/>
                  </a:lnTo>
                  <a:lnTo>
                    <a:pt x="118" y="440"/>
                  </a:lnTo>
                  <a:lnTo>
                    <a:pt x="115" y="446"/>
                  </a:lnTo>
                  <a:lnTo>
                    <a:pt x="109" y="447"/>
                  </a:lnTo>
                  <a:lnTo>
                    <a:pt x="110" y="447"/>
                  </a:lnTo>
                  <a:lnTo>
                    <a:pt x="110" y="438"/>
                  </a:lnTo>
                  <a:lnTo>
                    <a:pt x="119" y="432"/>
                  </a:lnTo>
                  <a:lnTo>
                    <a:pt x="127" y="427"/>
                  </a:lnTo>
                  <a:close/>
                  <a:moveTo>
                    <a:pt x="369" y="357"/>
                  </a:moveTo>
                  <a:lnTo>
                    <a:pt x="369" y="366"/>
                  </a:lnTo>
                  <a:lnTo>
                    <a:pt x="383" y="367"/>
                  </a:lnTo>
                  <a:lnTo>
                    <a:pt x="384" y="367"/>
                  </a:lnTo>
                  <a:lnTo>
                    <a:pt x="385" y="370"/>
                  </a:lnTo>
                  <a:lnTo>
                    <a:pt x="376" y="375"/>
                  </a:lnTo>
                  <a:lnTo>
                    <a:pt x="369" y="374"/>
                  </a:lnTo>
                  <a:lnTo>
                    <a:pt x="364" y="372"/>
                  </a:lnTo>
                  <a:lnTo>
                    <a:pt x="354" y="370"/>
                  </a:lnTo>
                  <a:lnTo>
                    <a:pt x="354" y="368"/>
                  </a:lnTo>
                  <a:lnTo>
                    <a:pt x="354" y="366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62" y="360"/>
                  </a:lnTo>
                  <a:lnTo>
                    <a:pt x="367" y="355"/>
                  </a:lnTo>
                  <a:lnTo>
                    <a:pt x="369" y="357"/>
                  </a:lnTo>
                  <a:close/>
                  <a:moveTo>
                    <a:pt x="426" y="343"/>
                  </a:moveTo>
                  <a:lnTo>
                    <a:pt x="430" y="346"/>
                  </a:lnTo>
                  <a:lnTo>
                    <a:pt x="439" y="346"/>
                  </a:lnTo>
                  <a:lnTo>
                    <a:pt x="444" y="355"/>
                  </a:lnTo>
                  <a:lnTo>
                    <a:pt x="440" y="357"/>
                  </a:lnTo>
                  <a:lnTo>
                    <a:pt x="427" y="349"/>
                  </a:lnTo>
                  <a:lnTo>
                    <a:pt x="420" y="358"/>
                  </a:lnTo>
                  <a:lnTo>
                    <a:pt x="419" y="358"/>
                  </a:lnTo>
                  <a:lnTo>
                    <a:pt x="417" y="357"/>
                  </a:lnTo>
                  <a:lnTo>
                    <a:pt x="407" y="354"/>
                  </a:lnTo>
                  <a:lnTo>
                    <a:pt x="406" y="351"/>
                  </a:lnTo>
                  <a:lnTo>
                    <a:pt x="414" y="349"/>
                  </a:lnTo>
                  <a:lnTo>
                    <a:pt x="419" y="346"/>
                  </a:lnTo>
                  <a:lnTo>
                    <a:pt x="422" y="345"/>
                  </a:lnTo>
                  <a:lnTo>
                    <a:pt x="426" y="343"/>
                  </a:lnTo>
                  <a:close/>
                  <a:moveTo>
                    <a:pt x="176" y="357"/>
                  </a:moveTo>
                  <a:lnTo>
                    <a:pt x="173" y="362"/>
                  </a:lnTo>
                  <a:lnTo>
                    <a:pt x="169" y="362"/>
                  </a:lnTo>
                  <a:lnTo>
                    <a:pt x="160" y="359"/>
                  </a:lnTo>
                  <a:lnTo>
                    <a:pt x="166" y="364"/>
                  </a:lnTo>
                  <a:lnTo>
                    <a:pt x="169" y="366"/>
                  </a:lnTo>
                  <a:lnTo>
                    <a:pt x="163" y="376"/>
                  </a:lnTo>
                  <a:lnTo>
                    <a:pt x="160" y="381"/>
                  </a:lnTo>
                  <a:lnTo>
                    <a:pt x="155" y="381"/>
                  </a:lnTo>
                  <a:lnTo>
                    <a:pt x="149" y="383"/>
                  </a:lnTo>
                  <a:lnTo>
                    <a:pt x="148" y="387"/>
                  </a:lnTo>
                  <a:lnTo>
                    <a:pt x="143" y="396"/>
                  </a:lnTo>
                  <a:lnTo>
                    <a:pt x="138" y="389"/>
                  </a:lnTo>
                  <a:lnTo>
                    <a:pt x="147" y="368"/>
                  </a:lnTo>
                  <a:lnTo>
                    <a:pt x="146" y="360"/>
                  </a:lnTo>
                  <a:lnTo>
                    <a:pt x="159" y="337"/>
                  </a:lnTo>
                  <a:lnTo>
                    <a:pt x="168" y="319"/>
                  </a:lnTo>
                  <a:lnTo>
                    <a:pt x="173" y="326"/>
                  </a:lnTo>
                  <a:lnTo>
                    <a:pt x="172" y="336"/>
                  </a:lnTo>
                  <a:lnTo>
                    <a:pt x="166" y="340"/>
                  </a:lnTo>
                  <a:lnTo>
                    <a:pt x="172" y="343"/>
                  </a:lnTo>
                  <a:lnTo>
                    <a:pt x="173" y="349"/>
                  </a:lnTo>
                  <a:lnTo>
                    <a:pt x="176" y="355"/>
                  </a:lnTo>
                  <a:lnTo>
                    <a:pt x="176" y="357"/>
                  </a:lnTo>
                  <a:close/>
                  <a:moveTo>
                    <a:pt x="194" y="341"/>
                  </a:moveTo>
                  <a:lnTo>
                    <a:pt x="190" y="347"/>
                  </a:lnTo>
                  <a:lnTo>
                    <a:pt x="183" y="349"/>
                  </a:lnTo>
                  <a:lnTo>
                    <a:pt x="183" y="342"/>
                  </a:lnTo>
                  <a:lnTo>
                    <a:pt x="177" y="347"/>
                  </a:lnTo>
                  <a:lnTo>
                    <a:pt x="177" y="343"/>
                  </a:lnTo>
                  <a:lnTo>
                    <a:pt x="178" y="332"/>
                  </a:lnTo>
                  <a:lnTo>
                    <a:pt x="182" y="328"/>
                  </a:lnTo>
                  <a:lnTo>
                    <a:pt x="182" y="322"/>
                  </a:lnTo>
                  <a:lnTo>
                    <a:pt x="191" y="321"/>
                  </a:lnTo>
                  <a:lnTo>
                    <a:pt x="191" y="317"/>
                  </a:lnTo>
                  <a:lnTo>
                    <a:pt x="187" y="315"/>
                  </a:lnTo>
                  <a:lnTo>
                    <a:pt x="190" y="305"/>
                  </a:lnTo>
                  <a:lnTo>
                    <a:pt x="199" y="309"/>
                  </a:lnTo>
                  <a:lnTo>
                    <a:pt x="198" y="316"/>
                  </a:lnTo>
                  <a:lnTo>
                    <a:pt x="194" y="341"/>
                  </a:lnTo>
                  <a:close/>
                  <a:moveTo>
                    <a:pt x="261" y="275"/>
                  </a:moveTo>
                  <a:lnTo>
                    <a:pt x="259" y="282"/>
                  </a:lnTo>
                  <a:lnTo>
                    <a:pt x="267" y="278"/>
                  </a:lnTo>
                  <a:lnTo>
                    <a:pt x="269" y="279"/>
                  </a:lnTo>
                  <a:lnTo>
                    <a:pt x="273" y="286"/>
                  </a:lnTo>
                  <a:lnTo>
                    <a:pt x="269" y="292"/>
                  </a:lnTo>
                  <a:lnTo>
                    <a:pt x="242" y="305"/>
                  </a:lnTo>
                  <a:lnTo>
                    <a:pt x="246" y="316"/>
                  </a:lnTo>
                  <a:lnTo>
                    <a:pt x="245" y="317"/>
                  </a:lnTo>
                  <a:lnTo>
                    <a:pt x="240" y="321"/>
                  </a:lnTo>
                  <a:lnTo>
                    <a:pt x="229" y="320"/>
                  </a:lnTo>
                  <a:lnTo>
                    <a:pt x="229" y="329"/>
                  </a:lnTo>
                  <a:lnTo>
                    <a:pt x="228" y="329"/>
                  </a:lnTo>
                  <a:lnTo>
                    <a:pt x="220" y="325"/>
                  </a:lnTo>
                  <a:lnTo>
                    <a:pt x="219" y="319"/>
                  </a:lnTo>
                  <a:lnTo>
                    <a:pt x="214" y="319"/>
                  </a:lnTo>
                  <a:lnTo>
                    <a:pt x="216" y="325"/>
                  </a:lnTo>
                  <a:lnTo>
                    <a:pt x="215" y="329"/>
                  </a:lnTo>
                  <a:lnTo>
                    <a:pt x="214" y="333"/>
                  </a:lnTo>
                  <a:lnTo>
                    <a:pt x="210" y="336"/>
                  </a:lnTo>
                  <a:lnTo>
                    <a:pt x="207" y="333"/>
                  </a:lnTo>
                  <a:lnTo>
                    <a:pt x="204" y="328"/>
                  </a:lnTo>
                  <a:lnTo>
                    <a:pt x="206" y="317"/>
                  </a:lnTo>
                  <a:lnTo>
                    <a:pt x="215" y="309"/>
                  </a:lnTo>
                  <a:lnTo>
                    <a:pt x="212" y="307"/>
                  </a:lnTo>
                  <a:lnTo>
                    <a:pt x="206" y="311"/>
                  </a:lnTo>
                  <a:lnTo>
                    <a:pt x="210" y="292"/>
                  </a:lnTo>
                  <a:lnTo>
                    <a:pt x="223" y="288"/>
                  </a:lnTo>
                  <a:lnTo>
                    <a:pt x="221" y="285"/>
                  </a:lnTo>
                  <a:lnTo>
                    <a:pt x="214" y="285"/>
                  </a:lnTo>
                  <a:lnTo>
                    <a:pt x="210" y="279"/>
                  </a:lnTo>
                  <a:lnTo>
                    <a:pt x="227" y="270"/>
                  </a:lnTo>
                  <a:lnTo>
                    <a:pt x="236" y="286"/>
                  </a:lnTo>
                  <a:lnTo>
                    <a:pt x="237" y="286"/>
                  </a:lnTo>
                  <a:lnTo>
                    <a:pt x="242" y="285"/>
                  </a:lnTo>
                  <a:lnTo>
                    <a:pt x="241" y="281"/>
                  </a:lnTo>
                  <a:lnTo>
                    <a:pt x="236" y="274"/>
                  </a:lnTo>
                  <a:lnTo>
                    <a:pt x="252" y="261"/>
                  </a:lnTo>
                  <a:lnTo>
                    <a:pt x="258" y="264"/>
                  </a:lnTo>
                  <a:lnTo>
                    <a:pt x="261" y="275"/>
                  </a:lnTo>
                  <a:close/>
                  <a:moveTo>
                    <a:pt x="276" y="264"/>
                  </a:moveTo>
                  <a:lnTo>
                    <a:pt x="278" y="265"/>
                  </a:lnTo>
                  <a:lnTo>
                    <a:pt x="283" y="265"/>
                  </a:lnTo>
                  <a:lnTo>
                    <a:pt x="286" y="271"/>
                  </a:lnTo>
                  <a:lnTo>
                    <a:pt x="284" y="281"/>
                  </a:lnTo>
                  <a:lnTo>
                    <a:pt x="283" y="282"/>
                  </a:lnTo>
                  <a:lnTo>
                    <a:pt x="279" y="283"/>
                  </a:lnTo>
                  <a:lnTo>
                    <a:pt x="275" y="281"/>
                  </a:lnTo>
                  <a:lnTo>
                    <a:pt x="275" y="279"/>
                  </a:lnTo>
                  <a:lnTo>
                    <a:pt x="273" y="275"/>
                  </a:lnTo>
                  <a:lnTo>
                    <a:pt x="274" y="270"/>
                  </a:lnTo>
                  <a:lnTo>
                    <a:pt x="266" y="271"/>
                  </a:lnTo>
                  <a:lnTo>
                    <a:pt x="265" y="265"/>
                  </a:lnTo>
                  <a:lnTo>
                    <a:pt x="269" y="266"/>
                  </a:lnTo>
                  <a:lnTo>
                    <a:pt x="267" y="261"/>
                  </a:lnTo>
                  <a:lnTo>
                    <a:pt x="274" y="260"/>
                  </a:lnTo>
                  <a:lnTo>
                    <a:pt x="276" y="264"/>
                  </a:lnTo>
                  <a:close/>
                  <a:moveTo>
                    <a:pt x="371" y="230"/>
                  </a:moveTo>
                  <a:lnTo>
                    <a:pt x="360" y="250"/>
                  </a:lnTo>
                  <a:lnTo>
                    <a:pt x="352" y="253"/>
                  </a:lnTo>
                  <a:lnTo>
                    <a:pt x="351" y="260"/>
                  </a:lnTo>
                  <a:lnTo>
                    <a:pt x="345" y="265"/>
                  </a:lnTo>
                  <a:lnTo>
                    <a:pt x="330" y="275"/>
                  </a:lnTo>
                  <a:lnTo>
                    <a:pt x="329" y="264"/>
                  </a:lnTo>
                  <a:lnTo>
                    <a:pt x="329" y="265"/>
                  </a:lnTo>
                  <a:lnTo>
                    <a:pt x="328" y="266"/>
                  </a:lnTo>
                  <a:lnTo>
                    <a:pt x="321" y="281"/>
                  </a:lnTo>
                  <a:lnTo>
                    <a:pt x="324" y="288"/>
                  </a:lnTo>
                  <a:lnTo>
                    <a:pt x="321" y="291"/>
                  </a:lnTo>
                  <a:lnTo>
                    <a:pt x="316" y="288"/>
                  </a:lnTo>
                  <a:lnTo>
                    <a:pt x="314" y="287"/>
                  </a:lnTo>
                  <a:lnTo>
                    <a:pt x="313" y="287"/>
                  </a:lnTo>
                  <a:lnTo>
                    <a:pt x="312" y="286"/>
                  </a:lnTo>
                  <a:lnTo>
                    <a:pt x="312" y="291"/>
                  </a:lnTo>
                  <a:lnTo>
                    <a:pt x="305" y="298"/>
                  </a:lnTo>
                  <a:lnTo>
                    <a:pt x="278" y="312"/>
                  </a:lnTo>
                  <a:lnTo>
                    <a:pt x="276" y="305"/>
                  </a:lnTo>
                  <a:lnTo>
                    <a:pt x="278" y="288"/>
                  </a:lnTo>
                  <a:lnTo>
                    <a:pt x="278" y="287"/>
                  </a:lnTo>
                  <a:lnTo>
                    <a:pt x="278" y="286"/>
                  </a:lnTo>
                  <a:lnTo>
                    <a:pt x="287" y="285"/>
                  </a:lnTo>
                  <a:lnTo>
                    <a:pt x="288" y="285"/>
                  </a:lnTo>
                  <a:lnTo>
                    <a:pt x="288" y="279"/>
                  </a:lnTo>
                  <a:lnTo>
                    <a:pt x="291" y="262"/>
                  </a:lnTo>
                  <a:lnTo>
                    <a:pt x="295" y="260"/>
                  </a:lnTo>
                  <a:lnTo>
                    <a:pt x="300" y="265"/>
                  </a:lnTo>
                  <a:lnTo>
                    <a:pt x="305" y="260"/>
                  </a:lnTo>
                  <a:lnTo>
                    <a:pt x="297" y="250"/>
                  </a:lnTo>
                  <a:lnTo>
                    <a:pt x="307" y="245"/>
                  </a:lnTo>
                  <a:lnTo>
                    <a:pt x="312" y="252"/>
                  </a:lnTo>
                  <a:lnTo>
                    <a:pt x="314" y="249"/>
                  </a:lnTo>
                  <a:lnTo>
                    <a:pt x="313" y="244"/>
                  </a:lnTo>
                  <a:lnTo>
                    <a:pt x="313" y="241"/>
                  </a:lnTo>
                  <a:lnTo>
                    <a:pt x="317" y="239"/>
                  </a:lnTo>
                  <a:lnTo>
                    <a:pt x="318" y="239"/>
                  </a:lnTo>
                  <a:lnTo>
                    <a:pt x="321" y="237"/>
                  </a:lnTo>
                  <a:lnTo>
                    <a:pt x="322" y="239"/>
                  </a:lnTo>
                  <a:lnTo>
                    <a:pt x="326" y="244"/>
                  </a:lnTo>
                  <a:lnTo>
                    <a:pt x="329" y="237"/>
                  </a:lnTo>
                  <a:lnTo>
                    <a:pt x="329" y="236"/>
                  </a:lnTo>
                  <a:lnTo>
                    <a:pt x="335" y="235"/>
                  </a:lnTo>
                  <a:lnTo>
                    <a:pt x="341" y="240"/>
                  </a:lnTo>
                  <a:lnTo>
                    <a:pt x="342" y="241"/>
                  </a:lnTo>
                  <a:lnTo>
                    <a:pt x="341" y="247"/>
                  </a:lnTo>
                  <a:lnTo>
                    <a:pt x="346" y="248"/>
                  </a:lnTo>
                  <a:lnTo>
                    <a:pt x="348" y="237"/>
                  </a:lnTo>
                  <a:lnTo>
                    <a:pt x="348" y="236"/>
                  </a:lnTo>
                  <a:lnTo>
                    <a:pt x="355" y="233"/>
                  </a:lnTo>
                  <a:lnTo>
                    <a:pt x="364" y="228"/>
                  </a:lnTo>
                  <a:lnTo>
                    <a:pt x="371" y="228"/>
                  </a:lnTo>
                  <a:lnTo>
                    <a:pt x="371" y="230"/>
                  </a:lnTo>
                  <a:close/>
                  <a:moveTo>
                    <a:pt x="481" y="237"/>
                  </a:moveTo>
                  <a:lnTo>
                    <a:pt x="468" y="247"/>
                  </a:lnTo>
                  <a:lnTo>
                    <a:pt x="462" y="240"/>
                  </a:lnTo>
                  <a:lnTo>
                    <a:pt x="474" y="215"/>
                  </a:lnTo>
                  <a:lnTo>
                    <a:pt x="478" y="207"/>
                  </a:lnTo>
                  <a:lnTo>
                    <a:pt x="489" y="203"/>
                  </a:lnTo>
                  <a:lnTo>
                    <a:pt x="498" y="211"/>
                  </a:lnTo>
                  <a:lnTo>
                    <a:pt x="496" y="215"/>
                  </a:lnTo>
                  <a:lnTo>
                    <a:pt x="503" y="224"/>
                  </a:lnTo>
                  <a:lnTo>
                    <a:pt x="495" y="237"/>
                  </a:lnTo>
                  <a:lnTo>
                    <a:pt x="491" y="237"/>
                  </a:lnTo>
                  <a:lnTo>
                    <a:pt x="482" y="237"/>
                  </a:lnTo>
                  <a:lnTo>
                    <a:pt x="481" y="237"/>
                  </a:lnTo>
                  <a:close/>
                  <a:moveTo>
                    <a:pt x="326" y="197"/>
                  </a:moveTo>
                  <a:lnTo>
                    <a:pt x="337" y="205"/>
                  </a:lnTo>
                  <a:lnTo>
                    <a:pt x="345" y="202"/>
                  </a:lnTo>
                  <a:lnTo>
                    <a:pt x="347" y="205"/>
                  </a:lnTo>
                  <a:lnTo>
                    <a:pt x="348" y="205"/>
                  </a:lnTo>
                  <a:lnTo>
                    <a:pt x="350" y="205"/>
                  </a:lnTo>
                  <a:lnTo>
                    <a:pt x="354" y="207"/>
                  </a:lnTo>
                  <a:lnTo>
                    <a:pt x="356" y="210"/>
                  </a:lnTo>
                  <a:lnTo>
                    <a:pt x="350" y="215"/>
                  </a:lnTo>
                  <a:lnTo>
                    <a:pt x="345" y="220"/>
                  </a:lnTo>
                  <a:lnTo>
                    <a:pt x="338" y="222"/>
                  </a:lnTo>
                  <a:lnTo>
                    <a:pt x="334" y="223"/>
                  </a:lnTo>
                  <a:lnTo>
                    <a:pt x="329" y="223"/>
                  </a:lnTo>
                  <a:lnTo>
                    <a:pt x="324" y="215"/>
                  </a:lnTo>
                  <a:lnTo>
                    <a:pt x="317" y="206"/>
                  </a:lnTo>
                  <a:lnTo>
                    <a:pt x="326" y="197"/>
                  </a:lnTo>
                  <a:close/>
                  <a:moveTo>
                    <a:pt x="659" y="197"/>
                  </a:moveTo>
                  <a:lnTo>
                    <a:pt x="661" y="202"/>
                  </a:lnTo>
                  <a:lnTo>
                    <a:pt x="661" y="210"/>
                  </a:lnTo>
                  <a:lnTo>
                    <a:pt x="661" y="214"/>
                  </a:lnTo>
                  <a:lnTo>
                    <a:pt x="661" y="215"/>
                  </a:lnTo>
                  <a:lnTo>
                    <a:pt x="661" y="220"/>
                  </a:lnTo>
                  <a:lnTo>
                    <a:pt x="660" y="223"/>
                  </a:lnTo>
                  <a:lnTo>
                    <a:pt x="660" y="228"/>
                  </a:lnTo>
                  <a:lnTo>
                    <a:pt x="660" y="230"/>
                  </a:lnTo>
                  <a:lnTo>
                    <a:pt x="660" y="232"/>
                  </a:lnTo>
                  <a:lnTo>
                    <a:pt x="660" y="233"/>
                  </a:lnTo>
                  <a:lnTo>
                    <a:pt x="660" y="236"/>
                  </a:lnTo>
                  <a:lnTo>
                    <a:pt x="661" y="245"/>
                  </a:lnTo>
                  <a:lnTo>
                    <a:pt x="663" y="253"/>
                  </a:lnTo>
                  <a:lnTo>
                    <a:pt x="664" y="262"/>
                  </a:lnTo>
                  <a:lnTo>
                    <a:pt x="664" y="266"/>
                  </a:lnTo>
                  <a:lnTo>
                    <a:pt x="665" y="273"/>
                  </a:lnTo>
                  <a:lnTo>
                    <a:pt x="665" y="275"/>
                  </a:lnTo>
                  <a:lnTo>
                    <a:pt x="667" y="278"/>
                  </a:lnTo>
                  <a:lnTo>
                    <a:pt x="667" y="283"/>
                  </a:lnTo>
                  <a:lnTo>
                    <a:pt x="668" y="291"/>
                  </a:lnTo>
                  <a:lnTo>
                    <a:pt x="667" y="294"/>
                  </a:lnTo>
                  <a:lnTo>
                    <a:pt x="665" y="298"/>
                  </a:lnTo>
                  <a:lnTo>
                    <a:pt x="664" y="305"/>
                  </a:lnTo>
                  <a:lnTo>
                    <a:pt x="660" y="313"/>
                  </a:lnTo>
                  <a:lnTo>
                    <a:pt x="660" y="316"/>
                  </a:lnTo>
                  <a:lnTo>
                    <a:pt x="659" y="319"/>
                  </a:lnTo>
                  <a:lnTo>
                    <a:pt x="658" y="320"/>
                  </a:lnTo>
                  <a:lnTo>
                    <a:pt x="656" y="325"/>
                  </a:lnTo>
                  <a:lnTo>
                    <a:pt x="656" y="326"/>
                  </a:lnTo>
                  <a:lnTo>
                    <a:pt x="655" y="330"/>
                  </a:lnTo>
                  <a:lnTo>
                    <a:pt x="652" y="334"/>
                  </a:lnTo>
                  <a:lnTo>
                    <a:pt x="651" y="340"/>
                  </a:lnTo>
                  <a:lnTo>
                    <a:pt x="648" y="347"/>
                  </a:lnTo>
                  <a:lnTo>
                    <a:pt x="646" y="353"/>
                  </a:lnTo>
                  <a:lnTo>
                    <a:pt x="640" y="349"/>
                  </a:lnTo>
                  <a:lnTo>
                    <a:pt x="635" y="345"/>
                  </a:lnTo>
                  <a:lnTo>
                    <a:pt x="627" y="340"/>
                  </a:lnTo>
                  <a:lnTo>
                    <a:pt x="622" y="336"/>
                  </a:lnTo>
                  <a:lnTo>
                    <a:pt x="616" y="332"/>
                  </a:lnTo>
                  <a:lnTo>
                    <a:pt x="610" y="329"/>
                  </a:lnTo>
                  <a:lnTo>
                    <a:pt x="605" y="326"/>
                  </a:lnTo>
                  <a:lnTo>
                    <a:pt x="600" y="324"/>
                  </a:lnTo>
                  <a:lnTo>
                    <a:pt x="596" y="322"/>
                  </a:lnTo>
                  <a:lnTo>
                    <a:pt x="591" y="320"/>
                  </a:lnTo>
                  <a:lnTo>
                    <a:pt x="583" y="316"/>
                  </a:lnTo>
                  <a:lnTo>
                    <a:pt x="580" y="321"/>
                  </a:lnTo>
                  <a:lnTo>
                    <a:pt x="576" y="329"/>
                  </a:lnTo>
                  <a:lnTo>
                    <a:pt x="574" y="334"/>
                  </a:lnTo>
                  <a:lnTo>
                    <a:pt x="567" y="340"/>
                  </a:lnTo>
                  <a:lnTo>
                    <a:pt x="561" y="345"/>
                  </a:lnTo>
                  <a:lnTo>
                    <a:pt x="558" y="347"/>
                  </a:lnTo>
                  <a:lnTo>
                    <a:pt x="553" y="353"/>
                  </a:lnTo>
                  <a:lnTo>
                    <a:pt x="551" y="353"/>
                  </a:lnTo>
                  <a:lnTo>
                    <a:pt x="549" y="355"/>
                  </a:lnTo>
                  <a:lnTo>
                    <a:pt x="548" y="357"/>
                  </a:lnTo>
                  <a:lnTo>
                    <a:pt x="540" y="363"/>
                  </a:lnTo>
                  <a:lnTo>
                    <a:pt x="536" y="368"/>
                  </a:lnTo>
                  <a:lnTo>
                    <a:pt x="530" y="372"/>
                  </a:lnTo>
                  <a:lnTo>
                    <a:pt x="530" y="377"/>
                  </a:lnTo>
                  <a:lnTo>
                    <a:pt x="528" y="385"/>
                  </a:lnTo>
                  <a:lnTo>
                    <a:pt x="527" y="391"/>
                  </a:lnTo>
                  <a:lnTo>
                    <a:pt x="525" y="396"/>
                  </a:lnTo>
                  <a:lnTo>
                    <a:pt x="524" y="406"/>
                  </a:lnTo>
                  <a:lnTo>
                    <a:pt x="523" y="412"/>
                  </a:lnTo>
                  <a:lnTo>
                    <a:pt x="520" y="419"/>
                  </a:lnTo>
                  <a:lnTo>
                    <a:pt x="519" y="426"/>
                  </a:lnTo>
                  <a:lnTo>
                    <a:pt x="517" y="435"/>
                  </a:lnTo>
                  <a:lnTo>
                    <a:pt x="515" y="443"/>
                  </a:lnTo>
                  <a:lnTo>
                    <a:pt x="511" y="452"/>
                  </a:lnTo>
                  <a:lnTo>
                    <a:pt x="508" y="457"/>
                  </a:lnTo>
                  <a:lnTo>
                    <a:pt x="504" y="466"/>
                  </a:lnTo>
                  <a:lnTo>
                    <a:pt x="500" y="473"/>
                  </a:lnTo>
                  <a:lnTo>
                    <a:pt x="498" y="474"/>
                  </a:lnTo>
                  <a:lnTo>
                    <a:pt x="489" y="476"/>
                  </a:lnTo>
                  <a:lnTo>
                    <a:pt x="483" y="476"/>
                  </a:lnTo>
                  <a:lnTo>
                    <a:pt x="475" y="478"/>
                  </a:lnTo>
                  <a:lnTo>
                    <a:pt x="473" y="487"/>
                  </a:lnTo>
                  <a:lnTo>
                    <a:pt x="470" y="493"/>
                  </a:lnTo>
                  <a:lnTo>
                    <a:pt x="469" y="501"/>
                  </a:lnTo>
                  <a:lnTo>
                    <a:pt x="475" y="512"/>
                  </a:lnTo>
                  <a:lnTo>
                    <a:pt x="478" y="518"/>
                  </a:lnTo>
                  <a:lnTo>
                    <a:pt x="481" y="523"/>
                  </a:lnTo>
                  <a:lnTo>
                    <a:pt x="487" y="533"/>
                  </a:lnTo>
                  <a:lnTo>
                    <a:pt x="490" y="538"/>
                  </a:lnTo>
                  <a:lnTo>
                    <a:pt x="494" y="546"/>
                  </a:lnTo>
                  <a:lnTo>
                    <a:pt x="498" y="553"/>
                  </a:lnTo>
                  <a:lnTo>
                    <a:pt x="502" y="561"/>
                  </a:lnTo>
                  <a:lnTo>
                    <a:pt x="502" y="567"/>
                  </a:lnTo>
                  <a:lnTo>
                    <a:pt x="502" y="569"/>
                  </a:lnTo>
                  <a:lnTo>
                    <a:pt x="502" y="574"/>
                  </a:lnTo>
                  <a:lnTo>
                    <a:pt x="502" y="586"/>
                  </a:lnTo>
                  <a:lnTo>
                    <a:pt x="502" y="588"/>
                  </a:lnTo>
                  <a:lnTo>
                    <a:pt x="502" y="593"/>
                  </a:lnTo>
                  <a:lnTo>
                    <a:pt x="502" y="597"/>
                  </a:lnTo>
                  <a:lnTo>
                    <a:pt x="502" y="603"/>
                  </a:lnTo>
                  <a:lnTo>
                    <a:pt x="499" y="605"/>
                  </a:lnTo>
                  <a:lnTo>
                    <a:pt x="493" y="610"/>
                  </a:lnTo>
                  <a:lnTo>
                    <a:pt x="490" y="613"/>
                  </a:lnTo>
                  <a:lnTo>
                    <a:pt x="482" y="620"/>
                  </a:lnTo>
                  <a:lnTo>
                    <a:pt x="477" y="626"/>
                  </a:lnTo>
                  <a:lnTo>
                    <a:pt x="475" y="629"/>
                  </a:lnTo>
                  <a:lnTo>
                    <a:pt x="470" y="634"/>
                  </a:lnTo>
                  <a:lnTo>
                    <a:pt x="465" y="639"/>
                  </a:lnTo>
                  <a:lnTo>
                    <a:pt x="461" y="650"/>
                  </a:lnTo>
                  <a:lnTo>
                    <a:pt x="457" y="658"/>
                  </a:lnTo>
                  <a:lnTo>
                    <a:pt x="455" y="663"/>
                  </a:lnTo>
                  <a:lnTo>
                    <a:pt x="452" y="667"/>
                  </a:lnTo>
                  <a:lnTo>
                    <a:pt x="448" y="676"/>
                  </a:lnTo>
                  <a:lnTo>
                    <a:pt x="447" y="679"/>
                  </a:lnTo>
                  <a:lnTo>
                    <a:pt x="443" y="686"/>
                  </a:lnTo>
                  <a:lnTo>
                    <a:pt x="440" y="692"/>
                  </a:lnTo>
                  <a:lnTo>
                    <a:pt x="438" y="694"/>
                  </a:lnTo>
                  <a:lnTo>
                    <a:pt x="435" y="701"/>
                  </a:lnTo>
                  <a:lnTo>
                    <a:pt x="432" y="705"/>
                  </a:lnTo>
                  <a:lnTo>
                    <a:pt x="431" y="709"/>
                  </a:lnTo>
                  <a:lnTo>
                    <a:pt x="426" y="718"/>
                  </a:lnTo>
                  <a:lnTo>
                    <a:pt x="423" y="724"/>
                  </a:lnTo>
                  <a:lnTo>
                    <a:pt x="417" y="731"/>
                  </a:lnTo>
                  <a:lnTo>
                    <a:pt x="414" y="734"/>
                  </a:lnTo>
                  <a:lnTo>
                    <a:pt x="413" y="736"/>
                  </a:lnTo>
                  <a:lnTo>
                    <a:pt x="405" y="743"/>
                  </a:lnTo>
                  <a:lnTo>
                    <a:pt x="403" y="745"/>
                  </a:lnTo>
                  <a:lnTo>
                    <a:pt x="397" y="753"/>
                  </a:lnTo>
                  <a:lnTo>
                    <a:pt x="398" y="757"/>
                  </a:lnTo>
                  <a:lnTo>
                    <a:pt x="401" y="768"/>
                  </a:lnTo>
                  <a:lnTo>
                    <a:pt x="403" y="778"/>
                  </a:lnTo>
                  <a:lnTo>
                    <a:pt x="405" y="785"/>
                  </a:lnTo>
                  <a:lnTo>
                    <a:pt x="406" y="790"/>
                  </a:lnTo>
                  <a:lnTo>
                    <a:pt x="409" y="802"/>
                  </a:lnTo>
                  <a:lnTo>
                    <a:pt x="409" y="807"/>
                  </a:lnTo>
                  <a:lnTo>
                    <a:pt x="406" y="809"/>
                  </a:lnTo>
                  <a:lnTo>
                    <a:pt x="403" y="811"/>
                  </a:lnTo>
                  <a:lnTo>
                    <a:pt x="394" y="817"/>
                  </a:lnTo>
                  <a:lnTo>
                    <a:pt x="390" y="820"/>
                  </a:lnTo>
                  <a:lnTo>
                    <a:pt x="383" y="826"/>
                  </a:lnTo>
                  <a:lnTo>
                    <a:pt x="379" y="829"/>
                  </a:lnTo>
                  <a:lnTo>
                    <a:pt x="371" y="834"/>
                  </a:lnTo>
                  <a:lnTo>
                    <a:pt x="362" y="841"/>
                  </a:lnTo>
                  <a:lnTo>
                    <a:pt x="348" y="842"/>
                  </a:lnTo>
                  <a:lnTo>
                    <a:pt x="343" y="844"/>
                  </a:lnTo>
                  <a:lnTo>
                    <a:pt x="337" y="844"/>
                  </a:lnTo>
                  <a:lnTo>
                    <a:pt x="330" y="845"/>
                  </a:lnTo>
                  <a:lnTo>
                    <a:pt x="324" y="845"/>
                  </a:lnTo>
                  <a:lnTo>
                    <a:pt x="316" y="846"/>
                  </a:lnTo>
                  <a:lnTo>
                    <a:pt x="313" y="846"/>
                  </a:lnTo>
                  <a:lnTo>
                    <a:pt x="305" y="846"/>
                  </a:lnTo>
                  <a:lnTo>
                    <a:pt x="307" y="857"/>
                  </a:lnTo>
                  <a:lnTo>
                    <a:pt x="308" y="867"/>
                  </a:lnTo>
                  <a:lnTo>
                    <a:pt x="308" y="871"/>
                  </a:lnTo>
                  <a:lnTo>
                    <a:pt x="309" y="876"/>
                  </a:lnTo>
                  <a:lnTo>
                    <a:pt x="309" y="881"/>
                  </a:lnTo>
                  <a:lnTo>
                    <a:pt x="311" y="889"/>
                  </a:lnTo>
                  <a:lnTo>
                    <a:pt x="312" y="893"/>
                  </a:lnTo>
                  <a:lnTo>
                    <a:pt x="312" y="901"/>
                  </a:lnTo>
                  <a:lnTo>
                    <a:pt x="312" y="904"/>
                  </a:lnTo>
                  <a:lnTo>
                    <a:pt x="312" y="908"/>
                  </a:lnTo>
                  <a:lnTo>
                    <a:pt x="313" y="914"/>
                  </a:lnTo>
                  <a:lnTo>
                    <a:pt x="314" y="918"/>
                  </a:lnTo>
                  <a:lnTo>
                    <a:pt x="314" y="922"/>
                  </a:lnTo>
                  <a:lnTo>
                    <a:pt x="317" y="931"/>
                  </a:lnTo>
                  <a:lnTo>
                    <a:pt x="314" y="940"/>
                  </a:lnTo>
                  <a:lnTo>
                    <a:pt x="312" y="947"/>
                  </a:lnTo>
                  <a:lnTo>
                    <a:pt x="312" y="948"/>
                  </a:lnTo>
                  <a:lnTo>
                    <a:pt x="311" y="952"/>
                  </a:lnTo>
                  <a:lnTo>
                    <a:pt x="308" y="961"/>
                  </a:lnTo>
                  <a:lnTo>
                    <a:pt x="307" y="967"/>
                  </a:lnTo>
                  <a:lnTo>
                    <a:pt x="307" y="974"/>
                  </a:lnTo>
                  <a:lnTo>
                    <a:pt x="305" y="985"/>
                  </a:lnTo>
                  <a:lnTo>
                    <a:pt x="304" y="991"/>
                  </a:lnTo>
                  <a:lnTo>
                    <a:pt x="303" y="1001"/>
                  </a:lnTo>
                  <a:lnTo>
                    <a:pt x="303" y="1005"/>
                  </a:lnTo>
                  <a:lnTo>
                    <a:pt x="303" y="1008"/>
                  </a:lnTo>
                  <a:lnTo>
                    <a:pt x="303" y="1016"/>
                  </a:lnTo>
                  <a:lnTo>
                    <a:pt x="303" y="1025"/>
                  </a:lnTo>
                  <a:lnTo>
                    <a:pt x="303" y="1028"/>
                  </a:lnTo>
                  <a:lnTo>
                    <a:pt x="303" y="1029"/>
                  </a:lnTo>
                  <a:lnTo>
                    <a:pt x="303" y="1033"/>
                  </a:lnTo>
                  <a:lnTo>
                    <a:pt x="303" y="1036"/>
                  </a:lnTo>
                  <a:lnTo>
                    <a:pt x="303" y="1048"/>
                  </a:lnTo>
                  <a:lnTo>
                    <a:pt x="303" y="1054"/>
                  </a:lnTo>
                  <a:lnTo>
                    <a:pt x="303" y="1065"/>
                  </a:lnTo>
                  <a:lnTo>
                    <a:pt x="299" y="1069"/>
                  </a:lnTo>
                  <a:lnTo>
                    <a:pt x="292" y="1077"/>
                  </a:lnTo>
                  <a:lnTo>
                    <a:pt x="288" y="1082"/>
                  </a:lnTo>
                  <a:lnTo>
                    <a:pt x="287" y="1090"/>
                  </a:lnTo>
                  <a:lnTo>
                    <a:pt x="286" y="1095"/>
                  </a:lnTo>
                  <a:lnTo>
                    <a:pt x="284" y="1104"/>
                  </a:lnTo>
                  <a:lnTo>
                    <a:pt x="283" y="1109"/>
                  </a:lnTo>
                  <a:lnTo>
                    <a:pt x="282" y="1116"/>
                  </a:lnTo>
                  <a:lnTo>
                    <a:pt x="265" y="1109"/>
                  </a:lnTo>
                  <a:lnTo>
                    <a:pt x="253" y="1114"/>
                  </a:lnTo>
                  <a:lnTo>
                    <a:pt x="248" y="1112"/>
                  </a:lnTo>
                  <a:lnTo>
                    <a:pt x="208" y="1117"/>
                  </a:lnTo>
                  <a:lnTo>
                    <a:pt x="204" y="1117"/>
                  </a:lnTo>
                  <a:lnTo>
                    <a:pt x="193" y="1114"/>
                  </a:lnTo>
                  <a:lnTo>
                    <a:pt x="180" y="1118"/>
                  </a:lnTo>
                  <a:lnTo>
                    <a:pt x="178" y="1118"/>
                  </a:lnTo>
                  <a:lnTo>
                    <a:pt x="176" y="1118"/>
                  </a:lnTo>
                  <a:lnTo>
                    <a:pt x="172" y="1117"/>
                  </a:lnTo>
                  <a:lnTo>
                    <a:pt x="159" y="1116"/>
                  </a:lnTo>
                  <a:lnTo>
                    <a:pt x="144" y="1114"/>
                  </a:lnTo>
                  <a:lnTo>
                    <a:pt x="140" y="1124"/>
                  </a:lnTo>
                  <a:lnTo>
                    <a:pt x="134" y="1125"/>
                  </a:lnTo>
                  <a:lnTo>
                    <a:pt x="130" y="1134"/>
                  </a:lnTo>
                  <a:lnTo>
                    <a:pt x="123" y="1135"/>
                  </a:lnTo>
                  <a:lnTo>
                    <a:pt x="127" y="1143"/>
                  </a:lnTo>
                  <a:lnTo>
                    <a:pt x="126" y="1147"/>
                  </a:lnTo>
                  <a:lnTo>
                    <a:pt x="119" y="1149"/>
                  </a:lnTo>
                  <a:lnTo>
                    <a:pt x="108" y="1150"/>
                  </a:lnTo>
                  <a:lnTo>
                    <a:pt x="106" y="1159"/>
                  </a:lnTo>
                  <a:lnTo>
                    <a:pt x="101" y="1155"/>
                  </a:lnTo>
                  <a:lnTo>
                    <a:pt x="91" y="1158"/>
                  </a:lnTo>
                  <a:lnTo>
                    <a:pt x="87" y="1146"/>
                  </a:lnTo>
                  <a:lnTo>
                    <a:pt x="77" y="1147"/>
                  </a:lnTo>
                  <a:lnTo>
                    <a:pt x="66" y="1143"/>
                  </a:lnTo>
                  <a:lnTo>
                    <a:pt x="53" y="1150"/>
                  </a:lnTo>
                  <a:lnTo>
                    <a:pt x="51" y="1151"/>
                  </a:lnTo>
                  <a:lnTo>
                    <a:pt x="42" y="1146"/>
                  </a:lnTo>
                  <a:lnTo>
                    <a:pt x="42" y="1142"/>
                  </a:lnTo>
                  <a:lnTo>
                    <a:pt x="43" y="1142"/>
                  </a:lnTo>
                  <a:lnTo>
                    <a:pt x="46" y="1137"/>
                  </a:lnTo>
                  <a:lnTo>
                    <a:pt x="46" y="1132"/>
                  </a:lnTo>
                  <a:lnTo>
                    <a:pt x="43" y="1128"/>
                  </a:lnTo>
                  <a:lnTo>
                    <a:pt x="49" y="1126"/>
                  </a:lnTo>
                  <a:lnTo>
                    <a:pt x="56" y="1124"/>
                  </a:lnTo>
                  <a:lnTo>
                    <a:pt x="64" y="1116"/>
                  </a:lnTo>
                  <a:lnTo>
                    <a:pt x="70" y="1121"/>
                  </a:lnTo>
                  <a:lnTo>
                    <a:pt x="72" y="1125"/>
                  </a:lnTo>
                  <a:lnTo>
                    <a:pt x="76" y="1124"/>
                  </a:lnTo>
                  <a:lnTo>
                    <a:pt x="77" y="1124"/>
                  </a:lnTo>
                  <a:lnTo>
                    <a:pt x="77" y="1120"/>
                  </a:lnTo>
                  <a:lnTo>
                    <a:pt x="75" y="1118"/>
                  </a:lnTo>
                  <a:lnTo>
                    <a:pt x="73" y="1117"/>
                  </a:lnTo>
                  <a:lnTo>
                    <a:pt x="68" y="1114"/>
                  </a:lnTo>
                  <a:lnTo>
                    <a:pt x="75" y="1112"/>
                  </a:lnTo>
                  <a:lnTo>
                    <a:pt x="77" y="1111"/>
                  </a:lnTo>
                  <a:lnTo>
                    <a:pt x="84" y="1107"/>
                  </a:lnTo>
                  <a:lnTo>
                    <a:pt x="91" y="1107"/>
                  </a:lnTo>
                  <a:lnTo>
                    <a:pt x="101" y="1096"/>
                  </a:lnTo>
                  <a:lnTo>
                    <a:pt x="104" y="1094"/>
                  </a:lnTo>
                  <a:lnTo>
                    <a:pt x="105" y="1091"/>
                  </a:lnTo>
                  <a:lnTo>
                    <a:pt x="109" y="1087"/>
                  </a:lnTo>
                  <a:lnTo>
                    <a:pt x="111" y="1084"/>
                  </a:lnTo>
                  <a:lnTo>
                    <a:pt x="113" y="1082"/>
                  </a:lnTo>
                  <a:lnTo>
                    <a:pt x="117" y="1078"/>
                  </a:lnTo>
                  <a:lnTo>
                    <a:pt x="118" y="1077"/>
                  </a:lnTo>
                  <a:lnTo>
                    <a:pt x="119" y="1075"/>
                  </a:lnTo>
                  <a:lnTo>
                    <a:pt x="126" y="1067"/>
                  </a:lnTo>
                  <a:lnTo>
                    <a:pt x="130" y="1063"/>
                  </a:lnTo>
                  <a:lnTo>
                    <a:pt x="132" y="1060"/>
                  </a:lnTo>
                  <a:lnTo>
                    <a:pt x="131" y="1056"/>
                  </a:lnTo>
                  <a:lnTo>
                    <a:pt x="119" y="1065"/>
                  </a:lnTo>
                  <a:lnTo>
                    <a:pt x="119" y="1066"/>
                  </a:lnTo>
                  <a:lnTo>
                    <a:pt x="114" y="1071"/>
                  </a:lnTo>
                  <a:lnTo>
                    <a:pt x="110" y="1078"/>
                  </a:lnTo>
                  <a:lnTo>
                    <a:pt x="102" y="1086"/>
                  </a:lnTo>
                  <a:lnTo>
                    <a:pt x="100" y="1090"/>
                  </a:lnTo>
                  <a:lnTo>
                    <a:pt x="98" y="1091"/>
                  </a:lnTo>
                  <a:lnTo>
                    <a:pt x="93" y="1094"/>
                  </a:lnTo>
                  <a:lnTo>
                    <a:pt x="80" y="1103"/>
                  </a:lnTo>
                  <a:lnTo>
                    <a:pt x="76" y="1104"/>
                  </a:lnTo>
                  <a:lnTo>
                    <a:pt x="68" y="1100"/>
                  </a:lnTo>
                  <a:lnTo>
                    <a:pt x="64" y="1099"/>
                  </a:lnTo>
                  <a:lnTo>
                    <a:pt x="67" y="1094"/>
                  </a:lnTo>
                  <a:lnTo>
                    <a:pt x="71" y="1091"/>
                  </a:lnTo>
                  <a:lnTo>
                    <a:pt x="76" y="1095"/>
                  </a:lnTo>
                  <a:lnTo>
                    <a:pt x="81" y="1090"/>
                  </a:lnTo>
                  <a:lnTo>
                    <a:pt x="79" y="1088"/>
                  </a:lnTo>
                  <a:lnTo>
                    <a:pt x="75" y="1087"/>
                  </a:lnTo>
                  <a:lnTo>
                    <a:pt x="71" y="1086"/>
                  </a:lnTo>
                  <a:lnTo>
                    <a:pt x="73" y="1083"/>
                  </a:lnTo>
                  <a:lnTo>
                    <a:pt x="71" y="1079"/>
                  </a:lnTo>
                  <a:lnTo>
                    <a:pt x="62" y="1082"/>
                  </a:lnTo>
                  <a:lnTo>
                    <a:pt x="68" y="1077"/>
                  </a:lnTo>
                  <a:lnTo>
                    <a:pt x="75" y="1078"/>
                  </a:lnTo>
                  <a:lnTo>
                    <a:pt x="77" y="1077"/>
                  </a:lnTo>
                  <a:lnTo>
                    <a:pt x="79" y="1077"/>
                  </a:lnTo>
                  <a:lnTo>
                    <a:pt x="75" y="1074"/>
                  </a:lnTo>
                  <a:lnTo>
                    <a:pt x="72" y="1071"/>
                  </a:lnTo>
                  <a:lnTo>
                    <a:pt x="67" y="1071"/>
                  </a:lnTo>
                  <a:lnTo>
                    <a:pt x="62" y="1073"/>
                  </a:lnTo>
                  <a:lnTo>
                    <a:pt x="60" y="1075"/>
                  </a:lnTo>
                  <a:lnTo>
                    <a:pt x="58" y="1077"/>
                  </a:lnTo>
                  <a:lnTo>
                    <a:pt x="54" y="1077"/>
                  </a:lnTo>
                  <a:lnTo>
                    <a:pt x="58" y="1070"/>
                  </a:lnTo>
                  <a:lnTo>
                    <a:pt x="59" y="1069"/>
                  </a:lnTo>
                  <a:lnTo>
                    <a:pt x="60" y="1066"/>
                  </a:lnTo>
                  <a:lnTo>
                    <a:pt x="62" y="1065"/>
                  </a:lnTo>
                  <a:lnTo>
                    <a:pt x="64" y="1061"/>
                  </a:lnTo>
                  <a:lnTo>
                    <a:pt x="67" y="1061"/>
                  </a:lnTo>
                  <a:lnTo>
                    <a:pt x="72" y="1061"/>
                  </a:lnTo>
                  <a:lnTo>
                    <a:pt x="73" y="1058"/>
                  </a:lnTo>
                  <a:lnTo>
                    <a:pt x="75" y="1057"/>
                  </a:lnTo>
                  <a:lnTo>
                    <a:pt x="75" y="1056"/>
                  </a:lnTo>
                  <a:lnTo>
                    <a:pt x="71" y="1054"/>
                  </a:lnTo>
                  <a:lnTo>
                    <a:pt x="75" y="1048"/>
                  </a:lnTo>
                  <a:lnTo>
                    <a:pt x="76" y="1048"/>
                  </a:lnTo>
                  <a:lnTo>
                    <a:pt x="79" y="1045"/>
                  </a:lnTo>
                  <a:lnTo>
                    <a:pt x="75" y="1044"/>
                  </a:lnTo>
                  <a:lnTo>
                    <a:pt x="73" y="1044"/>
                  </a:lnTo>
                  <a:lnTo>
                    <a:pt x="70" y="1046"/>
                  </a:lnTo>
                  <a:lnTo>
                    <a:pt x="70" y="1048"/>
                  </a:lnTo>
                  <a:lnTo>
                    <a:pt x="68" y="1048"/>
                  </a:lnTo>
                  <a:lnTo>
                    <a:pt x="63" y="1056"/>
                  </a:lnTo>
                  <a:lnTo>
                    <a:pt x="62" y="1056"/>
                  </a:lnTo>
                  <a:lnTo>
                    <a:pt x="56" y="1057"/>
                  </a:lnTo>
                  <a:lnTo>
                    <a:pt x="51" y="1053"/>
                  </a:lnTo>
                  <a:lnTo>
                    <a:pt x="53" y="1065"/>
                  </a:lnTo>
                  <a:lnTo>
                    <a:pt x="51" y="1070"/>
                  </a:lnTo>
                  <a:lnTo>
                    <a:pt x="50" y="1070"/>
                  </a:lnTo>
                  <a:lnTo>
                    <a:pt x="45" y="1075"/>
                  </a:lnTo>
                  <a:lnTo>
                    <a:pt x="43" y="1077"/>
                  </a:lnTo>
                  <a:lnTo>
                    <a:pt x="33" y="1082"/>
                  </a:lnTo>
                  <a:lnTo>
                    <a:pt x="33" y="1079"/>
                  </a:lnTo>
                  <a:lnTo>
                    <a:pt x="33" y="1077"/>
                  </a:lnTo>
                  <a:lnTo>
                    <a:pt x="41" y="1061"/>
                  </a:lnTo>
                  <a:lnTo>
                    <a:pt x="36" y="1060"/>
                  </a:lnTo>
                  <a:lnTo>
                    <a:pt x="38" y="1056"/>
                  </a:lnTo>
                  <a:lnTo>
                    <a:pt x="41" y="1050"/>
                  </a:lnTo>
                  <a:lnTo>
                    <a:pt x="42" y="1042"/>
                  </a:lnTo>
                  <a:lnTo>
                    <a:pt x="43" y="1042"/>
                  </a:lnTo>
                  <a:lnTo>
                    <a:pt x="49" y="1044"/>
                  </a:lnTo>
                  <a:lnTo>
                    <a:pt x="51" y="1045"/>
                  </a:lnTo>
                  <a:lnTo>
                    <a:pt x="56" y="1040"/>
                  </a:lnTo>
                  <a:lnTo>
                    <a:pt x="53" y="1040"/>
                  </a:lnTo>
                  <a:lnTo>
                    <a:pt x="51" y="1040"/>
                  </a:lnTo>
                  <a:lnTo>
                    <a:pt x="47" y="1040"/>
                  </a:lnTo>
                  <a:lnTo>
                    <a:pt x="45" y="1040"/>
                  </a:lnTo>
                  <a:lnTo>
                    <a:pt x="47" y="1032"/>
                  </a:lnTo>
                  <a:lnTo>
                    <a:pt x="56" y="1024"/>
                  </a:lnTo>
                  <a:lnTo>
                    <a:pt x="66" y="1019"/>
                  </a:lnTo>
                  <a:lnTo>
                    <a:pt x="66" y="1018"/>
                  </a:lnTo>
                  <a:lnTo>
                    <a:pt x="66" y="1014"/>
                  </a:lnTo>
                  <a:lnTo>
                    <a:pt x="60" y="1012"/>
                  </a:lnTo>
                  <a:lnTo>
                    <a:pt x="54" y="1019"/>
                  </a:lnTo>
                  <a:lnTo>
                    <a:pt x="49" y="1024"/>
                  </a:lnTo>
                  <a:lnTo>
                    <a:pt x="47" y="1025"/>
                  </a:lnTo>
                  <a:lnTo>
                    <a:pt x="49" y="1016"/>
                  </a:lnTo>
                  <a:lnTo>
                    <a:pt x="54" y="1008"/>
                  </a:lnTo>
                  <a:lnTo>
                    <a:pt x="56" y="1003"/>
                  </a:lnTo>
                  <a:lnTo>
                    <a:pt x="56" y="995"/>
                  </a:lnTo>
                  <a:lnTo>
                    <a:pt x="56" y="993"/>
                  </a:lnTo>
                  <a:lnTo>
                    <a:pt x="59" y="986"/>
                  </a:lnTo>
                  <a:lnTo>
                    <a:pt x="62" y="988"/>
                  </a:lnTo>
                  <a:lnTo>
                    <a:pt x="64" y="990"/>
                  </a:lnTo>
                  <a:lnTo>
                    <a:pt x="64" y="991"/>
                  </a:lnTo>
                  <a:lnTo>
                    <a:pt x="63" y="999"/>
                  </a:lnTo>
                  <a:lnTo>
                    <a:pt x="71" y="1006"/>
                  </a:lnTo>
                  <a:lnTo>
                    <a:pt x="77" y="1016"/>
                  </a:lnTo>
                  <a:lnTo>
                    <a:pt x="75" y="1024"/>
                  </a:lnTo>
                  <a:lnTo>
                    <a:pt x="79" y="1033"/>
                  </a:lnTo>
                  <a:lnTo>
                    <a:pt x="80" y="1036"/>
                  </a:lnTo>
                  <a:lnTo>
                    <a:pt x="81" y="1040"/>
                  </a:lnTo>
                  <a:lnTo>
                    <a:pt x="85" y="1042"/>
                  </a:lnTo>
                  <a:lnTo>
                    <a:pt x="84" y="1037"/>
                  </a:lnTo>
                  <a:lnTo>
                    <a:pt x="84" y="1033"/>
                  </a:lnTo>
                  <a:lnTo>
                    <a:pt x="79" y="1027"/>
                  </a:lnTo>
                  <a:lnTo>
                    <a:pt x="80" y="1025"/>
                  </a:lnTo>
                  <a:lnTo>
                    <a:pt x="83" y="1023"/>
                  </a:lnTo>
                  <a:lnTo>
                    <a:pt x="88" y="1024"/>
                  </a:lnTo>
                  <a:lnTo>
                    <a:pt x="88" y="1033"/>
                  </a:lnTo>
                  <a:lnTo>
                    <a:pt x="93" y="1029"/>
                  </a:lnTo>
                  <a:lnTo>
                    <a:pt x="97" y="1039"/>
                  </a:lnTo>
                  <a:lnTo>
                    <a:pt x="102" y="1040"/>
                  </a:lnTo>
                  <a:lnTo>
                    <a:pt x="102" y="1037"/>
                  </a:lnTo>
                  <a:lnTo>
                    <a:pt x="102" y="1035"/>
                  </a:lnTo>
                  <a:lnTo>
                    <a:pt x="96" y="1027"/>
                  </a:lnTo>
                  <a:lnTo>
                    <a:pt x="98" y="1024"/>
                  </a:lnTo>
                  <a:lnTo>
                    <a:pt x="109" y="1023"/>
                  </a:lnTo>
                  <a:lnTo>
                    <a:pt x="111" y="1022"/>
                  </a:lnTo>
                  <a:lnTo>
                    <a:pt x="111" y="1019"/>
                  </a:lnTo>
                  <a:lnTo>
                    <a:pt x="109" y="1019"/>
                  </a:lnTo>
                  <a:lnTo>
                    <a:pt x="97" y="1020"/>
                  </a:lnTo>
                  <a:lnTo>
                    <a:pt x="96" y="1018"/>
                  </a:lnTo>
                  <a:lnTo>
                    <a:pt x="94" y="1015"/>
                  </a:lnTo>
                  <a:lnTo>
                    <a:pt x="93" y="1015"/>
                  </a:lnTo>
                  <a:lnTo>
                    <a:pt x="92" y="1012"/>
                  </a:lnTo>
                  <a:lnTo>
                    <a:pt x="89" y="1008"/>
                  </a:lnTo>
                  <a:lnTo>
                    <a:pt x="94" y="1007"/>
                  </a:lnTo>
                  <a:lnTo>
                    <a:pt x="97" y="1003"/>
                  </a:lnTo>
                  <a:lnTo>
                    <a:pt x="97" y="1002"/>
                  </a:lnTo>
                  <a:lnTo>
                    <a:pt x="94" y="1001"/>
                  </a:lnTo>
                  <a:lnTo>
                    <a:pt x="91" y="999"/>
                  </a:lnTo>
                  <a:lnTo>
                    <a:pt x="91" y="997"/>
                  </a:lnTo>
                  <a:lnTo>
                    <a:pt x="91" y="988"/>
                  </a:lnTo>
                  <a:lnTo>
                    <a:pt x="88" y="995"/>
                  </a:lnTo>
                  <a:lnTo>
                    <a:pt x="88" y="998"/>
                  </a:lnTo>
                  <a:lnTo>
                    <a:pt x="88" y="1005"/>
                  </a:lnTo>
                  <a:lnTo>
                    <a:pt x="84" y="1006"/>
                  </a:lnTo>
                  <a:lnTo>
                    <a:pt x="81" y="1006"/>
                  </a:lnTo>
                  <a:lnTo>
                    <a:pt x="79" y="1005"/>
                  </a:lnTo>
                  <a:lnTo>
                    <a:pt x="79" y="1003"/>
                  </a:lnTo>
                  <a:lnTo>
                    <a:pt x="84" y="998"/>
                  </a:lnTo>
                  <a:lnTo>
                    <a:pt x="80" y="999"/>
                  </a:lnTo>
                  <a:lnTo>
                    <a:pt x="76" y="1001"/>
                  </a:lnTo>
                  <a:lnTo>
                    <a:pt x="72" y="995"/>
                  </a:lnTo>
                  <a:lnTo>
                    <a:pt x="72" y="993"/>
                  </a:lnTo>
                  <a:lnTo>
                    <a:pt x="72" y="990"/>
                  </a:lnTo>
                  <a:lnTo>
                    <a:pt x="72" y="989"/>
                  </a:lnTo>
                  <a:lnTo>
                    <a:pt x="71" y="986"/>
                  </a:lnTo>
                  <a:lnTo>
                    <a:pt x="68" y="981"/>
                  </a:lnTo>
                  <a:lnTo>
                    <a:pt x="70" y="973"/>
                  </a:lnTo>
                  <a:lnTo>
                    <a:pt x="75" y="963"/>
                  </a:lnTo>
                  <a:lnTo>
                    <a:pt x="80" y="955"/>
                  </a:lnTo>
                  <a:lnTo>
                    <a:pt x="81" y="953"/>
                  </a:lnTo>
                  <a:lnTo>
                    <a:pt x="87" y="950"/>
                  </a:lnTo>
                  <a:lnTo>
                    <a:pt x="94" y="959"/>
                  </a:lnTo>
                  <a:lnTo>
                    <a:pt x="94" y="960"/>
                  </a:lnTo>
                  <a:lnTo>
                    <a:pt x="96" y="964"/>
                  </a:lnTo>
                  <a:lnTo>
                    <a:pt x="97" y="969"/>
                  </a:lnTo>
                  <a:lnTo>
                    <a:pt x="98" y="970"/>
                  </a:lnTo>
                  <a:lnTo>
                    <a:pt x="100" y="973"/>
                  </a:lnTo>
                  <a:lnTo>
                    <a:pt x="106" y="974"/>
                  </a:lnTo>
                  <a:lnTo>
                    <a:pt x="108" y="976"/>
                  </a:lnTo>
                  <a:lnTo>
                    <a:pt x="111" y="985"/>
                  </a:lnTo>
                  <a:lnTo>
                    <a:pt x="119" y="984"/>
                  </a:lnTo>
                  <a:lnTo>
                    <a:pt x="114" y="978"/>
                  </a:lnTo>
                  <a:lnTo>
                    <a:pt x="115" y="973"/>
                  </a:lnTo>
                  <a:lnTo>
                    <a:pt x="109" y="970"/>
                  </a:lnTo>
                  <a:lnTo>
                    <a:pt x="106" y="969"/>
                  </a:lnTo>
                  <a:lnTo>
                    <a:pt x="102" y="968"/>
                  </a:lnTo>
                  <a:lnTo>
                    <a:pt x="104" y="967"/>
                  </a:lnTo>
                  <a:lnTo>
                    <a:pt x="104" y="960"/>
                  </a:lnTo>
                  <a:lnTo>
                    <a:pt x="104" y="959"/>
                  </a:lnTo>
                  <a:lnTo>
                    <a:pt x="98" y="952"/>
                  </a:lnTo>
                  <a:lnTo>
                    <a:pt x="91" y="943"/>
                  </a:lnTo>
                  <a:lnTo>
                    <a:pt x="96" y="936"/>
                  </a:lnTo>
                  <a:lnTo>
                    <a:pt x="98" y="934"/>
                  </a:lnTo>
                  <a:lnTo>
                    <a:pt x="101" y="929"/>
                  </a:lnTo>
                  <a:lnTo>
                    <a:pt x="106" y="936"/>
                  </a:lnTo>
                  <a:lnTo>
                    <a:pt x="108" y="938"/>
                  </a:lnTo>
                  <a:lnTo>
                    <a:pt x="110" y="939"/>
                  </a:lnTo>
                  <a:lnTo>
                    <a:pt x="109" y="936"/>
                  </a:lnTo>
                  <a:lnTo>
                    <a:pt x="108" y="933"/>
                  </a:lnTo>
                  <a:lnTo>
                    <a:pt x="109" y="925"/>
                  </a:lnTo>
                  <a:lnTo>
                    <a:pt x="108" y="919"/>
                  </a:lnTo>
                  <a:lnTo>
                    <a:pt x="104" y="923"/>
                  </a:lnTo>
                  <a:lnTo>
                    <a:pt x="101" y="923"/>
                  </a:lnTo>
                  <a:lnTo>
                    <a:pt x="98" y="923"/>
                  </a:lnTo>
                  <a:lnTo>
                    <a:pt x="101" y="917"/>
                  </a:lnTo>
                  <a:lnTo>
                    <a:pt x="104" y="909"/>
                  </a:lnTo>
                  <a:lnTo>
                    <a:pt x="106" y="902"/>
                  </a:lnTo>
                  <a:lnTo>
                    <a:pt x="106" y="900"/>
                  </a:lnTo>
                  <a:lnTo>
                    <a:pt x="113" y="895"/>
                  </a:lnTo>
                  <a:lnTo>
                    <a:pt x="114" y="893"/>
                  </a:lnTo>
                  <a:lnTo>
                    <a:pt x="119" y="888"/>
                  </a:lnTo>
                  <a:lnTo>
                    <a:pt x="122" y="887"/>
                  </a:lnTo>
                  <a:lnTo>
                    <a:pt x="127" y="891"/>
                  </a:lnTo>
                  <a:lnTo>
                    <a:pt x="135" y="898"/>
                  </a:lnTo>
                  <a:lnTo>
                    <a:pt x="144" y="902"/>
                  </a:lnTo>
                  <a:lnTo>
                    <a:pt x="146" y="902"/>
                  </a:lnTo>
                  <a:lnTo>
                    <a:pt x="151" y="908"/>
                  </a:lnTo>
                  <a:lnTo>
                    <a:pt x="153" y="912"/>
                  </a:lnTo>
                  <a:lnTo>
                    <a:pt x="156" y="917"/>
                  </a:lnTo>
                  <a:lnTo>
                    <a:pt x="160" y="926"/>
                  </a:lnTo>
                  <a:lnTo>
                    <a:pt x="161" y="916"/>
                  </a:lnTo>
                  <a:lnTo>
                    <a:pt x="160" y="905"/>
                  </a:lnTo>
                  <a:lnTo>
                    <a:pt x="156" y="897"/>
                  </a:lnTo>
                  <a:lnTo>
                    <a:pt x="153" y="895"/>
                  </a:lnTo>
                  <a:lnTo>
                    <a:pt x="144" y="893"/>
                  </a:lnTo>
                  <a:lnTo>
                    <a:pt x="143" y="891"/>
                  </a:lnTo>
                  <a:lnTo>
                    <a:pt x="136" y="887"/>
                  </a:lnTo>
                  <a:lnTo>
                    <a:pt x="134" y="885"/>
                  </a:lnTo>
                  <a:lnTo>
                    <a:pt x="132" y="884"/>
                  </a:lnTo>
                  <a:lnTo>
                    <a:pt x="138" y="879"/>
                  </a:lnTo>
                  <a:lnTo>
                    <a:pt x="138" y="875"/>
                  </a:lnTo>
                  <a:lnTo>
                    <a:pt x="139" y="870"/>
                  </a:lnTo>
                  <a:lnTo>
                    <a:pt x="138" y="866"/>
                  </a:lnTo>
                  <a:lnTo>
                    <a:pt x="147" y="861"/>
                  </a:lnTo>
                  <a:lnTo>
                    <a:pt x="143" y="859"/>
                  </a:lnTo>
                  <a:lnTo>
                    <a:pt x="134" y="863"/>
                  </a:lnTo>
                  <a:lnTo>
                    <a:pt x="125" y="867"/>
                  </a:lnTo>
                  <a:lnTo>
                    <a:pt x="119" y="867"/>
                  </a:lnTo>
                  <a:lnTo>
                    <a:pt x="113" y="867"/>
                  </a:lnTo>
                  <a:lnTo>
                    <a:pt x="111" y="866"/>
                  </a:lnTo>
                  <a:lnTo>
                    <a:pt x="106" y="867"/>
                  </a:lnTo>
                  <a:lnTo>
                    <a:pt x="110" y="858"/>
                  </a:lnTo>
                  <a:lnTo>
                    <a:pt x="119" y="849"/>
                  </a:lnTo>
                  <a:lnTo>
                    <a:pt x="122" y="847"/>
                  </a:lnTo>
                  <a:lnTo>
                    <a:pt x="138" y="840"/>
                  </a:lnTo>
                  <a:lnTo>
                    <a:pt x="140" y="840"/>
                  </a:lnTo>
                  <a:lnTo>
                    <a:pt x="151" y="837"/>
                  </a:lnTo>
                  <a:lnTo>
                    <a:pt x="156" y="836"/>
                  </a:lnTo>
                  <a:lnTo>
                    <a:pt x="170" y="828"/>
                  </a:lnTo>
                  <a:lnTo>
                    <a:pt x="181" y="823"/>
                  </a:lnTo>
                  <a:lnTo>
                    <a:pt x="195" y="820"/>
                  </a:lnTo>
                  <a:lnTo>
                    <a:pt x="199" y="820"/>
                  </a:lnTo>
                  <a:lnTo>
                    <a:pt x="203" y="820"/>
                  </a:lnTo>
                  <a:lnTo>
                    <a:pt x="203" y="824"/>
                  </a:lnTo>
                  <a:lnTo>
                    <a:pt x="198" y="826"/>
                  </a:lnTo>
                  <a:lnTo>
                    <a:pt x="197" y="830"/>
                  </a:lnTo>
                  <a:lnTo>
                    <a:pt x="202" y="830"/>
                  </a:lnTo>
                  <a:lnTo>
                    <a:pt x="206" y="829"/>
                  </a:lnTo>
                  <a:lnTo>
                    <a:pt x="204" y="834"/>
                  </a:lnTo>
                  <a:lnTo>
                    <a:pt x="204" y="837"/>
                  </a:lnTo>
                  <a:lnTo>
                    <a:pt x="199" y="845"/>
                  </a:lnTo>
                  <a:lnTo>
                    <a:pt x="201" y="851"/>
                  </a:lnTo>
                  <a:lnTo>
                    <a:pt x="210" y="840"/>
                  </a:lnTo>
                  <a:lnTo>
                    <a:pt x="216" y="838"/>
                  </a:lnTo>
                  <a:lnTo>
                    <a:pt x="219" y="838"/>
                  </a:lnTo>
                  <a:lnTo>
                    <a:pt x="225" y="838"/>
                  </a:lnTo>
                  <a:lnTo>
                    <a:pt x="227" y="840"/>
                  </a:lnTo>
                  <a:lnTo>
                    <a:pt x="228" y="841"/>
                  </a:lnTo>
                  <a:lnTo>
                    <a:pt x="228" y="842"/>
                  </a:lnTo>
                  <a:lnTo>
                    <a:pt x="231" y="841"/>
                  </a:lnTo>
                  <a:lnTo>
                    <a:pt x="233" y="838"/>
                  </a:lnTo>
                  <a:lnTo>
                    <a:pt x="229" y="832"/>
                  </a:lnTo>
                  <a:lnTo>
                    <a:pt x="221" y="830"/>
                  </a:lnTo>
                  <a:lnTo>
                    <a:pt x="215" y="832"/>
                  </a:lnTo>
                  <a:lnTo>
                    <a:pt x="212" y="825"/>
                  </a:lnTo>
                  <a:lnTo>
                    <a:pt x="210" y="819"/>
                  </a:lnTo>
                  <a:lnTo>
                    <a:pt x="215" y="817"/>
                  </a:lnTo>
                  <a:lnTo>
                    <a:pt x="223" y="816"/>
                  </a:lnTo>
                  <a:lnTo>
                    <a:pt x="228" y="817"/>
                  </a:lnTo>
                  <a:lnTo>
                    <a:pt x="228" y="824"/>
                  </a:lnTo>
                  <a:lnTo>
                    <a:pt x="237" y="823"/>
                  </a:lnTo>
                  <a:lnTo>
                    <a:pt x="238" y="821"/>
                  </a:lnTo>
                  <a:lnTo>
                    <a:pt x="248" y="817"/>
                  </a:lnTo>
                  <a:lnTo>
                    <a:pt x="250" y="809"/>
                  </a:lnTo>
                  <a:lnTo>
                    <a:pt x="265" y="800"/>
                  </a:lnTo>
                  <a:lnTo>
                    <a:pt x="266" y="795"/>
                  </a:lnTo>
                  <a:lnTo>
                    <a:pt x="266" y="794"/>
                  </a:lnTo>
                  <a:lnTo>
                    <a:pt x="265" y="791"/>
                  </a:lnTo>
                  <a:lnTo>
                    <a:pt x="257" y="796"/>
                  </a:lnTo>
                  <a:lnTo>
                    <a:pt x="245" y="800"/>
                  </a:lnTo>
                  <a:lnTo>
                    <a:pt x="240" y="807"/>
                  </a:lnTo>
                  <a:lnTo>
                    <a:pt x="231" y="811"/>
                  </a:lnTo>
                  <a:lnTo>
                    <a:pt x="224" y="807"/>
                  </a:lnTo>
                  <a:lnTo>
                    <a:pt x="223" y="808"/>
                  </a:lnTo>
                  <a:lnTo>
                    <a:pt x="220" y="809"/>
                  </a:lnTo>
                  <a:lnTo>
                    <a:pt x="211" y="816"/>
                  </a:lnTo>
                  <a:lnTo>
                    <a:pt x="206" y="813"/>
                  </a:lnTo>
                  <a:lnTo>
                    <a:pt x="212" y="803"/>
                  </a:lnTo>
                  <a:lnTo>
                    <a:pt x="204" y="803"/>
                  </a:lnTo>
                  <a:lnTo>
                    <a:pt x="195" y="812"/>
                  </a:lnTo>
                  <a:lnTo>
                    <a:pt x="193" y="813"/>
                  </a:lnTo>
                  <a:lnTo>
                    <a:pt x="185" y="816"/>
                  </a:lnTo>
                  <a:lnTo>
                    <a:pt x="178" y="812"/>
                  </a:lnTo>
                  <a:lnTo>
                    <a:pt x="177" y="813"/>
                  </a:lnTo>
                  <a:lnTo>
                    <a:pt x="170" y="817"/>
                  </a:lnTo>
                  <a:lnTo>
                    <a:pt x="163" y="825"/>
                  </a:lnTo>
                  <a:lnTo>
                    <a:pt x="156" y="828"/>
                  </a:lnTo>
                  <a:lnTo>
                    <a:pt x="151" y="830"/>
                  </a:lnTo>
                  <a:lnTo>
                    <a:pt x="146" y="829"/>
                  </a:lnTo>
                  <a:lnTo>
                    <a:pt x="144" y="826"/>
                  </a:lnTo>
                  <a:lnTo>
                    <a:pt x="144" y="825"/>
                  </a:lnTo>
                  <a:lnTo>
                    <a:pt x="155" y="817"/>
                  </a:lnTo>
                  <a:lnTo>
                    <a:pt x="161" y="812"/>
                  </a:lnTo>
                  <a:lnTo>
                    <a:pt x="168" y="808"/>
                  </a:lnTo>
                  <a:lnTo>
                    <a:pt x="176" y="804"/>
                  </a:lnTo>
                  <a:lnTo>
                    <a:pt x="181" y="802"/>
                  </a:lnTo>
                  <a:lnTo>
                    <a:pt x="195" y="800"/>
                  </a:lnTo>
                  <a:lnTo>
                    <a:pt x="203" y="800"/>
                  </a:lnTo>
                  <a:lnTo>
                    <a:pt x="204" y="798"/>
                  </a:lnTo>
                  <a:lnTo>
                    <a:pt x="195" y="795"/>
                  </a:lnTo>
                  <a:lnTo>
                    <a:pt x="195" y="791"/>
                  </a:lnTo>
                  <a:lnTo>
                    <a:pt x="193" y="787"/>
                  </a:lnTo>
                  <a:lnTo>
                    <a:pt x="186" y="791"/>
                  </a:lnTo>
                  <a:lnTo>
                    <a:pt x="182" y="794"/>
                  </a:lnTo>
                  <a:lnTo>
                    <a:pt x="170" y="796"/>
                  </a:lnTo>
                  <a:lnTo>
                    <a:pt x="165" y="798"/>
                  </a:lnTo>
                  <a:lnTo>
                    <a:pt x="161" y="799"/>
                  </a:lnTo>
                  <a:lnTo>
                    <a:pt x="160" y="792"/>
                  </a:lnTo>
                  <a:lnTo>
                    <a:pt x="153" y="795"/>
                  </a:lnTo>
                  <a:lnTo>
                    <a:pt x="144" y="790"/>
                  </a:lnTo>
                  <a:lnTo>
                    <a:pt x="147" y="783"/>
                  </a:lnTo>
                  <a:lnTo>
                    <a:pt x="161" y="775"/>
                  </a:lnTo>
                  <a:lnTo>
                    <a:pt x="163" y="769"/>
                  </a:lnTo>
                  <a:lnTo>
                    <a:pt x="161" y="764"/>
                  </a:lnTo>
                  <a:lnTo>
                    <a:pt x="155" y="757"/>
                  </a:lnTo>
                  <a:lnTo>
                    <a:pt x="163" y="757"/>
                  </a:lnTo>
                  <a:lnTo>
                    <a:pt x="156" y="749"/>
                  </a:lnTo>
                  <a:lnTo>
                    <a:pt x="149" y="745"/>
                  </a:lnTo>
                  <a:lnTo>
                    <a:pt x="143" y="741"/>
                  </a:lnTo>
                  <a:lnTo>
                    <a:pt x="147" y="739"/>
                  </a:lnTo>
                  <a:lnTo>
                    <a:pt x="148" y="739"/>
                  </a:lnTo>
                  <a:lnTo>
                    <a:pt x="157" y="735"/>
                  </a:lnTo>
                  <a:lnTo>
                    <a:pt x="163" y="740"/>
                  </a:lnTo>
                  <a:lnTo>
                    <a:pt x="165" y="744"/>
                  </a:lnTo>
                  <a:lnTo>
                    <a:pt x="169" y="749"/>
                  </a:lnTo>
                  <a:lnTo>
                    <a:pt x="172" y="753"/>
                  </a:lnTo>
                  <a:lnTo>
                    <a:pt x="168" y="761"/>
                  </a:lnTo>
                  <a:lnTo>
                    <a:pt x="177" y="761"/>
                  </a:lnTo>
                  <a:lnTo>
                    <a:pt x="190" y="757"/>
                  </a:lnTo>
                  <a:lnTo>
                    <a:pt x="187" y="756"/>
                  </a:lnTo>
                  <a:lnTo>
                    <a:pt x="177" y="752"/>
                  </a:lnTo>
                  <a:lnTo>
                    <a:pt x="178" y="745"/>
                  </a:lnTo>
                  <a:lnTo>
                    <a:pt x="174" y="740"/>
                  </a:lnTo>
                  <a:lnTo>
                    <a:pt x="187" y="739"/>
                  </a:lnTo>
                  <a:lnTo>
                    <a:pt x="198" y="736"/>
                  </a:lnTo>
                  <a:lnTo>
                    <a:pt x="215" y="744"/>
                  </a:lnTo>
                  <a:lnTo>
                    <a:pt x="215" y="739"/>
                  </a:lnTo>
                  <a:lnTo>
                    <a:pt x="204" y="732"/>
                  </a:lnTo>
                  <a:lnTo>
                    <a:pt x="199" y="731"/>
                  </a:lnTo>
                  <a:lnTo>
                    <a:pt x="208" y="724"/>
                  </a:lnTo>
                  <a:lnTo>
                    <a:pt x="216" y="722"/>
                  </a:lnTo>
                  <a:lnTo>
                    <a:pt x="225" y="723"/>
                  </a:lnTo>
                  <a:lnTo>
                    <a:pt x="223" y="719"/>
                  </a:lnTo>
                  <a:lnTo>
                    <a:pt x="215" y="717"/>
                  </a:lnTo>
                  <a:lnTo>
                    <a:pt x="208" y="718"/>
                  </a:lnTo>
                  <a:lnTo>
                    <a:pt x="206" y="718"/>
                  </a:lnTo>
                  <a:lnTo>
                    <a:pt x="194" y="731"/>
                  </a:lnTo>
                  <a:lnTo>
                    <a:pt x="178" y="731"/>
                  </a:lnTo>
                  <a:lnTo>
                    <a:pt x="169" y="732"/>
                  </a:lnTo>
                  <a:lnTo>
                    <a:pt x="174" y="720"/>
                  </a:lnTo>
                  <a:lnTo>
                    <a:pt x="174" y="719"/>
                  </a:lnTo>
                  <a:lnTo>
                    <a:pt x="180" y="717"/>
                  </a:lnTo>
                  <a:lnTo>
                    <a:pt x="186" y="714"/>
                  </a:lnTo>
                  <a:lnTo>
                    <a:pt x="182" y="710"/>
                  </a:lnTo>
                  <a:lnTo>
                    <a:pt x="170" y="710"/>
                  </a:lnTo>
                  <a:lnTo>
                    <a:pt x="170" y="709"/>
                  </a:lnTo>
                  <a:lnTo>
                    <a:pt x="165" y="703"/>
                  </a:lnTo>
                  <a:lnTo>
                    <a:pt x="177" y="702"/>
                  </a:lnTo>
                  <a:lnTo>
                    <a:pt x="189" y="703"/>
                  </a:lnTo>
                  <a:lnTo>
                    <a:pt x="194" y="706"/>
                  </a:lnTo>
                  <a:lnTo>
                    <a:pt x="206" y="709"/>
                  </a:lnTo>
                  <a:lnTo>
                    <a:pt x="204" y="705"/>
                  </a:lnTo>
                  <a:lnTo>
                    <a:pt x="201" y="702"/>
                  </a:lnTo>
                  <a:lnTo>
                    <a:pt x="197" y="701"/>
                  </a:lnTo>
                  <a:lnTo>
                    <a:pt x="181" y="696"/>
                  </a:lnTo>
                  <a:lnTo>
                    <a:pt x="178" y="693"/>
                  </a:lnTo>
                  <a:lnTo>
                    <a:pt x="178" y="692"/>
                  </a:lnTo>
                  <a:lnTo>
                    <a:pt x="176" y="689"/>
                  </a:lnTo>
                  <a:lnTo>
                    <a:pt x="173" y="688"/>
                  </a:lnTo>
                  <a:lnTo>
                    <a:pt x="178" y="688"/>
                  </a:lnTo>
                  <a:lnTo>
                    <a:pt x="186" y="688"/>
                  </a:lnTo>
                  <a:lnTo>
                    <a:pt x="187" y="689"/>
                  </a:lnTo>
                  <a:lnTo>
                    <a:pt x="197" y="690"/>
                  </a:lnTo>
                  <a:lnTo>
                    <a:pt x="198" y="692"/>
                  </a:lnTo>
                  <a:lnTo>
                    <a:pt x="199" y="692"/>
                  </a:lnTo>
                  <a:lnTo>
                    <a:pt x="201" y="692"/>
                  </a:lnTo>
                  <a:lnTo>
                    <a:pt x="204" y="694"/>
                  </a:lnTo>
                  <a:lnTo>
                    <a:pt x="216" y="697"/>
                  </a:lnTo>
                  <a:lnTo>
                    <a:pt x="224" y="694"/>
                  </a:lnTo>
                  <a:lnTo>
                    <a:pt x="227" y="693"/>
                  </a:lnTo>
                  <a:lnTo>
                    <a:pt x="228" y="693"/>
                  </a:lnTo>
                  <a:lnTo>
                    <a:pt x="233" y="692"/>
                  </a:lnTo>
                  <a:lnTo>
                    <a:pt x="235" y="692"/>
                  </a:lnTo>
                  <a:lnTo>
                    <a:pt x="240" y="689"/>
                  </a:lnTo>
                  <a:lnTo>
                    <a:pt x="236" y="686"/>
                  </a:lnTo>
                  <a:lnTo>
                    <a:pt x="235" y="686"/>
                  </a:lnTo>
                  <a:lnTo>
                    <a:pt x="221" y="688"/>
                  </a:lnTo>
                  <a:lnTo>
                    <a:pt x="216" y="692"/>
                  </a:lnTo>
                  <a:lnTo>
                    <a:pt x="212" y="692"/>
                  </a:lnTo>
                  <a:lnTo>
                    <a:pt x="210" y="692"/>
                  </a:lnTo>
                  <a:lnTo>
                    <a:pt x="207" y="688"/>
                  </a:lnTo>
                  <a:lnTo>
                    <a:pt x="207" y="684"/>
                  </a:lnTo>
                  <a:lnTo>
                    <a:pt x="207" y="682"/>
                  </a:lnTo>
                  <a:lnTo>
                    <a:pt x="216" y="681"/>
                  </a:lnTo>
                  <a:lnTo>
                    <a:pt x="224" y="681"/>
                  </a:lnTo>
                  <a:lnTo>
                    <a:pt x="223" y="680"/>
                  </a:lnTo>
                  <a:lnTo>
                    <a:pt x="220" y="677"/>
                  </a:lnTo>
                  <a:lnTo>
                    <a:pt x="211" y="676"/>
                  </a:lnTo>
                  <a:lnTo>
                    <a:pt x="204" y="675"/>
                  </a:lnTo>
                  <a:lnTo>
                    <a:pt x="202" y="669"/>
                  </a:lnTo>
                  <a:lnTo>
                    <a:pt x="214" y="668"/>
                  </a:lnTo>
                  <a:lnTo>
                    <a:pt x="215" y="668"/>
                  </a:lnTo>
                  <a:lnTo>
                    <a:pt x="237" y="672"/>
                  </a:lnTo>
                  <a:lnTo>
                    <a:pt x="246" y="673"/>
                  </a:lnTo>
                  <a:lnTo>
                    <a:pt x="253" y="672"/>
                  </a:lnTo>
                  <a:lnTo>
                    <a:pt x="250" y="667"/>
                  </a:lnTo>
                  <a:lnTo>
                    <a:pt x="238" y="665"/>
                  </a:lnTo>
                  <a:lnTo>
                    <a:pt x="231" y="663"/>
                  </a:lnTo>
                  <a:lnTo>
                    <a:pt x="229" y="663"/>
                  </a:lnTo>
                  <a:lnTo>
                    <a:pt x="227" y="659"/>
                  </a:lnTo>
                  <a:lnTo>
                    <a:pt x="224" y="655"/>
                  </a:lnTo>
                  <a:lnTo>
                    <a:pt x="221" y="647"/>
                  </a:lnTo>
                  <a:lnTo>
                    <a:pt x="220" y="647"/>
                  </a:lnTo>
                  <a:lnTo>
                    <a:pt x="216" y="642"/>
                  </a:lnTo>
                  <a:lnTo>
                    <a:pt x="207" y="641"/>
                  </a:lnTo>
                  <a:lnTo>
                    <a:pt x="201" y="629"/>
                  </a:lnTo>
                  <a:lnTo>
                    <a:pt x="214" y="629"/>
                  </a:lnTo>
                  <a:lnTo>
                    <a:pt x="215" y="629"/>
                  </a:lnTo>
                  <a:lnTo>
                    <a:pt x="216" y="629"/>
                  </a:lnTo>
                  <a:lnTo>
                    <a:pt x="225" y="629"/>
                  </a:lnTo>
                  <a:lnTo>
                    <a:pt x="229" y="629"/>
                  </a:lnTo>
                  <a:lnTo>
                    <a:pt x="233" y="626"/>
                  </a:lnTo>
                  <a:lnTo>
                    <a:pt x="227" y="621"/>
                  </a:lnTo>
                  <a:lnTo>
                    <a:pt x="229" y="621"/>
                  </a:lnTo>
                  <a:lnTo>
                    <a:pt x="238" y="620"/>
                  </a:lnTo>
                  <a:lnTo>
                    <a:pt x="246" y="614"/>
                  </a:lnTo>
                  <a:lnTo>
                    <a:pt x="253" y="616"/>
                  </a:lnTo>
                  <a:lnTo>
                    <a:pt x="246" y="625"/>
                  </a:lnTo>
                  <a:lnTo>
                    <a:pt x="244" y="628"/>
                  </a:lnTo>
                  <a:lnTo>
                    <a:pt x="244" y="630"/>
                  </a:lnTo>
                  <a:lnTo>
                    <a:pt x="249" y="628"/>
                  </a:lnTo>
                  <a:lnTo>
                    <a:pt x="257" y="624"/>
                  </a:lnTo>
                  <a:lnTo>
                    <a:pt x="257" y="622"/>
                  </a:lnTo>
                  <a:lnTo>
                    <a:pt x="258" y="617"/>
                  </a:lnTo>
                  <a:lnTo>
                    <a:pt x="256" y="605"/>
                  </a:lnTo>
                  <a:lnTo>
                    <a:pt x="258" y="597"/>
                  </a:lnTo>
                  <a:lnTo>
                    <a:pt x="265" y="612"/>
                  </a:lnTo>
                  <a:lnTo>
                    <a:pt x="266" y="614"/>
                  </a:lnTo>
                  <a:lnTo>
                    <a:pt x="270" y="621"/>
                  </a:lnTo>
                  <a:lnTo>
                    <a:pt x="273" y="620"/>
                  </a:lnTo>
                  <a:lnTo>
                    <a:pt x="279" y="618"/>
                  </a:lnTo>
                  <a:lnTo>
                    <a:pt x="283" y="609"/>
                  </a:lnTo>
                  <a:lnTo>
                    <a:pt x="283" y="608"/>
                  </a:lnTo>
                  <a:lnTo>
                    <a:pt x="282" y="600"/>
                  </a:lnTo>
                  <a:lnTo>
                    <a:pt x="283" y="600"/>
                  </a:lnTo>
                  <a:lnTo>
                    <a:pt x="288" y="599"/>
                  </a:lnTo>
                  <a:lnTo>
                    <a:pt x="295" y="599"/>
                  </a:lnTo>
                  <a:lnTo>
                    <a:pt x="300" y="599"/>
                  </a:lnTo>
                  <a:lnTo>
                    <a:pt x="305" y="605"/>
                  </a:lnTo>
                  <a:lnTo>
                    <a:pt x="309" y="610"/>
                  </a:lnTo>
                  <a:lnTo>
                    <a:pt x="316" y="610"/>
                  </a:lnTo>
                  <a:lnTo>
                    <a:pt x="318" y="609"/>
                  </a:lnTo>
                  <a:lnTo>
                    <a:pt x="320" y="608"/>
                  </a:lnTo>
                  <a:lnTo>
                    <a:pt x="317" y="600"/>
                  </a:lnTo>
                  <a:lnTo>
                    <a:pt x="316" y="600"/>
                  </a:lnTo>
                  <a:lnTo>
                    <a:pt x="308" y="597"/>
                  </a:lnTo>
                  <a:lnTo>
                    <a:pt x="303" y="595"/>
                  </a:lnTo>
                  <a:lnTo>
                    <a:pt x="300" y="591"/>
                  </a:lnTo>
                  <a:lnTo>
                    <a:pt x="291" y="591"/>
                  </a:lnTo>
                  <a:lnTo>
                    <a:pt x="290" y="591"/>
                  </a:lnTo>
                  <a:lnTo>
                    <a:pt x="287" y="591"/>
                  </a:lnTo>
                  <a:lnTo>
                    <a:pt x="283" y="592"/>
                  </a:lnTo>
                  <a:lnTo>
                    <a:pt x="287" y="584"/>
                  </a:lnTo>
                  <a:lnTo>
                    <a:pt x="292" y="576"/>
                  </a:lnTo>
                  <a:lnTo>
                    <a:pt x="293" y="575"/>
                  </a:lnTo>
                  <a:lnTo>
                    <a:pt x="299" y="570"/>
                  </a:lnTo>
                  <a:lnTo>
                    <a:pt x="301" y="566"/>
                  </a:lnTo>
                  <a:lnTo>
                    <a:pt x="307" y="569"/>
                  </a:lnTo>
                  <a:lnTo>
                    <a:pt x="312" y="570"/>
                  </a:lnTo>
                  <a:lnTo>
                    <a:pt x="313" y="570"/>
                  </a:lnTo>
                  <a:lnTo>
                    <a:pt x="318" y="566"/>
                  </a:lnTo>
                  <a:lnTo>
                    <a:pt x="318" y="567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1" y="569"/>
                  </a:lnTo>
                  <a:lnTo>
                    <a:pt x="318" y="565"/>
                  </a:lnTo>
                  <a:lnTo>
                    <a:pt x="314" y="563"/>
                  </a:lnTo>
                  <a:lnTo>
                    <a:pt x="309" y="562"/>
                  </a:lnTo>
                  <a:lnTo>
                    <a:pt x="292" y="566"/>
                  </a:lnTo>
                  <a:lnTo>
                    <a:pt x="295" y="558"/>
                  </a:lnTo>
                  <a:lnTo>
                    <a:pt x="311" y="553"/>
                  </a:lnTo>
                  <a:lnTo>
                    <a:pt x="317" y="559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5" y="561"/>
                  </a:lnTo>
                  <a:lnTo>
                    <a:pt x="337" y="557"/>
                  </a:lnTo>
                  <a:lnTo>
                    <a:pt x="348" y="556"/>
                  </a:lnTo>
                  <a:lnTo>
                    <a:pt x="355" y="554"/>
                  </a:lnTo>
                  <a:lnTo>
                    <a:pt x="350" y="561"/>
                  </a:lnTo>
                  <a:lnTo>
                    <a:pt x="345" y="570"/>
                  </a:lnTo>
                  <a:lnTo>
                    <a:pt x="345" y="573"/>
                  </a:lnTo>
                  <a:lnTo>
                    <a:pt x="345" y="576"/>
                  </a:lnTo>
                  <a:lnTo>
                    <a:pt x="348" y="579"/>
                  </a:lnTo>
                  <a:lnTo>
                    <a:pt x="355" y="587"/>
                  </a:lnTo>
                  <a:lnTo>
                    <a:pt x="358" y="582"/>
                  </a:lnTo>
                  <a:lnTo>
                    <a:pt x="354" y="576"/>
                  </a:lnTo>
                  <a:lnTo>
                    <a:pt x="350" y="573"/>
                  </a:lnTo>
                  <a:lnTo>
                    <a:pt x="351" y="570"/>
                  </a:lnTo>
                  <a:lnTo>
                    <a:pt x="355" y="565"/>
                  </a:lnTo>
                  <a:lnTo>
                    <a:pt x="359" y="558"/>
                  </a:lnTo>
                  <a:lnTo>
                    <a:pt x="363" y="556"/>
                  </a:lnTo>
                  <a:lnTo>
                    <a:pt x="364" y="557"/>
                  </a:lnTo>
                  <a:lnTo>
                    <a:pt x="368" y="558"/>
                  </a:lnTo>
                  <a:lnTo>
                    <a:pt x="369" y="558"/>
                  </a:lnTo>
                  <a:lnTo>
                    <a:pt x="371" y="562"/>
                  </a:lnTo>
                  <a:lnTo>
                    <a:pt x="376" y="561"/>
                  </a:lnTo>
                  <a:lnTo>
                    <a:pt x="377" y="559"/>
                  </a:lnTo>
                  <a:lnTo>
                    <a:pt x="380" y="561"/>
                  </a:lnTo>
                  <a:lnTo>
                    <a:pt x="386" y="565"/>
                  </a:lnTo>
                  <a:lnTo>
                    <a:pt x="394" y="567"/>
                  </a:lnTo>
                  <a:lnTo>
                    <a:pt x="397" y="569"/>
                  </a:lnTo>
                  <a:lnTo>
                    <a:pt x="397" y="582"/>
                  </a:lnTo>
                  <a:lnTo>
                    <a:pt x="397" y="583"/>
                  </a:lnTo>
                  <a:lnTo>
                    <a:pt x="398" y="588"/>
                  </a:lnTo>
                  <a:lnTo>
                    <a:pt x="401" y="590"/>
                  </a:lnTo>
                  <a:lnTo>
                    <a:pt x="405" y="592"/>
                  </a:lnTo>
                  <a:lnTo>
                    <a:pt x="405" y="582"/>
                  </a:lnTo>
                  <a:lnTo>
                    <a:pt x="406" y="569"/>
                  </a:lnTo>
                  <a:lnTo>
                    <a:pt x="405" y="566"/>
                  </a:lnTo>
                  <a:lnTo>
                    <a:pt x="401" y="561"/>
                  </a:lnTo>
                  <a:lnTo>
                    <a:pt x="397" y="558"/>
                  </a:lnTo>
                  <a:lnTo>
                    <a:pt x="398" y="554"/>
                  </a:lnTo>
                  <a:lnTo>
                    <a:pt x="400" y="552"/>
                  </a:lnTo>
                  <a:lnTo>
                    <a:pt x="401" y="549"/>
                  </a:lnTo>
                  <a:lnTo>
                    <a:pt x="398" y="550"/>
                  </a:lnTo>
                  <a:lnTo>
                    <a:pt x="388" y="554"/>
                  </a:lnTo>
                  <a:lnTo>
                    <a:pt x="390" y="548"/>
                  </a:lnTo>
                  <a:lnTo>
                    <a:pt x="379" y="548"/>
                  </a:lnTo>
                  <a:lnTo>
                    <a:pt x="376" y="548"/>
                  </a:lnTo>
                  <a:lnTo>
                    <a:pt x="364" y="545"/>
                  </a:lnTo>
                  <a:lnTo>
                    <a:pt x="375" y="541"/>
                  </a:lnTo>
                  <a:lnTo>
                    <a:pt x="376" y="541"/>
                  </a:lnTo>
                  <a:lnTo>
                    <a:pt x="376" y="540"/>
                  </a:lnTo>
                  <a:lnTo>
                    <a:pt x="373" y="532"/>
                  </a:lnTo>
                  <a:lnTo>
                    <a:pt x="364" y="535"/>
                  </a:lnTo>
                  <a:lnTo>
                    <a:pt x="356" y="536"/>
                  </a:lnTo>
                  <a:lnTo>
                    <a:pt x="348" y="538"/>
                  </a:lnTo>
                  <a:lnTo>
                    <a:pt x="338" y="540"/>
                  </a:lnTo>
                  <a:lnTo>
                    <a:pt x="345" y="542"/>
                  </a:lnTo>
                  <a:lnTo>
                    <a:pt x="333" y="550"/>
                  </a:lnTo>
                  <a:lnTo>
                    <a:pt x="329" y="552"/>
                  </a:lnTo>
                  <a:lnTo>
                    <a:pt x="328" y="553"/>
                  </a:lnTo>
                  <a:lnTo>
                    <a:pt x="330" y="542"/>
                  </a:lnTo>
                  <a:lnTo>
                    <a:pt x="331" y="535"/>
                  </a:lnTo>
                  <a:lnTo>
                    <a:pt x="314" y="544"/>
                  </a:lnTo>
                  <a:lnTo>
                    <a:pt x="300" y="546"/>
                  </a:lnTo>
                  <a:lnTo>
                    <a:pt x="297" y="548"/>
                  </a:lnTo>
                  <a:lnTo>
                    <a:pt x="293" y="544"/>
                  </a:lnTo>
                  <a:lnTo>
                    <a:pt x="295" y="542"/>
                  </a:lnTo>
                  <a:lnTo>
                    <a:pt x="296" y="541"/>
                  </a:lnTo>
                  <a:lnTo>
                    <a:pt x="304" y="533"/>
                  </a:lnTo>
                  <a:lnTo>
                    <a:pt x="313" y="523"/>
                  </a:lnTo>
                  <a:lnTo>
                    <a:pt x="321" y="514"/>
                  </a:lnTo>
                  <a:lnTo>
                    <a:pt x="320" y="512"/>
                  </a:lnTo>
                  <a:lnTo>
                    <a:pt x="316" y="508"/>
                  </a:lnTo>
                  <a:lnTo>
                    <a:pt x="322" y="502"/>
                  </a:lnTo>
                  <a:lnTo>
                    <a:pt x="328" y="502"/>
                  </a:lnTo>
                  <a:lnTo>
                    <a:pt x="338" y="501"/>
                  </a:lnTo>
                  <a:lnTo>
                    <a:pt x="341" y="507"/>
                  </a:lnTo>
                  <a:lnTo>
                    <a:pt x="339" y="510"/>
                  </a:lnTo>
                  <a:lnTo>
                    <a:pt x="338" y="514"/>
                  </a:lnTo>
                  <a:lnTo>
                    <a:pt x="343" y="515"/>
                  </a:lnTo>
                  <a:lnTo>
                    <a:pt x="350" y="504"/>
                  </a:lnTo>
                  <a:lnTo>
                    <a:pt x="360" y="501"/>
                  </a:lnTo>
                  <a:lnTo>
                    <a:pt x="366" y="497"/>
                  </a:lnTo>
                  <a:lnTo>
                    <a:pt x="360" y="497"/>
                  </a:lnTo>
                  <a:lnTo>
                    <a:pt x="354" y="497"/>
                  </a:lnTo>
                  <a:lnTo>
                    <a:pt x="345" y="495"/>
                  </a:lnTo>
                  <a:lnTo>
                    <a:pt x="337" y="494"/>
                  </a:lnTo>
                  <a:lnTo>
                    <a:pt x="324" y="491"/>
                  </a:lnTo>
                  <a:lnTo>
                    <a:pt x="330" y="485"/>
                  </a:lnTo>
                  <a:lnTo>
                    <a:pt x="334" y="480"/>
                  </a:lnTo>
                  <a:lnTo>
                    <a:pt x="339" y="474"/>
                  </a:lnTo>
                  <a:lnTo>
                    <a:pt x="341" y="473"/>
                  </a:lnTo>
                  <a:lnTo>
                    <a:pt x="346" y="469"/>
                  </a:lnTo>
                  <a:lnTo>
                    <a:pt x="352" y="464"/>
                  </a:lnTo>
                  <a:lnTo>
                    <a:pt x="355" y="461"/>
                  </a:lnTo>
                  <a:lnTo>
                    <a:pt x="364" y="460"/>
                  </a:lnTo>
                  <a:lnTo>
                    <a:pt x="366" y="460"/>
                  </a:lnTo>
                  <a:lnTo>
                    <a:pt x="373" y="469"/>
                  </a:lnTo>
                  <a:lnTo>
                    <a:pt x="371" y="472"/>
                  </a:lnTo>
                  <a:lnTo>
                    <a:pt x="368" y="473"/>
                  </a:lnTo>
                  <a:lnTo>
                    <a:pt x="364" y="470"/>
                  </a:lnTo>
                  <a:lnTo>
                    <a:pt x="362" y="468"/>
                  </a:lnTo>
                  <a:lnTo>
                    <a:pt x="359" y="470"/>
                  </a:lnTo>
                  <a:lnTo>
                    <a:pt x="358" y="472"/>
                  </a:lnTo>
                  <a:lnTo>
                    <a:pt x="364" y="477"/>
                  </a:lnTo>
                  <a:lnTo>
                    <a:pt x="356" y="485"/>
                  </a:lnTo>
                  <a:lnTo>
                    <a:pt x="359" y="485"/>
                  </a:lnTo>
                  <a:lnTo>
                    <a:pt x="362" y="486"/>
                  </a:lnTo>
                  <a:lnTo>
                    <a:pt x="371" y="480"/>
                  </a:lnTo>
                  <a:lnTo>
                    <a:pt x="373" y="481"/>
                  </a:lnTo>
                  <a:lnTo>
                    <a:pt x="381" y="484"/>
                  </a:lnTo>
                  <a:lnTo>
                    <a:pt x="373" y="487"/>
                  </a:lnTo>
                  <a:lnTo>
                    <a:pt x="373" y="489"/>
                  </a:lnTo>
                  <a:lnTo>
                    <a:pt x="373" y="495"/>
                  </a:lnTo>
                  <a:lnTo>
                    <a:pt x="380" y="491"/>
                  </a:lnTo>
                  <a:lnTo>
                    <a:pt x="389" y="484"/>
                  </a:lnTo>
                  <a:lnTo>
                    <a:pt x="405" y="487"/>
                  </a:lnTo>
                  <a:lnTo>
                    <a:pt x="406" y="497"/>
                  </a:lnTo>
                  <a:lnTo>
                    <a:pt x="407" y="501"/>
                  </a:lnTo>
                  <a:lnTo>
                    <a:pt x="411" y="506"/>
                  </a:lnTo>
                  <a:lnTo>
                    <a:pt x="414" y="518"/>
                  </a:lnTo>
                  <a:lnTo>
                    <a:pt x="420" y="521"/>
                  </a:lnTo>
                  <a:lnTo>
                    <a:pt x="418" y="514"/>
                  </a:lnTo>
                  <a:lnTo>
                    <a:pt x="422" y="512"/>
                  </a:lnTo>
                  <a:lnTo>
                    <a:pt x="424" y="511"/>
                  </a:lnTo>
                  <a:lnTo>
                    <a:pt x="428" y="510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27" y="499"/>
                  </a:lnTo>
                  <a:lnTo>
                    <a:pt x="423" y="503"/>
                  </a:lnTo>
                  <a:lnTo>
                    <a:pt x="422" y="504"/>
                  </a:lnTo>
                  <a:lnTo>
                    <a:pt x="420" y="506"/>
                  </a:lnTo>
                  <a:lnTo>
                    <a:pt x="415" y="502"/>
                  </a:lnTo>
                  <a:lnTo>
                    <a:pt x="413" y="502"/>
                  </a:lnTo>
                  <a:lnTo>
                    <a:pt x="410" y="494"/>
                  </a:lnTo>
                  <a:lnTo>
                    <a:pt x="411" y="493"/>
                  </a:lnTo>
                  <a:lnTo>
                    <a:pt x="415" y="491"/>
                  </a:lnTo>
                  <a:lnTo>
                    <a:pt x="414" y="485"/>
                  </a:lnTo>
                  <a:lnTo>
                    <a:pt x="417" y="480"/>
                  </a:lnTo>
                  <a:lnTo>
                    <a:pt x="426" y="470"/>
                  </a:lnTo>
                  <a:lnTo>
                    <a:pt x="439" y="466"/>
                  </a:lnTo>
                  <a:lnTo>
                    <a:pt x="443" y="465"/>
                  </a:lnTo>
                  <a:lnTo>
                    <a:pt x="447" y="464"/>
                  </a:lnTo>
                  <a:lnTo>
                    <a:pt x="449" y="460"/>
                  </a:lnTo>
                  <a:lnTo>
                    <a:pt x="447" y="460"/>
                  </a:lnTo>
                  <a:lnTo>
                    <a:pt x="443" y="459"/>
                  </a:lnTo>
                  <a:lnTo>
                    <a:pt x="439" y="461"/>
                  </a:lnTo>
                  <a:lnTo>
                    <a:pt x="430" y="465"/>
                  </a:lnTo>
                  <a:lnTo>
                    <a:pt x="426" y="466"/>
                  </a:lnTo>
                  <a:lnTo>
                    <a:pt x="417" y="473"/>
                  </a:lnTo>
                  <a:lnTo>
                    <a:pt x="410" y="480"/>
                  </a:lnTo>
                  <a:lnTo>
                    <a:pt x="402" y="474"/>
                  </a:lnTo>
                  <a:lnTo>
                    <a:pt x="392" y="473"/>
                  </a:lnTo>
                  <a:lnTo>
                    <a:pt x="380" y="470"/>
                  </a:lnTo>
                  <a:lnTo>
                    <a:pt x="381" y="461"/>
                  </a:lnTo>
                  <a:lnTo>
                    <a:pt x="384" y="455"/>
                  </a:lnTo>
                  <a:lnTo>
                    <a:pt x="393" y="456"/>
                  </a:lnTo>
                  <a:lnTo>
                    <a:pt x="400" y="461"/>
                  </a:lnTo>
                  <a:lnTo>
                    <a:pt x="405" y="457"/>
                  </a:lnTo>
                  <a:lnTo>
                    <a:pt x="400" y="455"/>
                  </a:lnTo>
                  <a:lnTo>
                    <a:pt x="392" y="451"/>
                  </a:lnTo>
                  <a:lnTo>
                    <a:pt x="386" y="447"/>
                  </a:lnTo>
                  <a:lnTo>
                    <a:pt x="380" y="449"/>
                  </a:lnTo>
                  <a:lnTo>
                    <a:pt x="376" y="449"/>
                  </a:lnTo>
                  <a:lnTo>
                    <a:pt x="379" y="439"/>
                  </a:lnTo>
                  <a:lnTo>
                    <a:pt x="383" y="439"/>
                  </a:lnTo>
                  <a:lnTo>
                    <a:pt x="390" y="436"/>
                  </a:lnTo>
                  <a:lnTo>
                    <a:pt x="389" y="434"/>
                  </a:lnTo>
                  <a:lnTo>
                    <a:pt x="386" y="434"/>
                  </a:lnTo>
                  <a:lnTo>
                    <a:pt x="384" y="434"/>
                  </a:lnTo>
                  <a:lnTo>
                    <a:pt x="385" y="432"/>
                  </a:lnTo>
                  <a:lnTo>
                    <a:pt x="386" y="426"/>
                  </a:lnTo>
                  <a:lnTo>
                    <a:pt x="394" y="427"/>
                  </a:lnTo>
                  <a:lnTo>
                    <a:pt x="405" y="434"/>
                  </a:lnTo>
                  <a:lnTo>
                    <a:pt x="410" y="432"/>
                  </a:lnTo>
                  <a:lnTo>
                    <a:pt x="413" y="431"/>
                  </a:lnTo>
                  <a:lnTo>
                    <a:pt x="420" y="436"/>
                  </a:lnTo>
                  <a:lnTo>
                    <a:pt x="424" y="434"/>
                  </a:lnTo>
                  <a:lnTo>
                    <a:pt x="415" y="429"/>
                  </a:lnTo>
                  <a:lnTo>
                    <a:pt x="407" y="425"/>
                  </a:lnTo>
                  <a:lnTo>
                    <a:pt x="403" y="422"/>
                  </a:lnTo>
                  <a:lnTo>
                    <a:pt x="398" y="417"/>
                  </a:lnTo>
                  <a:lnTo>
                    <a:pt x="406" y="415"/>
                  </a:lnTo>
                  <a:lnTo>
                    <a:pt x="418" y="417"/>
                  </a:lnTo>
                  <a:lnTo>
                    <a:pt x="419" y="418"/>
                  </a:lnTo>
                  <a:lnTo>
                    <a:pt x="420" y="418"/>
                  </a:lnTo>
                  <a:lnTo>
                    <a:pt x="426" y="423"/>
                  </a:lnTo>
                  <a:lnTo>
                    <a:pt x="434" y="425"/>
                  </a:lnTo>
                  <a:lnTo>
                    <a:pt x="438" y="434"/>
                  </a:lnTo>
                  <a:lnTo>
                    <a:pt x="444" y="435"/>
                  </a:lnTo>
                  <a:lnTo>
                    <a:pt x="443" y="430"/>
                  </a:lnTo>
                  <a:lnTo>
                    <a:pt x="443" y="429"/>
                  </a:lnTo>
                  <a:lnTo>
                    <a:pt x="436" y="422"/>
                  </a:lnTo>
                  <a:lnTo>
                    <a:pt x="428" y="417"/>
                  </a:lnTo>
                  <a:lnTo>
                    <a:pt x="428" y="415"/>
                  </a:lnTo>
                  <a:lnTo>
                    <a:pt x="419" y="413"/>
                  </a:lnTo>
                  <a:lnTo>
                    <a:pt x="406" y="405"/>
                  </a:lnTo>
                  <a:lnTo>
                    <a:pt x="402" y="402"/>
                  </a:lnTo>
                  <a:lnTo>
                    <a:pt x="402" y="398"/>
                  </a:lnTo>
                  <a:lnTo>
                    <a:pt x="402" y="392"/>
                  </a:lnTo>
                  <a:lnTo>
                    <a:pt x="402" y="391"/>
                  </a:lnTo>
                  <a:lnTo>
                    <a:pt x="400" y="387"/>
                  </a:lnTo>
                  <a:lnTo>
                    <a:pt x="400" y="388"/>
                  </a:lnTo>
                  <a:lnTo>
                    <a:pt x="396" y="388"/>
                  </a:lnTo>
                  <a:lnTo>
                    <a:pt x="394" y="391"/>
                  </a:lnTo>
                  <a:lnTo>
                    <a:pt x="394" y="394"/>
                  </a:lnTo>
                  <a:lnTo>
                    <a:pt x="394" y="400"/>
                  </a:lnTo>
                  <a:lnTo>
                    <a:pt x="394" y="402"/>
                  </a:lnTo>
                  <a:lnTo>
                    <a:pt x="393" y="405"/>
                  </a:lnTo>
                  <a:lnTo>
                    <a:pt x="390" y="409"/>
                  </a:lnTo>
                  <a:lnTo>
                    <a:pt x="381" y="417"/>
                  </a:lnTo>
                  <a:lnTo>
                    <a:pt x="376" y="423"/>
                  </a:lnTo>
                  <a:lnTo>
                    <a:pt x="375" y="425"/>
                  </a:lnTo>
                  <a:lnTo>
                    <a:pt x="367" y="430"/>
                  </a:lnTo>
                  <a:lnTo>
                    <a:pt x="363" y="435"/>
                  </a:lnTo>
                  <a:lnTo>
                    <a:pt x="355" y="438"/>
                  </a:lnTo>
                  <a:lnTo>
                    <a:pt x="350" y="440"/>
                  </a:lnTo>
                  <a:lnTo>
                    <a:pt x="339" y="443"/>
                  </a:lnTo>
                  <a:lnTo>
                    <a:pt x="334" y="440"/>
                  </a:lnTo>
                  <a:lnTo>
                    <a:pt x="335" y="435"/>
                  </a:lnTo>
                  <a:lnTo>
                    <a:pt x="341" y="429"/>
                  </a:lnTo>
                  <a:lnTo>
                    <a:pt x="342" y="423"/>
                  </a:lnTo>
                  <a:lnTo>
                    <a:pt x="348" y="421"/>
                  </a:lnTo>
                  <a:lnTo>
                    <a:pt x="358" y="419"/>
                  </a:lnTo>
                  <a:lnTo>
                    <a:pt x="359" y="419"/>
                  </a:lnTo>
                  <a:lnTo>
                    <a:pt x="364" y="419"/>
                  </a:lnTo>
                  <a:lnTo>
                    <a:pt x="368" y="418"/>
                  </a:lnTo>
                  <a:lnTo>
                    <a:pt x="371" y="414"/>
                  </a:lnTo>
                  <a:lnTo>
                    <a:pt x="363" y="413"/>
                  </a:lnTo>
                  <a:lnTo>
                    <a:pt x="363" y="412"/>
                  </a:lnTo>
                  <a:lnTo>
                    <a:pt x="362" y="409"/>
                  </a:lnTo>
                  <a:lnTo>
                    <a:pt x="355" y="410"/>
                  </a:lnTo>
                  <a:lnTo>
                    <a:pt x="352" y="410"/>
                  </a:lnTo>
                  <a:lnTo>
                    <a:pt x="339" y="412"/>
                  </a:lnTo>
                  <a:lnTo>
                    <a:pt x="342" y="408"/>
                  </a:lnTo>
                  <a:lnTo>
                    <a:pt x="334" y="406"/>
                  </a:lnTo>
                  <a:lnTo>
                    <a:pt x="335" y="398"/>
                  </a:lnTo>
                  <a:lnTo>
                    <a:pt x="341" y="393"/>
                  </a:lnTo>
                  <a:lnTo>
                    <a:pt x="346" y="397"/>
                  </a:lnTo>
                  <a:lnTo>
                    <a:pt x="352" y="393"/>
                  </a:lnTo>
                  <a:lnTo>
                    <a:pt x="354" y="392"/>
                  </a:lnTo>
                  <a:lnTo>
                    <a:pt x="362" y="391"/>
                  </a:lnTo>
                  <a:lnTo>
                    <a:pt x="366" y="391"/>
                  </a:lnTo>
                  <a:lnTo>
                    <a:pt x="368" y="391"/>
                  </a:lnTo>
                  <a:lnTo>
                    <a:pt x="371" y="391"/>
                  </a:lnTo>
                  <a:lnTo>
                    <a:pt x="372" y="388"/>
                  </a:lnTo>
                  <a:lnTo>
                    <a:pt x="372" y="385"/>
                  </a:lnTo>
                  <a:lnTo>
                    <a:pt x="355" y="387"/>
                  </a:lnTo>
                  <a:lnTo>
                    <a:pt x="354" y="388"/>
                  </a:lnTo>
                  <a:lnTo>
                    <a:pt x="347" y="389"/>
                  </a:lnTo>
                  <a:lnTo>
                    <a:pt x="343" y="385"/>
                  </a:lnTo>
                  <a:lnTo>
                    <a:pt x="346" y="383"/>
                  </a:lnTo>
                  <a:lnTo>
                    <a:pt x="348" y="380"/>
                  </a:lnTo>
                  <a:lnTo>
                    <a:pt x="356" y="377"/>
                  </a:lnTo>
                  <a:lnTo>
                    <a:pt x="358" y="377"/>
                  </a:lnTo>
                  <a:lnTo>
                    <a:pt x="367" y="376"/>
                  </a:lnTo>
                  <a:lnTo>
                    <a:pt x="373" y="379"/>
                  </a:lnTo>
                  <a:lnTo>
                    <a:pt x="379" y="381"/>
                  </a:lnTo>
                  <a:lnTo>
                    <a:pt x="379" y="384"/>
                  </a:lnTo>
                  <a:lnTo>
                    <a:pt x="385" y="383"/>
                  </a:lnTo>
                  <a:lnTo>
                    <a:pt x="390" y="379"/>
                  </a:lnTo>
                  <a:lnTo>
                    <a:pt x="397" y="372"/>
                  </a:lnTo>
                  <a:lnTo>
                    <a:pt x="409" y="368"/>
                  </a:lnTo>
                  <a:lnTo>
                    <a:pt x="410" y="370"/>
                  </a:lnTo>
                  <a:lnTo>
                    <a:pt x="414" y="371"/>
                  </a:lnTo>
                  <a:lnTo>
                    <a:pt x="415" y="370"/>
                  </a:lnTo>
                  <a:lnTo>
                    <a:pt x="420" y="366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9" y="366"/>
                  </a:lnTo>
                  <a:lnTo>
                    <a:pt x="439" y="367"/>
                  </a:lnTo>
                  <a:lnTo>
                    <a:pt x="443" y="375"/>
                  </a:lnTo>
                  <a:lnTo>
                    <a:pt x="448" y="370"/>
                  </a:lnTo>
                  <a:lnTo>
                    <a:pt x="448" y="363"/>
                  </a:lnTo>
                  <a:lnTo>
                    <a:pt x="452" y="358"/>
                  </a:lnTo>
                  <a:lnTo>
                    <a:pt x="456" y="353"/>
                  </a:lnTo>
                  <a:lnTo>
                    <a:pt x="455" y="347"/>
                  </a:lnTo>
                  <a:lnTo>
                    <a:pt x="448" y="341"/>
                  </a:lnTo>
                  <a:lnTo>
                    <a:pt x="439" y="337"/>
                  </a:lnTo>
                  <a:lnTo>
                    <a:pt x="428" y="336"/>
                  </a:lnTo>
                  <a:lnTo>
                    <a:pt x="426" y="336"/>
                  </a:lnTo>
                  <a:lnTo>
                    <a:pt x="424" y="336"/>
                  </a:lnTo>
                  <a:lnTo>
                    <a:pt x="422" y="336"/>
                  </a:lnTo>
                  <a:lnTo>
                    <a:pt x="419" y="336"/>
                  </a:lnTo>
                  <a:lnTo>
                    <a:pt x="417" y="336"/>
                  </a:lnTo>
                  <a:lnTo>
                    <a:pt x="413" y="328"/>
                  </a:lnTo>
                  <a:lnTo>
                    <a:pt x="407" y="334"/>
                  </a:lnTo>
                  <a:lnTo>
                    <a:pt x="402" y="338"/>
                  </a:lnTo>
                  <a:lnTo>
                    <a:pt x="401" y="338"/>
                  </a:lnTo>
                  <a:lnTo>
                    <a:pt x="398" y="343"/>
                  </a:lnTo>
                  <a:lnTo>
                    <a:pt x="400" y="346"/>
                  </a:lnTo>
                  <a:lnTo>
                    <a:pt x="400" y="347"/>
                  </a:lnTo>
                  <a:lnTo>
                    <a:pt x="400" y="350"/>
                  </a:lnTo>
                  <a:lnTo>
                    <a:pt x="394" y="347"/>
                  </a:lnTo>
                  <a:lnTo>
                    <a:pt x="390" y="347"/>
                  </a:lnTo>
                  <a:lnTo>
                    <a:pt x="389" y="347"/>
                  </a:lnTo>
                  <a:lnTo>
                    <a:pt x="388" y="345"/>
                  </a:lnTo>
                  <a:lnTo>
                    <a:pt x="386" y="341"/>
                  </a:lnTo>
                  <a:lnTo>
                    <a:pt x="385" y="338"/>
                  </a:lnTo>
                  <a:lnTo>
                    <a:pt x="386" y="336"/>
                  </a:lnTo>
                  <a:lnTo>
                    <a:pt x="390" y="332"/>
                  </a:lnTo>
                  <a:lnTo>
                    <a:pt x="393" y="324"/>
                  </a:lnTo>
                  <a:lnTo>
                    <a:pt x="397" y="317"/>
                  </a:lnTo>
                  <a:lnTo>
                    <a:pt x="400" y="312"/>
                  </a:lnTo>
                  <a:lnTo>
                    <a:pt x="403" y="311"/>
                  </a:lnTo>
                  <a:lnTo>
                    <a:pt x="405" y="315"/>
                  </a:lnTo>
                  <a:lnTo>
                    <a:pt x="406" y="319"/>
                  </a:lnTo>
                  <a:lnTo>
                    <a:pt x="407" y="320"/>
                  </a:lnTo>
                  <a:lnTo>
                    <a:pt x="409" y="320"/>
                  </a:lnTo>
                  <a:lnTo>
                    <a:pt x="411" y="320"/>
                  </a:lnTo>
                  <a:lnTo>
                    <a:pt x="415" y="313"/>
                  </a:lnTo>
                  <a:lnTo>
                    <a:pt x="417" y="311"/>
                  </a:lnTo>
                  <a:lnTo>
                    <a:pt x="418" y="308"/>
                  </a:lnTo>
                  <a:lnTo>
                    <a:pt x="417" y="302"/>
                  </a:lnTo>
                  <a:lnTo>
                    <a:pt x="422" y="303"/>
                  </a:lnTo>
                  <a:lnTo>
                    <a:pt x="427" y="307"/>
                  </a:lnTo>
                  <a:lnTo>
                    <a:pt x="427" y="308"/>
                  </a:lnTo>
                  <a:lnTo>
                    <a:pt x="427" y="316"/>
                  </a:lnTo>
                  <a:lnTo>
                    <a:pt x="422" y="321"/>
                  </a:lnTo>
                  <a:lnTo>
                    <a:pt x="420" y="326"/>
                  </a:lnTo>
                  <a:lnTo>
                    <a:pt x="427" y="328"/>
                  </a:lnTo>
                  <a:lnTo>
                    <a:pt x="430" y="326"/>
                  </a:lnTo>
                  <a:lnTo>
                    <a:pt x="431" y="326"/>
                  </a:lnTo>
                  <a:lnTo>
                    <a:pt x="435" y="324"/>
                  </a:lnTo>
                  <a:lnTo>
                    <a:pt x="441" y="320"/>
                  </a:lnTo>
                  <a:lnTo>
                    <a:pt x="444" y="319"/>
                  </a:lnTo>
                  <a:lnTo>
                    <a:pt x="445" y="316"/>
                  </a:lnTo>
                  <a:lnTo>
                    <a:pt x="448" y="312"/>
                  </a:lnTo>
                  <a:lnTo>
                    <a:pt x="447" y="307"/>
                  </a:lnTo>
                  <a:lnTo>
                    <a:pt x="441" y="302"/>
                  </a:lnTo>
                  <a:lnTo>
                    <a:pt x="441" y="300"/>
                  </a:lnTo>
                  <a:lnTo>
                    <a:pt x="444" y="298"/>
                  </a:lnTo>
                  <a:lnTo>
                    <a:pt x="451" y="298"/>
                  </a:lnTo>
                  <a:lnTo>
                    <a:pt x="451" y="292"/>
                  </a:lnTo>
                  <a:lnTo>
                    <a:pt x="451" y="288"/>
                  </a:lnTo>
                  <a:lnTo>
                    <a:pt x="451" y="281"/>
                  </a:lnTo>
                  <a:lnTo>
                    <a:pt x="453" y="282"/>
                  </a:lnTo>
                  <a:lnTo>
                    <a:pt x="460" y="283"/>
                  </a:lnTo>
                  <a:lnTo>
                    <a:pt x="460" y="285"/>
                  </a:lnTo>
                  <a:lnTo>
                    <a:pt x="464" y="290"/>
                  </a:lnTo>
                  <a:lnTo>
                    <a:pt x="464" y="291"/>
                  </a:lnTo>
                  <a:lnTo>
                    <a:pt x="462" y="298"/>
                  </a:lnTo>
                  <a:lnTo>
                    <a:pt x="461" y="304"/>
                  </a:lnTo>
                  <a:lnTo>
                    <a:pt x="468" y="299"/>
                  </a:lnTo>
                  <a:lnTo>
                    <a:pt x="470" y="308"/>
                  </a:lnTo>
                  <a:lnTo>
                    <a:pt x="468" y="319"/>
                  </a:lnTo>
                  <a:lnTo>
                    <a:pt x="466" y="325"/>
                  </a:lnTo>
                  <a:lnTo>
                    <a:pt x="465" y="329"/>
                  </a:lnTo>
                  <a:lnTo>
                    <a:pt x="464" y="333"/>
                  </a:lnTo>
                  <a:lnTo>
                    <a:pt x="465" y="338"/>
                  </a:lnTo>
                  <a:lnTo>
                    <a:pt x="469" y="341"/>
                  </a:lnTo>
                  <a:lnTo>
                    <a:pt x="472" y="346"/>
                  </a:lnTo>
                  <a:lnTo>
                    <a:pt x="474" y="347"/>
                  </a:lnTo>
                  <a:lnTo>
                    <a:pt x="478" y="358"/>
                  </a:lnTo>
                  <a:lnTo>
                    <a:pt x="478" y="367"/>
                  </a:lnTo>
                  <a:lnTo>
                    <a:pt x="477" y="375"/>
                  </a:lnTo>
                  <a:lnTo>
                    <a:pt x="481" y="377"/>
                  </a:lnTo>
                  <a:lnTo>
                    <a:pt x="482" y="379"/>
                  </a:lnTo>
                  <a:lnTo>
                    <a:pt x="486" y="381"/>
                  </a:lnTo>
                  <a:lnTo>
                    <a:pt x="493" y="388"/>
                  </a:lnTo>
                  <a:lnTo>
                    <a:pt x="499" y="394"/>
                  </a:lnTo>
                  <a:lnTo>
                    <a:pt x="504" y="400"/>
                  </a:lnTo>
                  <a:lnTo>
                    <a:pt x="508" y="400"/>
                  </a:lnTo>
                  <a:lnTo>
                    <a:pt x="508" y="398"/>
                  </a:lnTo>
                  <a:lnTo>
                    <a:pt x="507" y="396"/>
                  </a:lnTo>
                  <a:lnTo>
                    <a:pt x="506" y="391"/>
                  </a:lnTo>
                  <a:lnTo>
                    <a:pt x="504" y="389"/>
                  </a:lnTo>
                  <a:lnTo>
                    <a:pt x="503" y="387"/>
                  </a:lnTo>
                  <a:lnTo>
                    <a:pt x="498" y="383"/>
                  </a:lnTo>
                  <a:lnTo>
                    <a:pt x="490" y="379"/>
                  </a:lnTo>
                  <a:lnTo>
                    <a:pt x="483" y="375"/>
                  </a:lnTo>
                  <a:lnTo>
                    <a:pt x="485" y="368"/>
                  </a:lnTo>
                  <a:lnTo>
                    <a:pt x="485" y="367"/>
                  </a:lnTo>
                  <a:lnTo>
                    <a:pt x="485" y="362"/>
                  </a:lnTo>
                  <a:lnTo>
                    <a:pt x="483" y="355"/>
                  </a:lnTo>
                  <a:lnTo>
                    <a:pt x="482" y="350"/>
                  </a:lnTo>
                  <a:lnTo>
                    <a:pt x="478" y="345"/>
                  </a:lnTo>
                  <a:lnTo>
                    <a:pt x="481" y="341"/>
                  </a:lnTo>
                  <a:lnTo>
                    <a:pt x="486" y="347"/>
                  </a:lnTo>
                  <a:lnTo>
                    <a:pt x="489" y="353"/>
                  </a:lnTo>
                  <a:lnTo>
                    <a:pt x="491" y="358"/>
                  </a:lnTo>
                  <a:lnTo>
                    <a:pt x="498" y="366"/>
                  </a:lnTo>
                  <a:lnTo>
                    <a:pt x="500" y="370"/>
                  </a:lnTo>
                  <a:lnTo>
                    <a:pt x="502" y="370"/>
                  </a:lnTo>
                  <a:lnTo>
                    <a:pt x="503" y="367"/>
                  </a:lnTo>
                  <a:lnTo>
                    <a:pt x="503" y="363"/>
                  </a:lnTo>
                  <a:lnTo>
                    <a:pt x="499" y="358"/>
                  </a:lnTo>
                  <a:lnTo>
                    <a:pt x="498" y="355"/>
                  </a:lnTo>
                  <a:lnTo>
                    <a:pt x="494" y="350"/>
                  </a:lnTo>
                  <a:lnTo>
                    <a:pt x="491" y="345"/>
                  </a:lnTo>
                  <a:lnTo>
                    <a:pt x="495" y="343"/>
                  </a:lnTo>
                  <a:lnTo>
                    <a:pt x="500" y="349"/>
                  </a:lnTo>
                  <a:lnTo>
                    <a:pt x="504" y="355"/>
                  </a:lnTo>
                  <a:lnTo>
                    <a:pt x="507" y="358"/>
                  </a:lnTo>
                  <a:lnTo>
                    <a:pt x="510" y="357"/>
                  </a:lnTo>
                  <a:lnTo>
                    <a:pt x="510" y="353"/>
                  </a:lnTo>
                  <a:lnTo>
                    <a:pt x="508" y="351"/>
                  </a:lnTo>
                  <a:lnTo>
                    <a:pt x="506" y="350"/>
                  </a:lnTo>
                  <a:lnTo>
                    <a:pt x="504" y="347"/>
                  </a:lnTo>
                  <a:lnTo>
                    <a:pt x="507" y="343"/>
                  </a:lnTo>
                  <a:lnTo>
                    <a:pt x="507" y="342"/>
                  </a:lnTo>
                  <a:lnTo>
                    <a:pt x="500" y="338"/>
                  </a:lnTo>
                  <a:lnTo>
                    <a:pt x="495" y="336"/>
                  </a:lnTo>
                  <a:lnTo>
                    <a:pt x="495" y="332"/>
                  </a:lnTo>
                  <a:lnTo>
                    <a:pt x="499" y="322"/>
                  </a:lnTo>
                  <a:lnTo>
                    <a:pt x="503" y="317"/>
                  </a:lnTo>
                  <a:lnTo>
                    <a:pt x="504" y="320"/>
                  </a:lnTo>
                  <a:lnTo>
                    <a:pt x="506" y="325"/>
                  </a:lnTo>
                  <a:lnTo>
                    <a:pt x="511" y="329"/>
                  </a:lnTo>
                  <a:lnTo>
                    <a:pt x="517" y="330"/>
                  </a:lnTo>
                  <a:lnTo>
                    <a:pt x="520" y="332"/>
                  </a:lnTo>
                  <a:lnTo>
                    <a:pt x="525" y="330"/>
                  </a:lnTo>
                  <a:lnTo>
                    <a:pt x="529" y="325"/>
                  </a:lnTo>
                  <a:lnTo>
                    <a:pt x="523" y="324"/>
                  </a:lnTo>
                  <a:lnTo>
                    <a:pt x="515" y="322"/>
                  </a:lnTo>
                  <a:lnTo>
                    <a:pt x="510" y="320"/>
                  </a:lnTo>
                  <a:lnTo>
                    <a:pt x="507" y="317"/>
                  </a:lnTo>
                  <a:lnTo>
                    <a:pt x="506" y="312"/>
                  </a:lnTo>
                  <a:lnTo>
                    <a:pt x="499" y="315"/>
                  </a:lnTo>
                  <a:lnTo>
                    <a:pt x="494" y="326"/>
                  </a:lnTo>
                  <a:lnTo>
                    <a:pt x="491" y="326"/>
                  </a:lnTo>
                  <a:lnTo>
                    <a:pt x="486" y="319"/>
                  </a:lnTo>
                  <a:lnTo>
                    <a:pt x="483" y="316"/>
                  </a:lnTo>
                  <a:lnTo>
                    <a:pt x="481" y="311"/>
                  </a:lnTo>
                  <a:lnTo>
                    <a:pt x="489" y="305"/>
                  </a:lnTo>
                  <a:lnTo>
                    <a:pt x="496" y="307"/>
                  </a:lnTo>
                  <a:lnTo>
                    <a:pt x="502" y="305"/>
                  </a:lnTo>
                  <a:lnTo>
                    <a:pt x="499" y="299"/>
                  </a:lnTo>
                  <a:lnTo>
                    <a:pt x="507" y="303"/>
                  </a:lnTo>
                  <a:lnTo>
                    <a:pt x="513" y="304"/>
                  </a:lnTo>
                  <a:lnTo>
                    <a:pt x="511" y="300"/>
                  </a:lnTo>
                  <a:lnTo>
                    <a:pt x="508" y="296"/>
                  </a:lnTo>
                  <a:lnTo>
                    <a:pt x="506" y="295"/>
                  </a:lnTo>
                  <a:lnTo>
                    <a:pt x="502" y="287"/>
                  </a:lnTo>
                  <a:lnTo>
                    <a:pt x="491" y="290"/>
                  </a:lnTo>
                  <a:lnTo>
                    <a:pt x="481" y="294"/>
                  </a:lnTo>
                  <a:lnTo>
                    <a:pt x="474" y="290"/>
                  </a:lnTo>
                  <a:lnTo>
                    <a:pt x="478" y="287"/>
                  </a:lnTo>
                  <a:lnTo>
                    <a:pt x="481" y="285"/>
                  </a:lnTo>
                  <a:lnTo>
                    <a:pt x="489" y="282"/>
                  </a:lnTo>
                  <a:lnTo>
                    <a:pt x="491" y="282"/>
                  </a:lnTo>
                  <a:lnTo>
                    <a:pt x="490" y="278"/>
                  </a:lnTo>
                  <a:lnTo>
                    <a:pt x="489" y="278"/>
                  </a:lnTo>
                  <a:lnTo>
                    <a:pt x="482" y="277"/>
                  </a:lnTo>
                  <a:lnTo>
                    <a:pt x="475" y="277"/>
                  </a:lnTo>
                  <a:lnTo>
                    <a:pt x="470" y="274"/>
                  </a:lnTo>
                  <a:lnTo>
                    <a:pt x="472" y="265"/>
                  </a:lnTo>
                  <a:lnTo>
                    <a:pt x="479" y="262"/>
                  </a:lnTo>
                  <a:lnTo>
                    <a:pt x="489" y="268"/>
                  </a:lnTo>
                  <a:lnTo>
                    <a:pt x="500" y="274"/>
                  </a:lnTo>
                  <a:lnTo>
                    <a:pt x="507" y="282"/>
                  </a:lnTo>
                  <a:lnTo>
                    <a:pt x="512" y="287"/>
                  </a:lnTo>
                  <a:lnTo>
                    <a:pt x="513" y="294"/>
                  </a:lnTo>
                  <a:lnTo>
                    <a:pt x="521" y="300"/>
                  </a:lnTo>
                  <a:lnTo>
                    <a:pt x="528" y="307"/>
                  </a:lnTo>
                  <a:lnTo>
                    <a:pt x="536" y="311"/>
                  </a:lnTo>
                  <a:lnTo>
                    <a:pt x="538" y="308"/>
                  </a:lnTo>
                  <a:lnTo>
                    <a:pt x="533" y="302"/>
                  </a:lnTo>
                  <a:lnTo>
                    <a:pt x="527" y="296"/>
                  </a:lnTo>
                  <a:lnTo>
                    <a:pt x="523" y="294"/>
                  </a:lnTo>
                  <a:lnTo>
                    <a:pt x="520" y="288"/>
                  </a:lnTo>
                  <a:lnTo>
                    <a:pt x="520" y="281"/>
                  </a:lnTo>
                  <a:lnTo>
                    <a:pt x="519" y="273"/>
                  </a:lnTo>
                  <a:lnTo>
                    <a:pt x="510" y="270"/>
                  </a:lnTo>
                  <a:lnTo>
                    <a:pt x="504" y="269"/>
                  </a:lnTo>
                  <a:lnTo>
                    <a:pt x="499" y="266"/>
                  </a:lnTo>
                  <a:lnTo>
                    <a:pt x="489" y="262"/>
                  </a:lnTo>
                  <a:lnTo>
                    <a:pt x="483" y="257"/>
                  </a:lnTo>
                  <a:lnTo>
                    <a:pt x="483" y="256"/>
                  </a:lnTo>
                  <a:lnTo>
                    <a:pt x="483" y="252"/>
                  </a:lnTo>
                  <a:lnTo>
                    <a:pt x="493" y="249"/>
                  </a:lnTo>
                  <a:lnTo>
                    <a:pt x="494" y="249"/>
                  </a:lnTo>
                  <a:lnTo>
                    <a:pt x="500" y="245"/>
                  </a:lnTo>
                  <a:lnTo>
                    <a:pt x="508" y="240"/>
                  </a:lnTo>
                  <a:lnTo>
                    <a:pt x="519" y="237"/>
                  </a:lnTo>
                  <a:lnTo>
                    <a:pt x="530" y="239"/>
                  </a:lnTo>
                  <a:lnTo>
                    <a:pt x="540" y="244"/>
                  </a:lnTo>
                  <a:lnTo>
                    <a:pt x="540" y="254"/>
                  </a:lnTo>
                  <a:lnTo>
                    <a:pt x="542" y="256"/>
                  </a:lnTo>
                  <a:lnTo>
                    <a:pt x="555" y="253"/>
                  </a:lnTo>
                  <a:lnTo>
                    <a:pt x="557" y="248"/>
                  </a:lnTo>
                  <a:lnTo>
                    <a:pt x="558" y="245"/>
                  </a:lnTo>
                  <a:lnTo>
                    <a:pt x="559" y="245"/>
                  </a:lnTo>
                  <a:lnTo>
                    <a:pt x="563" y="245"/>
                  </a:lnTo>
                  <a:lnTo>
                    <a:pt x="567" y="245"/>
                  </a:lnTo>
                  <a:lnTo>
                    <a:pt x="568" y="245"/>
                  </a:lnTo>
                  <a:lnTo>
                    <a:pt x="574" y="254"/>
                  </a:lnTo>
                  <a:lnTo>
                    <a:pt x="579" y="269"/>
                  </a:lnTo>
                  <a:lnTo>
                    <a:pt x="584" y="275"/>
                  </a:lnTo>
                  <a:lnTo>
                    <a:pt x="585" y="286"/>
                  </a:lnTo>
                  <a:lnTo>
                    <a:pt x="587" y="296"/>
                  </a:lnTo>
                  <a:lnTo>
                    <a:pt x="591" y="294"/>
                  </a:lnTo>
                  <a:lnTo>
                    <a:pt x="592" y="294"/>
                  </a:lnTo>
                  <a:lnTo>
                    <a:pt x="591" y="291"/>
                  </a:lnTo>
                  <a:lnTo>
                    <a:pt x="588" y="286"/>
                  </a:lnTo>
                  <a:lnTo>
                    <a:pt x="589" y="277"/>
                  </a:lnTo>
                  <a:lnTo>
                    <a:pt x="593" y="279"/>
                  </a:lnTo>
                  <a:lnTo>
                    <a:pt x="589" y="268"/>
                  </a:lnTo>
                  <a:lnTo>
                    <a:pt x="582" y="260"/>
                  </a:lnTo>
                  <a:lnTo>
                    <a:pt x="578" y="249"/>
                  </a:lnTo>
                  <a:lnTo>
                    <a:pt x="576" y="247"/>
                  </a:lnTo>
                  <a:lnTo>
                    <a:pt x="578" y="241"/>
                  </a:lnTo>
                  <a:lnTo>
                    <a:pt x="578" y="240"/>
                  </a:lnTo>
                  <a:lnTo>
                    <a:pt x="583" y="233"/>
                  </a:lnTo>
                  <a:lnTo>
                    <a:pt x="587" y="236"/>
                  </a:lnTo>
                  <a:lnTo>
                    <a:pt x="588" y="236"/>
                  </a:lnTo>
                  <a:lnTo>
                    <a:pt x="589" y="240"/>
                  </a:lnTo>
                  <a:lnTo>
                    <a:pt x="596" y="244"/>
                  </a:lnTo>
                  <a:lnTo>
                    <a:pt x="601" y="248"/>
                  </a:lnTo>
                  <a:lnTo>
                    <a:pt x="610" y="249"/>
                  </a:lnTo>
                  <a:lnTo>
                    <a:pt x="612" y="245"/>
                  </a:lnTo>
                  <a:lnTo>
                    <a:pt x="604" y="241"/>
                  </a:lnTo>
                  <a:lnTo>
                    <a:pt x="596" y="236"/>
                  </a:lnTo>
                  <a:lnTo>
                    <a:pt x="593" y="233"/>
                  </a:lnTo>
                  <a:lnTo>
                    <a:pt x="592" y="232"/>
                  </a:lnTo>
                  <a:lnTo>
                    <a:pt x="593" y="228"/>
                  </a:lnTo>
                  <a:lnTo>
                    <a:pt x="596" y="228"/>
                  </a:lnTo>
                  <a:lnTo>
                    <a:pt x="609" y="227"/>
                  </a:lnTo>
                  <a:lnTo>
                    <a:pt x="617" y="228"/>
                  </a:lnTo>
                  <a:lnTo>
                    <a:pt x="621" y="231"/>
                  </a:lnTo>
                  <a:lnTo>
                    <a:pt x="622" y="231"/>
                  </a:lnTo>
                  <a:lnTo>
                    <a:pt x="629" y="236"/>
                  </a:lnTo>
                  <a:lnTo>
                    <a:pt x="634" y="236"/>
                  </a:lnTo>
                  <a:lnTo>
                    <a:pt x="630" y="232"/>
                  </a:lnTo>
                  <a:lnTo>
                    <a:pt x="623" y="228"/>
                  </a:lnTo>
                  <a:lnTo>
                    <a:pt x="621" y="226"/>
                  </a:lnTo>
                  <a:lnTo>
                    <a:pt x="618" y="223"/>
                  </a:lnTo>
                  <a:lnTo>
                    <a:pt x="608" y="219"/>
                  </a:lnTo>
                  <a:lnTo>
                    <a:pt x="599" y="222"/>
                  </a:lnTo>
                  <a:lnTo>
                    <a:pt x="601" y="215"/>
                  </a:lnTo>
                  <a:lnTo>
                    <a:pt x="603" y="213"/>
                  </a:lnTo>
                  <a:lnTo>
                    <a:pt x="606" y="202"/>
                  </a:lnTo>
                  <a:lnTo>
                    <a:pt x="601" y="201"/>
                  </a:lnTo>
                  <a:lnTo>
                    <a:pt x="596" y="206"/>
                  </a:lnTo>
                  <a:lnTo>
                    <a:pt x="595" y="206"/>
                  </a:lnTo>
                  <a:lnTo>
                    <a:pt x="585" y="215"/>
                  </a:lnTo>
                  <a:lnTo>
                    <a:pt x="583" y="219"/>
                  </a:lnTo>
                  <a:lnTo>
                    <a:pt x="580" y="222"/>
                  </a:lnTo>
                  <a:lnTo>
                    <a:pt x="571" y="226"/>
                  </a:lnTo>
                  <a:lnTo>
                    <a:pt x="555" y="227"/>
                  </a:lnTo>
                  <a:lnTo>
                    <a:pt x="562" y="216"/>
                  </a:lnTo>
                  <a:lnTo>
                    <a:pt x="561" y="215"/>
                  </a:lnTo>
                  <a:lnTo>
                    <a:pt x="557" y="213"/>
                  </a:lnTo>
                  <a:lnTo>
                    <a:pt x="549" y="210"/>
                  </a:lnTo>
                  <a:lnTo>
                    <a:pt x="546" y="215"/>
                  </a:lnTo>
                  <a:lnTo>
                    <a:pt x="540" y="224"/>
                  </a:lnTo>
                  <a:lnTo>
                    <a:pt x="519" y="228"/>
                  </a:lnTo>
                  <a:lnTo>
                    <a:pt x="511" y="230"/>
                  </a:lnTo>
                  <a:lnTo>
                    <a:pt x="508" y="230"/>
                  </a:lnTo>
                  <a:lnTo>
                    <a:pt x="506" y="230"/>
                  </a:lnTo>
                  <a:lnTo>
                    <a:pt x="506" y="220"/>
                  </a:lnTo>
                  <a:lnTo>
                    <a:pt x="502" y="215"/>
                  </a:lnTo>
                  <a:lnTo>
                    <a:pt x="500" y="214"/>
                  </a:lnTo>
                  <a:lnTo>
                    <a:pt x="500" y="207"/>
                  </a:lnTo>
                  <a:lnTo>
                    <a:pt x="508" y="202"/>
                  </a:lnTo>
                  <a:lnTo>
                    <a:pt x="512" y="206"/>
                  </a:lnTo>
                  <a:lnTo>
                    <a:pt x="508" y="211"/>
                  </a:lnTo>
                  <a:lnTo>
                    <a:pt x="511" y="215"/>
                  </a:lnTo>
                  <a:lnTo>
                    <a:pt x="511" y="216"/>
                  </a:lnTo>
                  <a:lnTo>
                    <a:pt x="513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33" y="205"/>
                  </a:lnTo>
                  <a:lnTo>
                    <a:pt x="538" y="197"/>
                  </a:lnTo>
                  <a:lnTo>
                    <a:pt x="570" y="199"/>
                  </a:lnTo>
                  <a:lnTo>
                    <a:pt x="572" y="199"/>
                  </a:lnTo>
                  <a:lnTo>
                    <a:pt x="584" y="198"/>
                  </a:lnTo>
                  <a:lnTo>
                    <a:pt x="593" y="193"/>
                  </a:lnTo>
                  <a:lnTo>
                    <a:pt x="596" y="193"/>
                  </a:lnTo>
                  <a:lnTo>
                    <a:pt x="604" y="188"/>
                  </a:lnTo>
                  <a:lnTo>
                    <a:pt x="606" y="188"/>
                  </a:lnTo>
                  <a:lnTo>
                    <a:pt x="610" y="188"/>
                  </a:lnTo>
                  <a:lnTo>
                    <a:pt x="617" y="188"/>
                  </a:lnTo>
                  <a:lnTo>
                    <a:pt x="629" y="186"/>
                  </a:lnTo>
                  <a:lnTo>
                    <a:pt x="650" y="184"/>
                  </a:lnTo>
                  <a:lnTo>
                    <a:pt x="656" y="193"/>
                  </a:lnTo>
                  <a:lnTo>
                    <a:pt x="659" y="197"/>
                  </a:lnTo>
                  <a:close/>
                  <a:moveTo>
                    <a:pt x="426" y="95"/>
                  </a:moveTo>
                  <a:lnTo>
                    <a:pt x="430" y="99"/>
                  </a:lnTo>
                  <a:lnTo>
                    <a:pt x="434" y="97"/>
                  </a:lnTo>
                  <a:lnTo>
                    <a:pt x="439" y="96"/>
                  </a:lnTo>
                  <a:lnTo>
                    <a:pt x="443" y="95"/>
                  </a:lnTo>
                  <a:lnTo>
                    <a:pt x="449" y="114"/>
                  </a:lnTo>
                  <a:lnTo>
                    <a:pt x="441" y="143"/>
                  </a:lnTo>
                  <a:lnTo>
                    <a:pt x="436" y="151"/>
                  </a:lnTo>
                  <a:lnTo>
                    <a:pt x="434" y="155"/>
                  </a:lnTo>
                  <a:lnTo>
                    <a:pt x="438" y="152"/>
                  </a:lnTo>
                  <a:lnTo>
                    <a:pt x="439" y="151"/>
                  </a:lnTo>
                  <a:lnTo>
                    <a:pt x="445" y="147"/>
                  </a:lnTo>
                  <a:lnTo>
                    <a:pt x="447" y="146"/>
                  </a:lnTo>
                  <a:lnTo>
                    <a:pt x="448" y="143"/>
                  </a:lnTo>
                  <a:lnTo>
                    <a:pt x="449" y="141"/>
                  </a:lnTo>
                  <a:lnTo>
                    <a:pt x="453" y="141"/>
                  </a:lnTo>
                  <a:lnTo>
                    <a:pt x="453" y="152"/>
                  </a:lnTo>
                  <a:lnTo>
                    <a:pt x="443" y="158"/>
                  </a:lnTo>
                  <a:lnTo>
                    <a:pt x="443" y="163"/>
                  </a:lnTo>
                  <a:lnTo>
                    <a:pt x="436" y="163"/>
                  </a:lnTo>
                  <a:lnTo>
                    <a:pt x="434" y="163"/>
                  </a:lnTo>
                  <a:lnTo>
                    <a:pt x="435" y="172"/>
                  </a:lnTo>
                  <a:lnTo>
                    <a:pt x="434" y="175"/>
                  </a:lnTo>
                  <a:lnTo>
                    <a:pt x="434" y="176"/>
                  </a:lnTo>
                  <a:lnTo>
                    <a:pt x="432" y="178"/>
                  </a:lnTo>
                  <a:lnTo>
                    <a:pt x="431" y="180"/>
                  </a:lnTo>
                  <a:lnTo>
                    <a:pt x="420" y="184"/>
                  </a:lnTo>
                  <a:lnTo>
                    <a:pt x="420" y="185"/>
                  </a:lnTo>
                  <a:lnTo>
                    <a:pt x="420" y="186"/>
                  </a:lnTo>
                  <a:lnTo>
                    <a:pt x="423" y="193"/>
                  </a:lnTo>
                  <a:lnTo>
                    <a:pt x="422" y="193"/>
                  </a:lnTo>
                  <a:lnTo>
                    <a:pt x="415" y="201"/>
                  </a:lnTo>
                  <a:lnTo>
                    <a:pt x="418" y="207"/>
                  </a:lnTo>
                  <a:lnTo>
                    <a:pt x="418" y="209"/>
                  </a:lnTo>
                  <a:lnTo>
                    <a:pt x="420" y="215"/>
                  </a:lnTo>
                  <a:lnTo>
                    <a:pt x="422" y="219"/>
                  </a:lnTo>
                  <a:lnTo>
                    <a:pt x="423" y="223"/>
                  </a:lnTo>
                  <a:lnTo>
                    <a:pt x="418" y="231"/>
                  </a:lnTo>
                  <a:lnTo>
                    <a:pt x="420" y="233"/>
                  </a:lnTo>
                  <a:lnTo>
                    <a:pt x="427" y="224"/>
                  </a:lnTo>
                  <a:lnTo>
                    <a:pt x="428" y="222"/>
                  </a:lnTo>
                  <a:lnTo>
                    <a:pt x="434" y="215"/>
                  </a:lnTo>
                  <a:lnTo>
                    <a:pt x="436" y="211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8" y="198"/>
                  </a:lnTo>
                  <a:lnTo>
                    <a:pt x="451" y="188"/>
                  </a:lnTo>
                  <a:lnTo>
                    <a:pt x="457" y="198"/>
                  </a:lnTo>
                  <a:lnTo>
                    <a:pt x="461" y="192"/>
                  </a:lnTo>
                  <a:lnTo>
                    <a:pt x="481" y="182"/>
                  </a:lnTo>
                  <a:lnTo>
                    <a:pt x="483" y="189"/>
                  </a:lnTo>
                  <a:lnTo>
                    <a:pt x="485" y="190"/>
                  </a:lnTo>
                  <a:lnTo>
                    <a:pt x="496" y="196"/>
                  </a:lnTo>
                  <a:lnTo>
                    <a:pt x="498" y="199"/>
                  </a:lnTo>
                  <a:lnTo>
                    <a:pt x="498" y="202"/>
                  </a:lnTo>
                  <a:lnTo>
                    <a:pt x="483" y="199"/>
                  </a:lnTo>
                  <a:lnTo>
                    <a:pt x="468" y="209"/>
                  </a:lnTo>
                  <a:lnTo>
                    <a:pt x="466" y="210"/>
                  </a:lnTo>
                  <a:lnTo>
                    <a:pt x="465" y="215"/>
                  </a:lnTo>
                  <a:lnTo>
                    <a:pt x="462" y="226"/>
                  </a:lnTo>
                  <a:lnTo>
                    <a:pt x="457" y="232"/>
                  </a:lnTo>
                  <a:lnTo>
                    <a:pt x="456" y="239"/>
                  </a:lnTo>
                  <a:lnTo>
                    <a:pt x="455" y="240"/>
                  </a:lnTo>
                  <a:lnTo>
                    <a:pt x="455" y="243"/>
                  </a:lnTo>
                  <a:lnTo>
                    <a:pt x="445" y="247"/>
                  </a:lnTo>
                  <a:lnTo>
                    <a:pt x="444" y="233"/>
                  </a:lnTo>
                  <a:lnTo>
                    <a:pt x="444" y="224"/>
                  </a:lnTo>
                  <a:lnTo>
                    <a:pt x="439" y="223"/>
                  </a:lnTo>
                  <a:lnTo>
                    <a:pt x="438" y="223"/>
                  </a:lnTo>
                  <a:lnTo>
                    <a:pt x="436" y="233"/>
                  </a:lnTo>
                  <a:lnTo>
                    <a:pt x="435" y="240"/>
                  </a:lnTo>
                  <a:lnTo>
                    <a:pt x="430" y="243"/>
                  </a:lnTo>
                  <a:lnTo>
                    <a:pt x="430" y="254"/>
                  </a:lnTo>
                  <a:lnTo>
                    <a:pt x="419" y="265"/>
                  </a:lnTo>
                  <a:lnTo>
                    <a:pt x="417" y="268"/>
                  </a:lnTo>
                  <a:lnTo>
                    <a:pt x="415" y="269"/>
                  </a:lnTo>
                  <a:lnTo>
                    <a:pt x="410" y="265"/>
                  </a:lnTo>
                  <a:lnTo>
                    <a:pt x="407" y="262"/>
                  </a:lnTo>
                  <a:lnTo>
                    <a:pt x="397" y="258"/>
                  </a:lnTo>
                  <a:lnTo>
                    <a:pt x="392" y="257"/>
                  </a:lnTo>
                  <a:lnTo>
                    <a:pt x="400" y="244"/>
                  </a:lnTo>
                  <a:lnTo>
                    <a:pt x="411" y="227"/>
                  </a:lnTo>
                  <a:lnTo>
                    <a:pt x="417" y="220"/>
                  </a:lnTo>
                  <a:lnTo>
                    <a:pt x="415" y="220"/>
                  </a:lnTo>
                  <a:lnTo>
                    <a:pt x="410" y="219"/>
                  </a:lnTo>
                  <a:lnTo>
                    <a:pt x="409" y="219"/>
                  </a:lnTo>
                  <a:lnTo>
                    <a:pt x="407" y="222"/>
                  </a:lnTo>
                  <a:lnTo>
                    <a:pt x="401" y="230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385" y="249"/>
                  </a:lnTo>
                  <a:lnTo>
                    <a:pt x="379" y="258"/>
                  </a:lnTo>
                  <a:lnTo>
                    <a:pt x="371" y="268"/>
                  </a:lnTo>
                  <a:lnTo>
                    <a:pt x="356" y="269"/>
                  </a:lnTo>
                  <a:lnTo>
                    <a:pt x="359" y="264"/>
                  </a:lnTo>
                  <a:lnTo>
                    <a:pt x="360" y="261"/>
                  </a:lnTo>
                  <a:lnTo>
                    <a:pt x="381" y="231"/>
                  </a:lnTo>
                  <a:lnTo>
                    <a:pt x="384" y="227"/>
                  </a:lnTo>
                  <a:lnTo>
                    <a:pt x="376" y="218"/>
                  </a:lnTo>
                  <a:lnTo>
                    <a:pt x="379" y="216"/>
                  </a:lnTo>
                  <a:lnTo>
                    <a:pt x="389" y="220"/>
                  </a:lnTo>
                  <a:lnTo>
                    <a:pt x="392" y="218"/>
                  </a:lnTo>
                  <a:lnTo>
                    <a:pt x="390" y="216"/>
                  </a:lnTo>
                  <a:lnTo>
                    <a:pt x="389" y="215"/>
                  </a:lnTo>
                  <a:lnTo>
                    <a:pt x="377" y="209"/>
                  </a:lnTo>
                  <a:lnTo>
                    <a:pt x="379" y="202"/>
                  </a:lnTo>
                  <a:lnTo>
                    <a:pt x="386" y="197"/>
                  </a:lnTo>
                  <a:lnTo>
                    <a:pt x="401" y="186"/>
                  </a:lnTo>
                  <a:lnTo>
                    <a:pt x="409" y="189"/>
                  </a:lnTo>
                  <a:lnTo>
                    <a:pt x="413" y="192"/>
                  </a:lnTo>
                  <a:lnTo>
                    <a:pt x="413" y="190"/>
                  </a:lnTo>
                  <a:lnTo>
                    <a:pt x="414" y="189"/>
                  </a:lnTo>
                  <a:lnTo>
                    <a:pt x="415" y="185"/>
                  </a:lnTo>
                  <a:lnTo>
                    <a:pt x="411" y="181"/>
                  </a:lnTo>
                  <a:lnTo>
                    <a:pt x="403" y="176"/>
                  </a:lnTo>
                  <a:lnTo>
                    <a:pt x="402" y="169"/>
                  </a:lnTo>
                  <a:lnTo>
                    <a:pt x="402" y="165"/>
                  </a:lnTo>
                  <a:lnTo>
                    <a:pt x="402" y="163"/>
                  </a:lnTo>
                  <a:lnTo>
                    <a:pt x="405" y="163"/>
                  </a:lnTo>
                  <a:lnTo>
                    <a:pt x="409" y="161"/>
                  </a:lnTo>
                  <a:lnTo>
                    <a:pt x="414" y="161"/>
                  </a:lnTo>
                  <a:lnTo>
                    <a:pt x="418" y="167"/>
                  </a:lnTo>
                  <a:lnTo>
                    <a:pt x="419" y="169"/>
                  </a:lnTo>
                  <a:lnTo>
                    <a:pt x="420" y="168"/>
                  </a:lnTo>
                  <a:lnTo>
                    <a:pt x="424" y="164"/>
                  </a:lnTo>
                  <a:lnTo>
                    <a:pt x="419" y="152"/>
                  </a:lnTo>
                  <a:lnTo>
                    <a:pt x="407" y="155"/>
                  </a:lnTo>
                  <a:lnTo>
                    <a:pt x="405" y="155"/>
                  </a:lnTo>
                  <a:lnTo>
                    <a:pt x="400" y="148"/>
                  </a:lnTo>
                  <a:lnTo>
                    <a:pt x="402" y="137"/>
                  </a:lnTo>
                  <a:lnTo>
                    <a:pt x="409" y="138"/>
                  </a:lnTo>
                  <a:lnTo>
                    <a:pt x="410" y="137"/>
                  </a:lnTo>
                  <a:lnTo>
                    <a:pt x="413" y="134"/>
                  </a:lnTo>
                  <a:lnTo>
                    <a:pt x="415" y="131"/>
                  </a:lnTo>
                  <a:lnTo>
                    <a:pt x="417" y="130"/>
                  </a:lnTo>
                  <a:lnTo>
                    <a:pt x="410" y="125"/>
                  </a:lnTo>
                  <a:lnTo>
                    <a:pt x="414" y="114"/>
                  </a:lnTo>
                  <a:lnTo>
                    <a:pt x="418" y="103"/>
                  </a:lnTo>
                  <a:lnTo>
                    <a:pt x="418" y="99"/>
                  </a:lnTo>
                  <a:lnTo>
                    <a:pt x="420" y="97"/>
                  </a:lnTo>
                  <a:lnTo>
                    <a:pt x="426" y="95"/>
                  </a:lnTo>
                  <a:close/>
                  <a:moveTo>
                    <a:pt x="383" y="131"/>
                  </a:moveTo>
                  <a:lnTo>
                    <a:pt x="383" y="133"/>
                  </a:lnTo>
                  <a:lnTo>
                    <a:pt x="388" y="125"/>
                  </a:lnTo>
                  <a:lnTo>
                    <a:pt x="390" y="122"/>
                  </a:lnTo>
                  <a:lnTo>
                    <a:pt x="396" y="126"/>
                  </a:lnTo>
                  <a:lnTo>
                    <a:pt x="393" y="138"/>
                  </a:lnTo>
                  <a:lnTo>
                    <a:pt x="385" y="142"/>
                  </a:lnTo>
                  <a:lnTo>
                    <a:pt x="384" y="148"/>
                  </a:lnTo>
                  <a:lnTo>
                    <a:pt x="384" y="151"/>
                  </a:lnTo>
                  <a:lnTo>
                    <a:pt x="385" y="151"/>
                  </a:lnTo>
                  <a:lnTo>
                    <a:pt x="396" y="156"/>
                  </a:lnTo>
                  <a:lnTo>
                    <a:pt x="397" y="164"/>
                  </a:lnTo>
                  <a:lnTo>
                    <a:pt x="397" y="165"/>
                  </a:lnTo>
                  <a:lnTo>
                    <a:pt x="396" y="171"/>
                  </a:lnTo>
                  <a:lnTo>
                    <a:pt x="393" y="173"/>
                  </a:lnTo>
                  <a:lnTo>
                    <a:pt x="376" y="185"/>
                  </a:lnTo>
                  <a:lnTo>
                    <a:pt x="366" y="193"/>
                  </a:lnTo>
                  <a:lnTo>
                    <a:pt x="358" y="199"/>
                  </a:lnTo>
                  <a:lnTo>
                    <a:pt x="352" y="198"/>
                  </a:lnTo>
                  <a:lnTo>
                    <a:pt x="343" y="197"/>
                  </a:lnTo>
                  <a:lnTo>
                    <a:pt x="335" y="184"/>
                  </a:lnTo>
                  <a:lnTo>
                    <a:pt x="345" y="180"/>
                  </a:lnTo>
                  <a:lnTo>
                    <a:pt x="360" y="172"/>
                  </a:lnTo>
                  <a:lnTo>
                    <a:pt x="362" y="172"/>
                  </a:lnTo>
                  <a:lnTo>
                    <a:pt x="369" y="160"/>
                  </a:lnTo>
                  <a:lnTo>
                    <a:pt x="367" y="152"/>
                  </a:lnTo>
                  <a:lnTo>
                    <a:pt x="356" y="167"/>
                  </a:lnTo>
                  <a:lnTo>
                    <a:pt x="350" y="167"/>
                  </a:lnTo>
                  <a:lnTo>
                    <a:pt x="339" y="173"/>
                  </a:lnTo>
                  <a:lnTo>
                    <a:pt x="337" y="176"/>
                  </a:lnTo>
                  <a:lnTo>
                    <a:pt x="324" y="176"/>
                  </a:lnTo>
                  <a:lnTo>
                    <a:pt x="322" y="180"/>
                  </a:lnTo>
                  <a:lnTo>
                    <a:pt x="321" y="185"/>
                  </a:lnTo>
                  <a:lnTo>
                    <a:pt x="312" y="189"/>
                  </a:lnTo>
                  <a:lnTo>
                    <a:pt x="305" y="192"/>
                  </a:lnTo>
                  <a:lnTo>
                    <a:pt x="296" y="168"/>
                  </a:lnTo>
                  <a:lnTo>
                    <a:pt x="312" y="159"/>
                  </a:lnTo>
                  <a:lnTo>
                    <a:pt x="303" y="150"/>
                  </a:lnTo>
                  <a:lnTo>
                    <a:pt x="313" y="139"/>
                  </a:lnTo>
                  <a:lnTo>
                    <a:pt x="317" y="147"/>
                  </a:lnTo>
                  <a:lnTo>
                    <a:pt x="322" y="133"/>
                  </a:lnTo>
                  <a:lnTo>
                    <a:pt x="326" y="134"/>
                  </a:lnTo>
                  <a:lnTo>
                    <a:pt x="324" y="150"/>
                  </a:lnTo>
                  <a:lnTo>
                    <a:pt x="330" y="147"/>
                  </a:lnTo>
                  <a:lnTo>
                    <a:pt x="342" y="143"/>
                  </a:lnTo>
                  <a:lnTo>
                    <a:pt x="345" y="144"/>
                  </a:lnTo>
                  <a:lnTo>
                    <a:pt x="348" y="147"/>
                  </a:lnTo>
                  <a:lnTo>
                    <a:pt x="351" y="142"/>
                  </a:lnTo>
                  <a:lnTo>
                    <a:pt x="347" y="137"/>
                  </a:lnTo>
                  <a:lnTo>
                    <a:pt x="343" y="133"/>
                  </a:lnTo>
                  <a:lnTo>
                    <a:pt x="352" y="126"/>
                  </a:lnTo>
                  <a:lnTo>
                    <a:pt x="356" y="139"/>
                  </a:lnTo>
                  <a:lnTo>
                    <a:pt x="360" y="139"/>
                  </a:lnTo>
                  <a:lnTo>
                    <a:pt x="360" y="127"/>
                  </a:lnTo>
                  <a:lnTo>
                    <a:pt x="366" y="126"/>
                  </a:lnTo>
                  <a:lnTo>
                    <a:pt x="360" y="118"/>
                  </a:lnTo>
                  <a:lnTo>
                    <a:pt x="362" y="117"/>
                  </a:lnTo>
                  <a:lnTo>
                    <a:pt x="363" y="114"/>
                  </a:lnTo>
                  <a:lnTo>
                    <a:pt x="358" y="97"/>
                  </a:lnTo>
                  <a:lnTo>
                    <a:pt x="359" y="88"/>
                  </a:lnTo>
                  <a:lnTo>
                    <a:pt x="367" y="87"/>
                  </a:lnTo>
                  <a:lnTo>
                    <a:pt x="372" y="84"/>
                  </a:lnTo>
                  <a:lnTo>
                    <a:pt x="372" y="88"/>
                  </a:lnTo>
                  <a:lnTo>
                    <a:pt x="372" y="96"/>
                  </a:lnTo>
                  <a:lnTo>
                    <a:pt x="376" y="106"/>
                  </a:lnTo>
                  <a:lnTo>
                    <a:pt x="386" y="112"/>
                  </a:lnTo>
                  <a:lnTo>
                    <a:pt x="381" y="130"/>
                  </a:lnTo>
                  <a:lnTo>
                    <a:pt x="383" y="131"/>
                  </a:lnTo>
                  <a:close/>
                  <a:moveTo>
                    <a:pt x="411" y="106"/>
                  </a:moveTo>
                  <a:lnTo>
                    <a:pt x="403" y="120"/>
                  </a:lnTo>
                  <a:lnTo>
                    <a:pt x="401" y="117"/>
                  </a:lnTo>
                  <a:lnTo>
                    <a:pt x="398" y="113"/>
                  </a:lnTo>
                  <a:lnTo>
                    <a:pt x="400" y="108"/>
                  </a:lnTo>
                  <a:lnTo>
                    <a:pt x="400" y="106"/>
                  </a:lnTo>
                  <a:lnTo>
                    <a:pt x="398" y="97"/>
                  </a:lnTo>
                  <a:lnTo>
                    <a:pt x="398" y="92"/>
                  </a:lnTo>
                  <a:lnTo>
                    <a:pt x="402" y="82"/>
                  </a:lnTo>
                  <a:lnTo>
                    <a:pt x="406" y="74"/>
                  </a:lnTo>
                  <a:lnTo>
                    <a:pt x="407" y="71"/>
                  </a:lnTo>
                  <a:lnTo>
                    <a:pt x="409" y="67"/>
                  </a:lnTo>
                  <a:lnTo>
                    <a:pt x="410" y="61"/>
                  </a:lnTo>
                  <a:lnTo>
                    <a:pt x="413" y="57"/>
                  </a:lnTo>
                  <a:lnTo>
                    <a:pt x="414" y="55"/>
                  </a:lnTo>
                  <a:lnTo>
                    <a:pt x="418" y="51"/>
                  </a:lnTo>
                  <a:lnTo>
                    <a:pt x="428" y="48"/>
                  </a:lnTo>
                  <a:lnTo>
                    <a:pt x="434" y="42"/>
                  </a:lnTo>
                  <a:lnTo>
                    <a:pt x="439" y="31"/>
                  </a:lnTo>
                  <a:lnTo>
                    <a:pt x="438" y="21"/>
                  </a:lnTo>
                  <a:lnTo>
                    <a:pt x="441" y="16"/>
                  </a:lnTo>
                  <a:lnTo>
                    <a:pt x="462" y="0"/>
                  </a:lnTo>
                  <a:lnTo>
                    <a:pt x="464" y="0"/>
                  </a:lnTo>
                  <a:lnTo>
                    <a:pt x="468" y="10"/>
                  </a:lnTo>
                  <a:lnTo>
                    <a:pt x="468" y="16"/>
                  </a:lnTo>
                  <a:lnTo>
                    <a:pt x="462" y="20"/>
                  </a:lnTo>
                  <a:lnTo>
                    <a:pt x="460" y="36"/>
                  </a:lnTo>
                  <a:lnTo>
                    <a:pt x="460" y="42"/>
                  </a:lnTo>
                  <a:lnTo>
                    <a:pt x="444" y="65"/>
                  </a:lnTo>
                  <a:lnTo>
                    <a:pt x="439" y="80"/>
                  </a:lnTo>
                  <a:lnTo>
                    <a:pt x="422" y="92"/>
                  </a:lnTo>
                  <a:lnTo>
                    <a:pt x="418" y="93"/>
                  </a:lnTo>
                  <a:lnTo>
                    <a:pt x="414" y="93"/>
                  </a:lnTo>
                  <a:lnTo>
                    <a:pt x="411" y="106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7" name="Freeform 1390"/>
            <p:cNvSpPr>
              <a:spLocks noEditPoints="1"/>
            </p:cNvSpPr>
            <p:nvPr/>
          </p:nvSpPr>
          <p:spPr bwMode="auto">
            <a:xfrm>
              <a:off x="4200" y="786"/>
              <a:ext cx="669" cy="508"/>
            </a:xfrm>
            <a:custGeom>
              <a:avLst/>
              <a:gdLst>
                <a:gd name="T0" fmla="*/ 91 w 669"/>
                <a:gd name="T1" fmla="*/ 401 h 508"/>
                <a:gd name="T2" fmla="*/ 46 w 669"/>
                <a:gd name="T3" fmla="*/ 463 h 508"/>
                <a:gd name="T4" fmla="*/ 5 w 669"/>
                <a:gd name="T5" fmla="*/ 457 h 508"/>
                <a:gd name="T6" fmla="*/ 19 w 669"/>
                <a:gd name="T7" fmla="*/ 470 h 508"/>
                <a:gd name="T8" fmla="*/ 66 w 669"/>
                <a:gd name="T9" fmla="*/ 425 h 508"/>
                <a:gd name="T10" fmla="*/ 76 w 669"/>
                <a:gd name="T11" fmla="*/ 392 h 508"/>
                <a:gd name="T12" fmla="*/ 110 w 669"/>
                <a:gd name="T13" fmla="*/ 370 h 508"/>
                <a:gd name="T14" fmla="*/ 71 w 669"/>
                <a:gd name="T15" fmla="*/ 374 h 508"/>
                <a:gd name="T16" fmla="*/ 170 w 669"/>
                <a:gd name="T17" fmla="*/ 357 h 508"/>
                <a:gd name="T18" fmla="*/ 231 w 669"/>
                <a:gd name="T19" fmla="*/ 254 h 508"/>
                <a:gd name="T20" fmla="*/ 169 w 669"/>
                <a:gd name="T21" fmla="*/ 311 h 508"/>
                <a:gd name="T22" fmla="*/ 140 w 669"/>
                <a:gd name="T23" fmla="*/ 294 h 508"/>
                <a:gd name="T24" fmla="*/ 138 w 669"/>
                <a:gd name="T25" fmla="*/ 264 h 508"/>
                <a:gd name="T26" fmla="*/ 155 w 669"/>
                <a:gd name="T27" fmla="*/ 248 h 508"/>
                <a:gd name="T28" fmla="*/ 148 w 669"/>
                <a:gd name="T29" fmla="*/ 220 h 508"/>
                <a:gd name="T30" fmla="*/ 203 w 669"/>
                <a:gd name="T31" fmla="*/ 205 h 508"/>
                <a:gd name="T32" fmla="*/ 287 w 669"/>
                <a:gd name="T33" fmla="*/ 196 h 508"/>
                <a:gd name="T34" fmla="*/ 269 w 669"/>
                <a:gd name="T35" fmla="*/ 164 h 508"/>
                <a:gd name="T36" fmla="*/ 298 w 669"/>
                <a:gd name="T37" fmla="*/ 159 h 508"/>
                <a:gd name="T38" fmla="*/ 373 w 669"/>
                <a:gd name="T39" fmla="*/ 99 h 508"/>
                <a:gd name="T40" fmla="*/ 353 w 669"/>
                <a:gd name="T41" fmla="*/ 72 h 508"/>
                <a:gd name="T42" fmla="*/ 295 w 669"/>
                <a:gd name="T43" fmla="*/ 75 h 508"/>
                <a:gd name="T44" fmla="*/ 283 w 669"/>
                <a:gd name="T45" fmla="*/ 65 h 508"/>
                <a:gd name="T46" fmla="*/ 485 w 669"/>
                <a:gd name="T47" fmla="*/ 50 h 508"/>
                <a:gd name="T48" fmla="*/ 451 w 669"/>
                <a:gd name="T49" fmla="*/ 58 h 508"/>
                <a:gd name="T50" fmla="*/ 520 w 669"/>
                <a:gd name="T51" fmla="*/ 14 h 508"/>
                <a:gd name="T52" fmla="*/ 593 w 669"/>
                <a:gd name="T53" fmla="*/ 49 h 508"/>
                <a:gd name="T54" fmla="*/ 656 w 669"/>
                <a:gd name="T55" fmla="*/ 177 h 508"/>
                <a:gd name="T56" fmla="*/ 575 w 669"/>
                <a:gd name="T57" fmla="*/ 266 h 508"/>
                <a:gd name="T58" fmla="*/ 512 w 669"/>
                <a:gd name="T59" fmla="*/ 288 h 508"/>
                <a:gd name="T60" fmla="*/ 474 w 669"/>
                <a:gd name="T61" fmla="*/ 311 h 508"/>
                <a:gd name="T62" fmla="*/ 452 w 669"/>
                <a:gd name="T63" fmla="*/ 375 h 508"/>
                <a:gd name="T64" fmla="*/ 440 w 669"/>
                <a:gd name="T65" fmla="*/ 485 h 508"/>
                <a:gd name="T66" fmla="*/ 346 w 669"/>
                <a:gd name="T67" fmla="*/ 480 h 508"/>
                <a:gd name="T68" fmla="*/ 214 w 669"/>
                <a:gd name="T69" fmla="*/ 457 h 508"/>
                <a:gd name="T70" fmla="*/ 98 w 669"/>
                <a:gd name="T71" fmla="*/ 477 h 508"/>
                <a:gd name="T72" fmla="*/ 147 w 669"/>
                <a:gd name="T73" fmla="*/ 440 h 508"/>
                <a:gd name="T74" fmla="*/ 172 w 669"/>
                <a:gd name="T75" fmla="*/ 419 h 508"/>
                <a:gd name="T76" fmla="*/ 185 w 669"/>
                <a:gd name="T77" fmla="*/ 398 h 508"/>
                <a:gd name="T78" fmla="*/ 185 w 669"/>
                <a:gd name="T79" fmla="*/ 376 h 508"/>
                <a:gd name="T80" fmla="*/ 193 w 669"/>
                <a:gd name="T81" fmla="*/ 336 h 508"/>
                <a:gd name="T82" fmla="*/ 245 w 669"/>
                <a:gd name="T83" fmla="*/ 315 h 508"/>
                <a:gd name="T84" fmla="*/ 256 w 669"/>
                <a:gd name="T85" fmla="*/ 239 h 508"/>
                <a:gd name="T86" fmla="*/ 273 w 669"/>
                <a:gd name="T87" fmla="*/ 283 h 508"/>
                <a:gd name="T88" fmla="*/ 305 w 669"/>
                <a:gd name="T89" fmla="*/ 265 h 508"/>
                <a:gd name="T90" fmla="*/ 286 w 669"/>
                <a:gd name="T91" fmla="*/ 205 h 508"/>
                <a:gd name="T92" fmla="*/ 349 w 669"/>
                <a:gd name="T93" fmla="*/ 283 h 508"/>
                <a:gd name="T94" fmla="*/ 313 w 669"/>
                <a:gd name="T95" fmla="*/ 224 h 508"/>
                <a:gd name="T96" fmla="*/ 316 w 669"/>
                <a:gd name="T97" fmla="*/ 205 h 508"/>
                <a:gd name="T98" fmla="*/ 373 w 669"/>
                <a:gd name="T99" fmla="*/ 139 h 508"/>
                <a:gd name="T100" fmla="*/ 376 w 669"/>
                <a:gd name="T101" fmla="*/ 230 h 508"/>
                <a:gd name="T102" fmla="*/ 383 w 669"/>
                <a:gd name="T103" fmla="*/ 160 h 508"/>
                <a:gd name="T104" fmla="*/ 435 w 669"/>
                <a:gd name="T105" fmla="*/ 104 h 508"/>
                <a:gd name="T106" fmla="*/ 408 w 669"/>
                <a:gd name="T107" fmla="*/ 261 h 508"/>
                <a:gd name="T108" fmla="*/ 482 w 669"/>
                <a:gd name="T109" fmla="*/ 202 h 508"/>
                <a:gd name="T110" fmla="*/ 461 w 669"/>
                <a:gd name="T111" fmla="*/ 125 h 508"/>
                <a:gd name="T112" fmla="*/ 483 w 669"/>
                <a:gd name="T113" fmla="*/ 113 h 508"/>
                <a:gd name="T114" fmla="*/ 506 w 669"/>
                <a:gd name="T115" fmla="*/ 80 h 508"/>
                <a:gd name="T116" fmla="*/ 595 w 669"/>
                <a:gd name="T117" fmla="*/ 125 h 508"/>
                <a:gd name="T118" fmla="*/ 583 w 669"/>
                <a:gd name="T119" fmla="*/ 72 h 508"/>
                <a:gd name="T120" fmla="*/ 524 w 669"/>
                <a:gd name="T121" fmla="*/ 34 h 508"/>
                <a:gd name="T122" fmla="*/ 370 w 669"/>
                <a:gd name="T123" fmla="*/ 61 h 5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9"/>
                <a:gd name="T187" fmla="*/ 0 h 508"/>
                <a:gd name="T188" fmla="*/ 669 w 669"/>
                <a:gd name="T189" fmla="*/ 508 h 5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9" h="508">
                  <a:moveTo>
                    <a:pt x="121" y="426"/>
                  </a:moveTo>
                  <a:lnTo>
                    <a:pt x="119" y="426"/>
                  </a:lnTo>
                  <a:lnTo>
                    <a:pt x="119" y="425"/>
                  </a:lnTo>
                  <a:lnTo>
                    <a:pt x="121" y="425"/>
                  </a:lnTo>
                  <a:lnTo>
                    <a:pt x="125" y="414"/>
                  </a:lnTo>
                  <a:lnTo>
                    <a:pt x="135" y="392"/>
                  </a:lnTo>
                  <a:lnTo>
                    <a:pt x="151" y="410"/>
                  </a:lnTo>
                  <a:lnTo>
                    <a:pt x="152" y="412"/>
                  </a:lnTo>
                  <a:lnTo>
                    <a:pt x="147" y="419"/>
                  </a:lnTo>
                  <a:lnTo>
                    <a:pt x="142" y="422"/>
                  </a:lnTo>
                  <a:lnTo>
                    <a:pt x="131" y="426"/>
                  </a:lnTo>
                  <a:lnTo>
                    <a:pt x="121" y="426"/>
                  </a:lnTo>
                  <a:close/>
                  <a:moveTo>
                    <a:pt x="76" y="392"/>
                  </a:moveTo>
                  <a:lnTo>
                    <a:pt x="79" y="395"/>
                  </a:lnTo>
                  <a:lnTo>
                    <a:pt x="83" y="393"/>
                  </a:lnTo>
                  <a:lnTo>
                    <a:pt x="85" y="395"/>
                  </a:lnTo>
                  <a:lnTo>
                    <a:pt x="85" y="400"/>
                  </a:lnTo>
                  <a:lnTo>
                    <a:pt x="85" y="402"/>
                  </a:lnTo>
                  <a:lnTo>
                    <a:pt x="88" y="402"/>
                  </a:lnTo>
                  <a:lnTo>
                    <a:pt x="91" y="401"/>
                  </a:lnTo>
                  <a:lnTo>
                    <a:pt x="92" y="398"/>
                  </a:lnTo>
                  <a:lnTo>
                    <a:pt x="95" y="401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5" y="423"/>
                  </a:lnTo>
                  <a:lnTo>
                    <a:pt x="96" y="427"/>
                  </a:lnTo>
                  <a:lnTo>
                    <a:pt x="97" y="443"/>
                  </a:lnTo>
                  <a:lnTo>
                    <a:pt x="96" y="447"/>
                  </a:lnTo>
                  <a:lnTo>
                    <a:pt x="93" y="452"/>
                  </a:lnTo>
                  <a:lnTo>
                    <a:pt x="91" y="459"/>
                  </a:lnTo>
                  <a:lnTo>
                    <a:pt x="88" y="460"/>
                  </a:lnTo>
                  <a:lnTo>
                    <a:pt x="89" y="470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0"/>
                  </a:lnTo>
                  <a:lnTo>
                    <a:pt x="81" y="467"/>
                  </a:lnTo>
                  <a:lnTo>
                    <a:pt x="70" y="461"/>
                  </a:lnTo>
                  <a:lnTo>
                    <a:pt x="68" y="460"/>
                  </a:lnTo>
                  <a:lnTo>
                    <a:pt x="66" y="453"/>
                  </a:lnTo>
                  <a:lnTo>
                    <a:pt x="46" y="463"/>
                  </a:lnTo>
                  <a:lnTo>
                    <a:pt x="42" y="469"/>
                  </a:lnTo>
                  <a:lnTo>
                    <a:pt x="36" y="459"/>
                  </a:lnTo>
                  <a:lnTo>
                    <a:pt x="33" y="469"/>
                  </a:lnTo>
                  <a:lnTo>
                    <a:pt x="29" y="481"/>
                  </a:lnTo>
                  <a:lnTo>
                    <a:pt x="23" y="481"/>
                  </a:lnTo>
                  <a:lnTo>
                    <a:pt x="21" y="482"/>
                  </a:lnTo>
                  <a:lnTo>
                    <a:pt x="19" y="486"/>
                  </a:lnTo>
                  <a:lnTo>
                    <a:pt x="13" y="493"/>
                  </a:lnTo>
                  <a:lnTo>
                    <a:pt x="12" y="495"/>
                  </a:lnTo>
                  <a:lnTo>
                    <a:pt x="5" y="504"/>
                  </a:lnTo>
                  <a:lnTo>
                    <a:pt x="3" y="502"/>
                  </a:lnTo>
                  <a:lnTo>
                    <a:pt x="8" y="494"/>
                  </a:lnTo>
                  <a:lnTo>
                    <a:pt x="7" y="490"/>
                  </a:lnTo>
                  <a:lnTo>
                    <a:pt x="5" y="486"/>
                  </a:lnTo>
                  <a:lnTo>
                    <a:pt x="3" y="480"/>
                  </a:lnTo>
                  <a:lnTo>
                    <a:pt x="3" y="478"/>
                  </a:lnTo>
                  <a:lnTo>
                    <a:pt x="0" y="472"/>
                  </a:lnTo>
                  <a:lnTo>
                    <a:pt x="7" y="464"/>
                  </a:lnTo>
                  <a:lnTo>
                    <a:pt x="8" y="464"/>
                  </a:lnTo>
                  <a:lnTo>
                    <a:pt x="5" y="457"/>
                  </a:lnTo>
                  <a:lnTo>
                    <a:pt x="5" y="456"/>
                  </a:lnTo>
                  <a:lnTo>
                    <a:pt x="5" y="455"/>
                  </a:lnTo>
                  <a:lnTo>
                    <a:pt x="16" y="451"/>
                  </a:lnTo>
                  <a:lnTo>
                    <a:pt x="17" y="449"/>
                  </a:lnTo>
                  <a:lnTo>
                    <a:pt x="19" y="447"/>
                  </a:lnTo>
                  <a:lnTo>
                    <a:pt x="19" y="446"/>
                  </a:lnTo>
                  <a:lnTo>
                    <a:pt x="20" y="443"/>
                  </a:lnTo>
                  <a:lnTo>
                    <a:pt x="19" y="434"/>
                  </a:lnTo>
                  <a:lnTo>
                    <a:pt x="21" y="434"/>
                  </a:lnTo>
                  <a:lnTo>
                    <a:pt x="28" y="434"/>
                  </a:lnTo>
                  <a:lnTo>
                    <a:pt x="28" y="429"/>
                  </a:lnTo>
                  <a:lnTo>
                    <a:pt x="38" y="423"/>
                  </a:lnTo>
                  <a:lnTo>
                    <a:pt x="38" y="426"/>
                  </a:lnTo>
                  <a:lnTo>
                    <a:pt x="37" y="436"/>
                  </a:lnTo>
                  <a:lnTo>
                    <a:pt x="32" y="443"/>
                  </a:lnTo>
                  <a:lnTo>
                    <a:pt x="25" y="448"/>
                  </a:lnTo>
                  <a:lnTo>
                    <a:pt x="25" y="449"/>
                  </a:lnTo>
                  <a:lnTo>
                    <a:pt x="19" y="449"/>
                  </a:lnTo>
                  <a:lnTo>
                    <a:pt x="16" y="457"/>
                  </a:lnTo>
                  <a:lnTo>
                    <a:pt x="19" y="470"/>
                  </a:lnTo>
                  <a:lnTo>
                    <a:pt x="12" y="478"/>
                  </a:lnTo>
                  <a:lnTo>
                    <a:pt x="13" y="478"/>
                  </a:lnTo>
                  <a:lnTo>
                    <a:pt x="17" y="482"/>
                  </a:lnTo>
                  <a:lnTo>
                    <a:pt x="21" y="476"/>
                  </a:lnTo>
                  <a:lnTo>
                    <a:pt x="24" y="472"/>
                  </a:lnTo>
                  <a:lnTo>
                    <a:pt x="23" y="459"/>
                  </a:lnTo>
                  <a:lnTo>
                    <a:pt x="41" y="443"/>
                  </a:lnTo>
                  <a:lnTo>
                    <a:pt x="43" y="447"/>
                  </a:lnTo>
                  <a:lnTo>
                    <a:pt x="47" y="451"/>
                  </a:lnTo>
                  <a:lnTo>
                    <a:pt x="47" y="452"/>
                  </a:lnTo>
                  <a:lnTo>
                    <a:pt x="46" y="446"/>
                  </a:lnTo>
                  <a:lnTo>
                    <a:pt x="45" y="440"/>
                  </a:lnTo>
                  <a:lnTo>
                    <a:pt x="45" y="439"/>
                  </a:lnTo>
                  <a:lnTo>
                    <a:pt x="45" y="425"/>
                  </a:lnTo>
                  <a:lnTo>
                    <a:pt x="51" y="426"/>
                  </a:lnTo>
                  <a:lnTo>
                    <a:pt x="62" y="427"/>
                  </a:lnTo>
                  <a:lnTo>
                    <a:pt x="66" y="432"/>
                  </a:lnTo>
                  <a:lnTo>
                    <a:pt x="67" y="434"/>
                  </a:lnTo>
                  <a:lnTo>
                    <a:pt x="68" y="429"/>
                  </a:lnTo>
                  <a:lnTo>
                    <a:pt x="66" y="425"/>
                  </a:lnTo>
                  <a:lnTo>
                    <a:pt x="64" y="421"/>
                  </a:lnTo>
                  <a:lnTo>
                    <a:pt x="64" y="419"/>
                  </a:lnTo>
                  <a:lnTo>
                    <a:pt x="54" y="417"/>
                  </a:lnTo>
                  <a:lnTo>
                    <a:pt x="51" y="414"/>
                  </a:lnTo>
                  <a:lnTo>
                    <a:pt x="49" y="409"/>
                  </a:lnTo>
                  <a:lnTo>
                    <a:pt x="49" y="406"/>
                  </a:lnTo>
                  <a:lnTo>
                    <a:pt x="47" y="404"/>
                  </a:lnTo>
                  <a:lnTo>
                    <a:pt x="58" y="392"/>
                  </a:lnTo>
                  <a:lnTo>
                    <a:pt x="60" y="393"/>
                  </a:lnTo>
                  <a:lnTo>
                    <a:pt x="63" y="393"/>
                  </a:lnTo>
                  <a:lnTo>
                    <a:pt x="70" y="402"/>
                  </a:lnTo>
                  <a:lnTo>
                    <a:pt x="71" y="400"/>
                  </a:lnTo>
                  <a:lnTo>
                    <a:pt x="67" y="389"/>
                  </a:lnTo>
                  <a:lnTo>
                    <a:pt x="62" y="385"/>
                  </a:lnTo>
                  <a:lnTo>
                    <a:pt x="62" y="379"/>
                  </a:lnTo>
                  <a:lnTo>
                    <a:pt x="62" y="377"/>
                  </a:lnTo>
                  <a:lnTo>
                    <a:pt x="63" y="377"/>
                  </a:lnTo>
                  <a:lnTo>
                    <a:pt x="68" y="385"/>
                  </a:lnTo>
                  <a:lnTo>
                    <a:pt x="72" y="389"/>
                  </a:lnTo>
                  <a:lnTo>
                    <a:pt x="76" y="392"/>
                  </a:lnTo>
                  <a:close/>
                  <a:moveTo>
                    <a:pt x="178" y="387"/>
                  </a:moveTo>
                  <a:lnTo>
                    <a:pt x="164" y="402"/>
                  </a:lnTo>
                  <a:lnTo>
                    <a:pt x="156" y="409"/>
                  </a:lnTo>
                  <a:lnTo>
                    <a:pt x="156" y="410"/>
                  </a:lnTo>
                  <a:lnTo>
                    <a:pt x="155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48" y="393"/>
                  </a:lnTo>
                  <a:lnTo>
                    <a:pt x="143" y="380"/>
                  </a:lnTo>
                  <a:lnTo>
                    <a:pt x="144" y="379"/>
                  </a:lnTo>
                  <a:lnTo>
                    <a:pt x="147" y="375"/>
                  </a:lnTo>
                  <a:lnTo>
                    <a:pt x="157" y="388"/>
                  </a:lnTo>
                  <a:lnTo>
                    <a:pt x="159" y="388"/>
                  </a:lnTo>
                  <a:lnTo>
                    <a:pt x="161" y="388"/>
                  </a:lnTo>
                  <a:lnTo>
                    <a:pt x="156" y="379"/>
                  </a:lnTo>
                  <a:lnTo>
                    <a:pt x="153" y="375"/>
                  </a:lnTo>
                  <a:lnTo>
                    <a:pt x="168" y="375"/>
                  </a:lnTo>
                  <a:lnTo>
                    <a:pt x="176" y="383"/>
                  </a:lnTo>
                  <a:lnTo>
                    <a:pt x="178" y="387"/>
                  </a:lnTo>
                  <a:close/>
                  <a:moveTo>
                    <a:pt x="110" y="370"/>
                  </a:moveTo>
                  <a:lnTo>
                    <a:pt x="104" y="375"/>
                  </a:lnTo>
                  <a:lnTo>
                    <a:pt x="100" y="367"/>
                  </a:lnTo>
                  <a:lnTo>
                    <a:pt x="108" y="363"/>
                  </a:lnTo>
                  <a:lnTo>
                    <a:pt x="110" y="370"/>
                  </a:lnTo>
                  <a:close/>
                  <a:moveTo>
                    <a:pt x="79" y="364"/>
                  </a:moveTo>
                  <a:lnTo>
                    <a:pt x="91" y="368"/>
                  </a:lnTo>
                  <a:lnTo>
                    <a:pt x="96" y="364"/>
                  </a:lnTo>
                  <a:lnTo>
                    <a:pt x="98" y="372"/>
                  </a:lnTo>
                  <a:lnTo>
                    <a:pt x="98" y="374"/>
                  </a:lnTo>
                  <a:lnTo>
                    <a:pt x="98" y="379"/>
                  </a:lnTo>
                  <a:lnTo>
                    <a:pt x="100" y="383"/>
                  </a:lnTo>
                  <a:lnTo>
                    <a:pt x="92" y="388"/>
                  </a:lnTo>
                  <a:lnTo>
                    <a:pt x="84" y="387"/>
                  </a:lnTo>
                  <a:lnTo>
                    <a:pt x="83" y="387"/>
                  </a:lnTo>
                  <a:lnTo>
                    <a:pt x="81" y="387"/>
                  </a:lnTo>
                  <a:lnTo>
                    <a:pt x="78" y="381"/>
                  </a:lnTo>
                  <a:lnTo>
                    <a:pt x="75" y="377"/>
                  </a:lnTo>
                  <a:lnTo>
                    <a:pt x="74" y="376"/>
                  </a:lnTo>
                  <a:lnTo>
                    <a:pt x="72" y="375"/>
                  </a:lnTo>
                  <a:lnTo>
                    <a:pt x="71" y="374"/>
                  </a:lnTo>
                  <a:lnTo>
                    <a:pt x="68" y="372"/>
                  </a:lnTo>
                  <a:lnTo>
                    <a:pt x="63" y="367"/>
                  </a:lnTo>
                  <a:lnTo>
                    <a:pt x="66" y="358"/>
                  </a:lnTo>
                  <a:lnTo>
                    <a:pt x="68" y="359"/>
                  </a:lnTo>
                  <a:lnTo>
                    <a:pt x="74" y="360"/>
                  </a:lnTo>
                  <a:lnTo>
                    <a:pt x="79" y="364"/>
                  </a:lnTo>
                  <a:close/>
                  <a:moveTo>
                    <a:pt x="93" y="359"/>
                  </a:moveTo>
                  <a:lnTo>
                    <a:pt x="92" y="359"/>
                  </a:lnTo>
                  <a:lnTo>
                    <a:pt x="80" y="358"/>
                  </a:lnTo>
                  <a:lnTo>
                    <a:pt x="79" y="358"/>
                  </a:lnTo>
                  <a:lnTo>
                    <a:pt x="83" y="350"/>
                  </a:lnTo>
                  <a:lnTo>
                    <a:pt x="91" y="345"/>
                  </a:lnTo>
                  <a:lnTo>
                    <a:pt x="91" y="349"/>
                  </a:lnTo>
                  <a:lnTo>
                    <a:pt x="89" y="353"/>
                  </a:lnTo>
                  <a:lnTo>
                    <a:pt x="89" y="354"/>
                  </a:lnTo>
                  <a:lnTo>
                    <a:pt x="92" y="355"/>
                  </a:lnTo>
                  <a:lnTo>
                    <a:pt x="92" y="358"/>
                  </a:lnTo>
                  <a:lnTo>
                    <a:pt x="93" y="359"/>
                  </a:lnTo>
                  <a:close/>
                  <a:moveTo>
                    <a:pt x="181" y="338"/>
                  </a:moveTo>
                  <a:lnTo>
                    <a:pt x="170" y="357"/>
                  </a:lnTo>
                  <a:lnTo>
                    <a:pt x="169" y="357"/>
                  </a:lnTo>
                  <a:lnTo>
                    <a:pt x="165" y="355"/>
                  </a:lnTo>
                  <a:lnTo>
                    <a:pt x="167" y="334"/>
                  </a:lnTo>
                  <a:lnTo>
                    <a:pt x="181" y="328"/>
                  </a:lnTo>
                  <a:lnTo>
                    <a:pt x="185" y="330"/>
                  </a:lnTo>
                  <a:lnTo>
                    <a:pt x="181" y="338"/>
                  </a:lnTo>
                  <a:close/>
                  <a:moveTo>
                    <a:pt x="207" y="218"/>
                  </a:moveTo>
                  <a:lnTo>
                    <a:pt x="203" y="230"/>
                  </a:lnTo>
                  <a:lnTo>
                    <a:pt x="208" y="231"/>
                  </a:lnTo>
                  <a:lnTo>
                    <a:pt x="218" y="218"/>
                  </a:lnTo>
                  <a:lnTo>
                    <a:pt x="224" y="223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15" y="239"/>
                  </a:lnTo>
                  <a:lnTo>
                    <a:pt x="219" y="241"/>
                  </a:lnTo>
                  <a:lnTo>
                    <a:pt x="224" y="233"/>
                  </a:lnTo>
                  <a:lnTo>
                    <a:pt x="227" y="237"/>
                  </a:lnTo>
                  <a:lnTo>
                    <a:pt x="228" y="250"/>
                  </a:lnTo>
                  <a:lnTo>
                    <a:pt x="229" y="253"/>
                  </a:lnTo>
                  <a:lnTo>
                    <a:pt x="231" y="254"/>
                  </a:lnTo>
                  <a:lnTo>
                    <a:pt x="229" y="256"/>
                  </a:lnTo>
                  <a:lnTo>
                    <a:pt x="225" y="258"/>
                  </a:lnTo>
                  <a:lnTo>
                    <a:pt x="218" y="261"/>
                  </a:lnTo>
                  <a:lnTo>
                    <a:pt x="211" y="266"/>
                  </a:lnTo>
                  <a:lnTo>
                    <a:pt x="212" y="269"/>
                  </a:lnTo>
                  <a:lnTo>
                    <a:pt x="218" y="279"/>
                  </a:lnTo>
                  <a:lnTo>
                    <a:pt x="219" y="286"/>
                  </a:lnTo>
                  <a:lnTo>
                    <a:pt x="212" y="292"/>
                  </a:lnTo>
                  <a:lnTo>
                    <a:pt x="224" y="300"/>
                  </a:lnTo>
                  <a:lnTo>
                    <a:pt x="211" y="309"/>
                  </a:lnTo>
                  <a:lnTo>
                    <a:pt x="207" y="311"/>
                  </a:lnTo>
                  <a:lnTo>
                    <a:pt x="199" y="308"/>
                  </a:lnTo>
                  <a:lnTo>
                    <a:pt x="181" y="312"/>
                  </a:lnTo>
                  <a:lnTo>
                    <a:pt x="177" y="313"/>
                  </a:lnTo>
                  <a:lnTo>
                    <a:pt x="181" y="302"/>
                  </a:lnTo>
                  <a:lnTo>
                    <a:pt x="181" y="298"/>
                  </a:lnTo>
                  <a:lnTo>
                    <a:pt x="170" y="300"/>
                  </a:lnTo>
                  <a:lnTo>
                    <a:pt x="170" y="302"/>
                  </a:lnTo>
                  <a:lnTo>
                    <a:pt x="170" y="305"/>
                  </a:lnTo>
                  <a:lnTo>
                    <a:pt x="169" y="311"/>
                  </a:lnTo>
                  <a:lnTo>
                    <a:pt x="150" y="330"/>
                  </a:lnTo>
                  <a:lnTo>
                    <a:pt x="150" y="332"/>
                  </a:lnTo>
                  <a:lnTo>
                    <a:pt x="153" y="346"/>
                  </a:lnTo>
                  <a:lnTo>
                    <a:pt x="147" y="349"/>
                  </a:lnTo>
                  <a:lnTo>
                    <a:pt x="136" y="353"/>
                  </a:lnTo>
                  <a:lnTo>
                    <a:pt x="136" y="333"/>
                  </a:lnTo>
                  <a:lnTo>
                    <a:pt x="126" y="336"/>
                  </a:lnTo>
                  <a:lnTo>
                    <a:pt x="113" y="338"/>
                  </a:lnTo>
                  <a:lnTo>
                    <a:pt x="112" y="322"/>
                  </a:lnTo>
                  <a:lnTo>
                    <a:pt x="131" y="317"/>
                  </a:lnTo>
                  <a:lnTo>
                    <a:pt x="136" y="315"/>
                  </a:lnTo>
                  <a:lnTo>
                    <a:pt x="136" y="308"/>
                  </a:lnTo>
                  <a:lnTo>
                    <a:pt x="136" y="304"/>
                  </a:lnTo>
                  <a:lnTo>
                    <a:pt x="126" y="302"/>
                  </a:lnTo>
                  <a:lnTo>
                    <a:pt x="121" y="299"/>
                  </a:lnTo>
                  <a:lnTo>
                    <a:pt x="121" y="298"/>
                  </a:lnTo>
                  <a:lnTo>
                    <a:pt x="121" y="294"/>
                  </a:lnTo>
                  <a:lnTo>
                    <a:pt x="131" y="291"/>
                  </a:lnTo>
                  <a:lnTo>
                    <a:pt x="139" y="295"/>
                  </a:lnTo>
                  <a:lnTo>
                    <a:pt x="140" y="294"/>
                  </a:lnTo>
                  <a:lnTo>
                    <a:pt x="143" y="292"/>
                  </a:lnTo>
                  <a:lnTo>
                    <a:pt x="144" y="292"/>
                  </a:lnTo>
                  <a:lnTo>
                    <a:pt x="143" y="292"/>
                  </a:lnTo>
                  <a:lnTo>
                    <a:pt x="143" y="291"/>
                  </a:lnTo>
                  <a:lnTo>
                    <a:pt x="142" y="286"/>
                  </a:lnTo>
                  <a:lnTo>
                    <a:pt x="148" y="279"/>
                  </a:lnTo>
                  <a:lnTo>
                    <a:pt x="146" y="277"/>
                  </a:lnTo>
                  <a:lnTo>
                    <a:pt x="140" y="278"/>
                  </a:lnTo>
                  <a:lnTo>
                    <a:pt x="139" y="279"/>
                  </a:lnTo>
                  <a:lnTo>
                    <a:pt x="136" y="285"/>
                  </a:lnTo>
                  <a:lnTo>
                    <a:pt x="134" y="283"/>
                  </a:lnTo>
                  <a:lnTo>
                    <a:pt x="130" y="282"/>
                  </a:lnTo>
                  <a:lnTo>
                    <a:pt x="127" y="281"/>
                  </a:lnTo>
                  <a:lnTo>
                    <a:pt x="121" y="271"/>
                  </a:lnTo>
                  <a:lnTo>
                    <a:pt x="131" y="268"/>
                  </a:lnTo>
                  <a:lnTo>
                    <a:pt x="135" y="268"/>
                  </a:lnTo>
                  <a:lnTo>
                    <a:pt x="142" y="271"/>
                  </a:lnTo>
                  <a:lnTo>
                    <a:pt x="142" y="268"/>
                  </a:lnTo>
                  <a:lnTo>
                    <a:pt x="139" y="265"/>
                  </a:lnTo>
                  <a:lnTo>
                    <a:pt x="138" y="264"/>
                  </a:lnTo>
                  <a:lnTo>
                    <a:pt x="134" y="261"/>
                  </a:lnTo>
                  <a:lnTo>
                    <a:pt x="134" y="260"/>
                  </a:lnTo>
                  <a:lnTo>
                    <a:pt x="135" y="260"/>
                  </a:lnTo>
                  <a:lnTo>
                    <a:pt x="139" y="260"/>
                  </a:lnTo>
                  <a:lnTo>
                    <a:pt x="142" y="260"/>
                  </a:lnTo>
                  <a:lnTo>
                    <a:pt x="143" y="257"/>
                  </a:lnTo>
                  <a:lnTo>
                    <a:pt x="138" y="256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6" y="258"/>
                  </a:lnTo>
                  <a:lnTo>
                    <a:pt x="117" y="260"/>
                  </a:lnTo>
                  <a:lnTo>
                    <a:pt x="123" y="248"/>
                  </a:lnTo>
                  <a:lnTo>
                    <a:pt x="129" y="249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43" y="244"/>
                  </a:lnTo>
                  <a:lnTo>
                    <a:pt x="150" y="243"/>
                  </a:lnTo>
                  <a:lnTo>
                    <a:pt x="155" y="244"/>
                  </a:lnTo>
                  <a:lnTo>
                    <a:pt x="155" y="245"/>
                  </a:lnTo>
                  <a:lnTo>
                    <a:pt x="155" y="248"/>
                  </a:lnTo>
                  <a:lnTo>
                    <a:pt x="157" y="249"/>
                  </a:lnTo>
                  <a:lnTo>
                    <a:pt x="159" y="250"/>
                  </a:lnTo>
                  <a:lnTo>
                    <a:pt x="167" y="257"/>
                  </a:lnTo>
                  <a:lnTo>
                    <a:pt x="168" y="249"/>
                  </a:lnTo>
                  <a:lnTo>
                    <a:pt x="157" y="247"/>
                  </a:lnTo>
                  <a:lnTo>
                    <a:pt x="157" y="245"/>
                  </a:lnTo>
                  <a:lnTo>
                    <a:pt x="161" y="243"/>
                  </a:lnTo>
                  <a:lnTo>
                    <a:pt x="172" y="240"/>
                  </a:lnTo>
                  <a:lnTo>
                    <a:pt x="173" y="240"/>
                  </a:lnTo>
                  <a:lnTo>
                    <a:pt x="176" y="241"/>
                  </a:lnTo>
                  <a:lnTo>
                    <a:pt x="176" y="237"/>
                  </a:lnTo>
                  <a:lnTo>
                    <a:pt x="172" y="235"/>
                  </a:lnTo>
                  <a:lnTo>
                    <a:pt x="170" y="235"/>
                  </a:lnTo>
                  <a:lnTo>
                    <a:pt x="169" y="235"/>
                  </a:lnTo>
                  <a:lnTo>
                    <a:pt x="165" y="237"/>
                  </a:lnTo>
                  <a:lnTo>
                    <a:pt x="161" y="237"/>
                  </a:lnTo>
                  <a:lnTo>
                    <a:pt x="155" y="236"/>
                  </a:lnTo>
                  <a:lnTo>
                    <a:pt x="152" y="233"/>
                  </a:lnTo>
                  <a:lnTo>
                    <a:pt x="150" y="227"/>
                  </a:lnTo>
                  <a:lnTo>
                    <a:pt x="148" y="220"/>
                  </a:lnTo>
                  <a:lnTo>
                    <a:pt x="151" y="223"/>
                  </a:lnTo>
                  <a:lnTo>
                    <a:pt x="159" y="228"/>
                  </a:lnTo>
                  <a:lnTo>
                    <a:pt x="163" y="224"/>
                  </a:lnTo>
                  <a:lnTo>
                    <a:pt x="159" y="214"/>
                  </a:lnTo>
                  <a:lnTo>
                    <a:pt x="160" y="210"/>
                  </a:lnTo>
                  <a:lnTo>
                    <a:pt x="168" y="214"/>
                  </a:lnTo>
                  <a:lnTo>
                    <a:pt x="174" y="219"/>
                  </a:lnTo>
                  <a:lnTo>
                    <a:pt x="177" y="224"/>
                  </a:lnTo>
                  <a:lnTo>
                    <a:pt x="181" y="224"/>
                  </a:lnTo>
                  <a:lnTo>
                    <a:pt x="182" y="224"/>
                  </a:lnTo>
                  <a:lnTo>
                    <a:pt x="181" y="223"/>
                  </a:lnTo>
                  <a:lnTo>
                    <a:pt x="168" y="206"/>
                  </a:lnTo>
                  <a:lnTo>
                    <a:pt x="173" y="198"/>
                  </a:lnTo>
                  <a:lnTo>
                    <a:pt x="174" y="198"/>
                  </a:lnTo>
                  <a:lnTo>
                    <a:pt x="181" y="202"/>
                  </a:lnTo>
                  <a:lnTo>
                    <a:pt x="182" y="203"/>
                  </a:lnTo>
                  <a:lnTo>
                    <a:pt x="185" y="214"/>
                  </a:lnTo>
                  <a:lnTo>
                    <a:pt x="189" y="218"/>
                  </a:lnTo>
                  <a:lnTo>
                    <a:pt x="188" y="194"/>
                  </a:lnTo>
                  <a:lnTo>
                    <a:pt x="203" y="205"/>
                  </a:lnTo>
                  <a:lnTo>
                    <a:pt x="208" y="205"/>
                  </a:lnTo>
                  <a:lnTo>
                    <a:pt x="211" y="206"/>
                  </a:lnTo>
                  <a:lnTo>
                    <a:pt x="207" y="218"/>
                  </a:lnTo>
                  <a:close/>
                  <a:moveTo>
                    <a:pt x="308" y="173"/>
                  </a:moveTo>
                  <a:lnTo>
                    <a:pt x="304" y="178"/>
                  </a:lnTo>
                  <a:lnTo>
                    <a:pt x="301" y="167"/>
                  </a:lnTo>
                  <a:lnTo>
                    <a:pt x="301" y="164"/>
                  </a:lnTo>
                  <a:lnTo>
                    <a:pt x="303" y="163"/>
                  </a:lnTo>
                  <a:lnTo>
                    <a:pt x="312" y="155"/>
                  </a:lnTo>
                  <a:lnTo>
                    <a:pt x="312" y="160"/>
                  </a:lnTo>
                  <a:lnTo>
                    <a:pt x="311" y="164"/>
                  </a:lnTo>
                  <a:lnTo>
                    <a:pt x="308" y="173"/>
                  </a:lnTo>
                  <a:close/>
                  <a:moveTo>
                    <a:pt x="298" y="159"/>
                  </a:moveTo>
                  <a:lnTo>
                    <a:pt x="290" y="169"/>
                  </a:lnTo>
                  <a:lnTo>
                    <a:pt x="286" y="177"/>
                  </a:lnTo>
                  <a:lnTo>
                    <a:pt x="292" y="184"/>
                  </a:lnTo>
                  <a:lnTo>
                    <a:pt x="292" y="185"/>
                  </a:lnTo>
                  <a:lnTo>
                    <a:pt x="290" y="192"/>
                  </a:lnTo>
                  <a:lnTo>
                    <a:pt x="288" y="193"/>
                  </a:lnTo>
                  <a:lnTo>
                    <a:pt x="287" y="196"/>
                  </a:lnTo>
                  <a:lnTo>
                    <a:pt x="266" y="202"/>
                  </a:lnTo>
                  <a:lnTo>
                    <a:pt x="254" y="206"/>
                  </a:lnTo>
                  <a:lnTo>
                    <a:pt x="245" y="209"/>
                  </a:lnTo>
                  <a:lnTo>
                    <a:pt x="235" y="213"/>
                  </a:lnTo>
                  <a:lnTo>
                    <a:pt x="231" y="203"/>
                  </a:lnTo>
                  <a:lnTo>
                    <a:pt x="227" y="202"/>
                  </a:lnTo>
                  <a:lnTo>
                    <a:pt x="222" y="199"/>
                  </a:lnTo>
                  <a:lnTo>
                    <a:pt x="220" y="189"/>
                  </a:lnTo>
                  <a:lnTo>
                    <a:pt x="222" y="188"/>
                  </a:lnTo>
                  <a:lnTo>
                    <a:pt x="224" y="185"/>
                  </a:lnTo>
                  <a:lnTo>
                    <a:pt x="229" y="185"/>
                  </a:lnTo>
                  <a:lnTo>
                    <a:pt x="232" y="184"/>
                  </a:lnTo>
                  <a:lnTo>
                    <a:pt x="239" y="188"/>
                  </a:lnTo>
                  <a:lnTo>
                    <a:pt x="244" y="190"/>
                  </a:lnTo>
                  <a:lnTo>
                    <a:pt x="246" y="192"/>
                  </a:lnTo>
                  <a:lnTo>
                    <a:pt x="252" y="182"/>
                  </a:lnTo>
                  <a:lnTo>
                    <a:pt x="249" y="181"/>
                  </a:lnTo>
                  <a:lnTo>
                    <a:pt x="237" y="176"/>
                  </a:lnTo>
                  <a:lnTo>
                    <a:pt x="237" y="165"/>
                  </a:lnTo>
                  <a:lnTo>
                    <a:pt x="269" y="164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48" y="156"/>
                  </a:lnTo>
                  <a:lnTo>
                    <a:pt x="248" y="142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4" y="138"/>
                  </a:lnTo>
                  <a:lnTo>
                    <a:pt x="274" y="141"/>
                  </a:lnTo>
                  <a:lnTo>
                    <a:pt x="279" y="163"/>
                  </a:lnTo>
                  <a:lnTo>
                    <a:pt x="282" y="143"/>
                  </a:lnTo>
                  <a:lnTo>
                    <a:pt x="283" y="133"/>
                  </a:lnTo>
                  <a:lnTo>
                    <a:pt x="275" y="126"/>
                  </a:lnTo>
                  <a:lnTo>
                    <a:pt x="275" y="118"/>
                  </a:lnTo>
                  <a:lnTo>
                    <a:pt x="287" y="116"/>
                  </a:lnTo>
                  <a:lnTo>
                    <a:pt x="290" y="127"/>
                  </a:lnTo>
                  <a:lnTo>
                    <a:pt x="305" y="131"/>
                  </a:lnTo>
                  <a:lnTo>
                    <a:pt x="308" y="135"/>
                  </a:lnTo>
                  <a:lnTo>
                    <a:pt x="312" y="143"/>
                  </a:lnTo>
                  <a:lnTo>
                    <a:pt x="313" y="143"/>
                  </a:lnTo>
                  <a:lnTo>
                    <a:pt x="298" y="159"/>
                  </a:lnTo>
                  <a:close/>
                  <a:moveTo>
                    <a:pt x="464" y="116"/>
                  </a:moveTo>
                  <a:lnTo>
                    <a:pt x="447" y="124"/>
                  </a:lnTo>
                  <a:lnTo>
                    <a:pt x="445" y="114"/>
                  </a:lnTo>
                  <a:lnTo>
                    <a:pt x="448" y="105"/>
                  </a:lnTo>
                  <a:lnTo>
                    <a:pt x="449" y="96"/>
                  </a:lnTo>
                  <a:lnTo>
                    <a:pt x="461" y="93"/>
                  </a:lnTo>
                  <a:lnTo>
                    <a:pt x="464" y="96"/>
                  </a:lnTo>
                  <a:lnTo>
                    <a:pt x="459" y="104"/>
                  </a:lnTo>
                  <a:lnTo>
                    <a:pt x="463" y="113"/>
                  </a:lnTo>
                  <a:lnTo>
                    <a:pt x="464" y="116"/>
                  </a:lnTo>
                  <a:close/>
                  <a:moveTo>
                    <a:pt x="372" y="113"/>
                  </a:moveTo>
                  <a:lnTo>
                    <a:pt x="349" y="122"/>
                  </a:lnTo>
                  <a:lnTo>
                    <a:pt x="349" y="118"/>
                  </a:lnTo>
                  <a:lnTo>
                    <a:pt x="351" y="110"/>
                  </a:lnTo>
                  <a:lnTo>
                    <a:pt x="354" y="104"/>
                  </a:lnTo>
                  <a:lnTo>
                    <a:pt x="356" y="99"/>
                  </a:lnTo>
                  <a:lnTo>
                    <a:pt x="363" y="96"/>
                  </a:lnTo>
                  <a:lnTo>
                    <a:pt x="375" y="76"/>
                  </a:lnTo>
                  <a:lnTo>
                    <a:pt x="381" y="83"/>
                  </a:lnTo>
                  <a:lnTo>
                    <a:pt x="373" y="99"/>
                  </a:lnTo>
                  <a:lnTo>
                    <a:pt x="372" y="100"/>
                  </a:lnTo>
                  <a:lnTo>
                    <a:pt x="372" y="106"/>
                  </a:lnTo>
                  <a:lnTo>
                    <a:pt x="372" y="113"/>
                  </a:lnTo>
                  <a:close/>
                  <a:moveTo>
                    <a:pt x="388" y="71"/>
                  </a:moveTo>
                  <a:lnTo>
                    <a:pt x="392" y="72"/>
                  </a:lnTo>
                  <a:lnTo>
                    <a:pt x="393" y="71"/>
                  </a:lnTo>
                  <a:lnTo>
                    <a:pt x="394" y="72"/>
                  </a:lnTo>
                  <a:lnTo>
                    <a:pt x="393" y="75"/>
                  </a:lnTo>
                  <a:lnTo>
                    <a:pt x="390" y="75"/>
                  </a:lnTo>
                  <a:lnTo>
                    <a:pt x="389" y="76"/>
                  </a:lnTo>
                  <a:lnTo>
                    <a:pt x="383" y="72"/>
                  </a:lnTo>
                  <a:lnTo>
                    <a:pt x="383" y="70"/>
                  </a:lnTo>
                  <a:lnTo>
                    <a:pt x="385" y="69"/>
                  </a:lnTo>
                  <a:lnTo>
                    <a:pt x="388" y="70"/>
                  </a:lnTo>
                  <a:lnTo>
                    <a:pt x="388" y="71"/>
                  </a:lnTo>
                  <a:close/>
                  <a:moveTo>
                    <a:pt x="335" y="76"/>
                  </a:moveTo>
                  <a:lnTo>
                    <a:pt x="339" y="79"/>
                  </a:lnTo>
                  <a:lnTo>
                    <a:pt x="343" y="67"/>
                  </a:lnTo>
                  <a:lnTo>
                    <a:pt x="351" y="66"/>
                  </a:lnTo>
                  <a:lnTo>
                    <a:pt x="353" y="72"/>
                  </a:lnTo>
                  <a:lnTo>
                    <a:pt x="359" y="71"/>
                  </a:lnTo>
                  <a:lnTo>
                    <a:pt x="363" y="72"/>
                  </a:lnTo>
                  <a:lnTo>
                    <a:pt x="366" y="76"/>
                  </a:lnTo>
                  <a:lnTo>
                    <a:pt x="367" y="84"/>
                  </a:lnTo>
                  <a:lnTo>
                    <a:pt x="362" y="88"/>
                  </a:lnTo>
                  <a:lnTo>
                    <a:pt x="351" y="92"/>
                  </a:lnTo>
                  <a:lnTo>
                    <a:pt x="343" y="105"/>
                  </a:lnTo>
                  <a:lnTo>
                    <a:pt x="338" y="120"/>
                  </a:lnTo>
                  <a:lnTo>
                    <a:pt x="335" y="125"/>
                  </a:lnTo>
                  <a:lnTo>
                    <a:pt x="334" y="129"/>
                  </a:lnTo>
                  <a:lnTo>
                    <a:pt x="317" y="131"/>
                  </a:lnTo>
                  <a:lnTo>
                    <a:pt x="307" y="121"/>
                  </a:lnTo>
                  <a:lnTo>
                    <a:pt x="291" y="106"/>
                  </a:lnTo>
                  <a:lnTo>
                    <a:pt x="278" y="104"/>
                  </a:lnTo>
                  <a:lnTo>
                    <a:pt x="280" y="95"/>
                  </a:lnTo>
                  <a:lnTo>
                    <a:pt x="291" y="97"/>
                  </a:lnTo>
                  <a:lnTo>
                    <a:pt x="296" y="89"/>
                  </a:lnTo>
                  <a:lnTo>
                    <a:pt x="288" y="86"/>
                  </a:lnTo>
                  <a:lnTo>
                    <a:pt x="290" y="83"/>
                  </a:lnTo>
                  <a:lnTo>
                    <a:pt x="295" y="75"/>
                  </a:lnTo>
                  <a:lnTo>
                    <a:pt x="309" y="75"/>
                  </a:lnTo>
                  <a:lnTo>
                    <a:pt x="313" y="75"/>
                  </a:lnTo>
                  <a:lnTo>
                    <a:pt x="309" y="66"/>
                  </a:lnTo>
                  <a:lnTo>
                    <a:pt x="308" y="63"/>
                  </a:lnTo>
                  <a:lnTo>
                    <a:pt x="311" y="62"/>
                  </a:lnTo>
                  <a:lnTo>
                    <a:pt x="317" y="55"/>
                  </a:lnTo>
                  <a:lnTo>
                    <a:pt x="328" y="59"/>
                  </a:lnTo>
                  <a:lnTo>
                    <a:pt x="328" y="71"/>
                  </a:lnTo>
                  <a:lnTo>
                    <a:pt x="335" y="76"/>
                  </a:lnTo>
                  <a:close/>
                  <a:moveTo>
                    <a:pt x="300" y="65"/>
                  </a:moveTo>
                  <a:lnTo>
                    <a:pt x="287" y="74"/>
                  </a:lnTo>
                  <a:lnTo>
                    <a:pt x="282" y="78"/>
                  </a:lnTo>
                  <a:lnTo>
                    <a:pt x="277" y="86"/>
                  </a:lnTo>
                  <a:lnTo>
                    <a:pt x="273" y="80"/>
                  </a:lnTo>
                  <a:lnTo>
                    <a:pt x="271" y="79"/>
                  </a:lnTo>
                  <a:lnTo>
                    <a:pt x="270" y="79"/>
                  </a:lnTo>
                  <a:lnTo>
                    <a:pt x="275" y="62"/>
                  </a:lnTo>
                  <a:lnTo>
                    <a:pt x="278" y="54"/>
                  </a:lnTo>
                  <a:lnTo>
                    <a:pt x="282" y="55"/>
                  </a:lnTo>
                  <a:lnTo>
                    <a:pt x="283" y="65"/>
                  </a:lnTo>
                  <a:lnTo>
                    <a:pt x="287" y="65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300" y="65"/>
                  </a:lnTo>
                  <a:close/>
                  <a:moveTo>
                    <a:pt x="482" y="67"/>
                  </a:moveTo>
                  <a:lnTo>
                    <a:pt x="480" y="70"/>
                  </a:lnTo>
                  <a:lnTo>
                    <a:pt x="483" y="69"/>
                  </a:lnTo>
                  <a:lnTo>
                    <a:pt x="486" y="67"/>
                  </a:lnTo>
                  <a:lnTo>
                    <a:pt x="489" y="72"/>
                  </a:lnTo>
                  <a:lnTo>
                    <a:pt x="481" y="78"/>
                  </a:lnTo>
                  <a:lnTo>
                    <a:pt x="482" y="79"/>
                  </a:lnTo>
                  <a:lnTo>
                    <a:pt x="473" y="83"/>
                  </a:lnTo>
                  <a:lnTo>
                    <a:pt x="468" y="87"/>
                  </a:lnTo>
                  <a:lnTo>
                    <a:pt x="463" y="79"/>
                  </a:lnTo>
                  <a:lnTo>
                    <a:pt x="459" y="66"/>
                  </a:lnTo>
                  <a:lnTo>
                    <a:pt x="469" y="58"/>
                  </a:lnTo>
                  <a:lnTo>
                    <a:pt x="476" y="67"/>
                  </a:lnTo>
                  <a:lnTo>
                    <a:pt x="476" y="66"/>
                  </a:lnTo>
                  <a:lnTo>
                    <a:pt x="478" y="61"/>
                  </a:lnTo>
                  <a:lnTo>
                    <a:pt x="485" y="50"/>
                  </a:lnTo>
                  <a:lnTo>
                    <a:pt x="487" y="57"/>
                  </a:lnTo>
                  <a:lnTo>
                    <a:pt x="486" y="59"/>
                  </a:lnTo>
                  <a:lnTo>
                    <a:pt x="482" y="67"/>
                  </a:lnTo>
                  <a:close/>
                  <a:moveTo>
                    <a:pt x="354" y="42"/>
                  </a:moveTo>
                  <a:lnTo>
                    <a:pt x="354" y="52"/>
                  </a:lnTo>
                  <a:lnTo>
                    <a:pt x="334" y="46"/>
                  </a:lnTo>
                  <a:lnTo>
                    <a:pt x="338" y="34"/>
                  </a:lnTo>
                  <a:lnTo>
                    <a:pt x="354" y="42"/>
                  </a:lnTo>
                  <a:close/>
                  <a:moveTo>
                    <a:pt x="326" y="28"/>
                  </a:moveTo>
                  <a:lnTo>
                    <a:pt x="316" y="52"/>
                  </a:lnTo>
                  <a:lnTo>
                    <a:pt x="301" y="38"/>
                  </a:lnTo>
                  <a:lnTo>
                    <a:pt x="311" y="29"/>
                  </a:lnTo>
                  <a:lnTo>
                    <a:pt x="311" y="17"/>
                  </a:lnTo>
                  <a:lnTo>
                    <a:pt x="318" y="11"/>
                  </a:lnTo>
                  <a:lnTo>
                    <a:pt x="320" y="10"/>
                  </a:lnTo>
                  <a:lnTo>
                    <a:pt x="320" y="11"/>
                  </a:lnTo>
                  <a:lnTo>
                    <a:pt x="326" y="28"/>
                  </a:lnTo>
                  <a:close/>
                  <a:moveTo>
                    <a:pt x="456" y="40"/>
                  </a:moveTo>
                  <a:lnTo>
                    <a:pt x="460" y="52"/>
                  </a:lnTo>
                  <a:lnTo>
                    <a:pt x="451" y="58"/>
                  </a:lnTo>
                  <a:lnTo>
                    <a:pt x="445" y="62"/>
                  </a:lnTo>
                  <a:lnTo>
                    <a:pt x="444" y="52"/>
                  </a:lnTo>
                  <a:lnTo>
                    <a:pt x="440" y="48"/>
                  </a:lnTo>
                  <a:lnTo>
                    <a:pt x="435" y="57"/>
                  </a:lnTo>
                  <a:lnTo>
                    <a:pt x="434" y="59"/>
                  </a:lnTo>
                  <a:lnTo>
                    <a:pt x="431" y="57"/>
                  </a:lnTo>
                  <a:lnTo>
                    <a:pt x="428" y="54"/>
                  </a:lnTo>
                  <a:lnTo>
                    <a:pt x="426" y="52"/>
                  </a:lnTo>
                  <a:lnTo>
                    <a:pt x="426" y="38"/>
                  </a:lnTo>
                  <a:lnTo>
                    <a:pt x="426" y="36"/>
                  </a:lnTo>
                  <a:lnTo>
                    <a:pt x="426" y="27"/>
                  </a:lnTo>
                  <a:lnTo>
                    <a:pt x="435" y="17"/>
                  </a:lnTo>
                  <a:lnTo>
                    <a:pt x="436" y="11"/>
                  </a:lnTo>
                  <a:lnTo>
                    <a:pt x="436" y="10"/>
                  </a:lnTo>
                  <a:lnTo>
                    <a:pt x="452" y="8"/>
                  </a:lnTo>
                  <a:lnTo>
                    <a:pt x="456" y="11"/>
                  </a:lnTo>
                  <a:lnTo>
                    <a:pt x="461" y="15"/>
                  </a:lnTo>
                  <a:lnTo>
                    <a:pt x="456" y="40"/>
                  </a:lnTo>
                  <a:close/>
                  <a:moveTo>
                    <a:pt x="516" y="11"/>
                  </a:moveTo>
                  <a:lnTo>
                    <a:pt x="520" y="14"/>
                  </a:lnTo>
                  <a:lnTo>
                    <a:pt x="525" y="12"/>
                  </a:lnTo>
                  <a:lnTo>
                    <a:pt x="529" y="11"/>
                  </a:lnTo>
                  <a:lnTo>
                    <a:pt x="538" y="10"/>
                  </a:lnTo>
                  <a:lnTo>
                    <a:pt x="538" y="11"/>
                  </a:lnTo>
                  <a:lnTo>
                    <a:pt x="538" y="16"/>
                  </a:lnTo>
                  <a:lnTo>
                    <a:pt x="545" y="19"/>
                  </a:lnTo>
                  <a:lnTo>
                    <a:pt x="548" y="21"/>
                  </a:lnTo>
                  <a:lnTo>
                    <a:pt x="549" y="27"/>
                  </a:lnTo>
                  <a:lnTo>
                    <a:pt x="552" y="28"/>
                  </a:lnTo>
                  <a:lnTo>
                    <a:pt x="558" y="31"/>
                  </a:lnTo>
                  <a:lnTo>
                    <a:pt x="562" y="28"/>
                  </a:lnTo>
                  <a:lnTo>
                    <a:pt x="565" y="15"/>
                  </a:lnTo>
                  <a:lnTo>
                    <a:pt x="570" y="16"/>
                  </a:lnTo>
                  <a:lnTo>
                    <a:pt x="583" y="10"/>
                  </a:lnTo>
                  <a:lnTo>
                    <a:pt x="583" y="15"/>
                  </a:lnTo>
                  <a:lnTo>
                    <a:pt x="583" y="21"/>
                  </a:lnTo>
                  <a:lnTo>
                    <a:pt x="593" y="38"/>
                  </a:lnTo>
                  <a:lnTo>
                    <a:pt x="596" y="44"/>
                  </a:lnTo>
                  <a:lnTo>
                    <a:pt x="595" y="44"/>
                  </a:lnTo>
                  <a:lnTo>
                    <a:pt x="593" y="49"/>
                  </a:lnTo>
                  <a:lnTo>
                    <a:pt x="593" y="50"/>
                  </a:lnTo>
                  <a:lnTo>
                    <a:pt x="600" y="63"/>
                  </a:lnTo>
                  <a:lnTo>
                    <a:pt x="616" y="71"/>
                  </a:lnTo>
                  <a:lnTo>
                    <a:pt x="625" y="71"/>
                  </a:lnTo>
                  <a:lnTo>
                    <a:pt x="628" y="76"/>
                  </a:lnTo>
                  <a:lnTo>
                    <a:pt x="622" y="84"/>
                  </a:lnTo>
                  <a:lnTo>
                    <a:pt x="631" y="91"/>
                  </a:lnTo>
                  <a:lnTo>
                    <a:pt x="625" y="106"/>
                  </a:lnTo>
                  <a:lnTo>
                    <a:pt x="633" y="110"/>
                  </a:lnTo>
                  <a:lnTo>
                    <a:pt x="638" y="129"/>
                  </a:lnTo>
                  <a:lnTo>
                    <a:pt x="656" y="141"/>
                  </a:lnTo>
                  <a:lnTo>
                    <a:pt x="658" y="141"/>
                  </a:lnTo>
                  <a:lnTo>
                    <a:pt x="664" y="134"/>
                  </a:lnTo>
                  <a:lnTo>
                    <a:pt x="669" y="139"/>
                  </a:lnTo>
                  <a:lnTo>
                    <a:pt x="660" y="151"/>
                  </a:lnTo>
                  <a:lnTo>
                    <a:pt x="659" y="167"/>
                  </a:lnTo>
                  <a:lnTo>
                    <a:pt x="656" y="168"/>
                  </a:lnTo>
                  <a:lnTo>
                    <a:pt x="656" y="171"/>
                  </a:lnTo>
                  <a:lnTo>
                    <a:pt x="659" y="177"/>
                  </a:lnTo>
                  <a:lnTo>
                    <a:pt x="656" y="177"/>
                  </a:lnTo>
                  <a:lnTo>
                    <a:pt x="639" y="178"/>
                  </a:lnTo>
                  <a:lnTo>
                    <a:pt x="618" y="189"/>
                  </a:lnTo>
                  <a:lnTo>
                    <a:pt x="626" y="219"/>
                  </a:lnTo>
                  <a:lnTo>
                    <a:pt x="630" y="219"/>
                  </a:lnTo>
                  <a:lnTo>
                    <a:pt x="650" y="250"/>
                  </a:lnTo>
                  <a:lnTo>
                    <a:pt x="651" y="264"/>
                  </a:lnTo>
                  <a:lnTo>
                    <a:pt x="652" y="271"/>
                  </a:lnTo>
                  <a:lnTo>
                    <a:pt x="652" y="273"/>
                  </a:lnTo>
                  <a:lnTo>
                    <a:pt x="650" y="285"/>
                  </a:lnTo>
                  <a:lnTo>
                    <a:pt x="635" y="295"/>
                  </a:lnTo>
                  <a:lnTo>
                    <a:pt x="604" y="300"/>
                  </a:lnTo>
                  <a:lnTo>
                    <a:pt x="603" y="299"/>
                  </a:lnTo>
                  <a:lnTo>
                    <a:pt x="599" y="295"/>
                  </a:lnTo>
                  <a:lnTo>
                    <a:pt x="597" y="292"/>
                  </a:lnTo>
                  <a:lnTo>
                    <a:pt x="595" y="290"/>
                  </a:lnTo>
                  <a:lnTo>
                    <a:pt x="588" y="283"/>
                  </a:lnTo>
                  <a:lnTo>
                    <a:pt x="584" y="278"/>
                  </a:lnTo>
                  <a:lnTo>
                    <a:pt x="583" y="275"/>
                  </a:lnTo>
                  <a:lnTo>
                    <a:pt x="580" y="273"/>
                  </a:lnTo>
                  <a:lnTo>
                    <a:pt x="575" y="266"/>
                  </a:lnTo>
                  <a:lnTo>
                    <a:pt x="571" y="261"/>
                  </a:lnTo>
                  <a:lnTo>
                    <a:pt x="570" y="260"/>
                  </a:lnTo>
                  <a:lnTo>
                    <a:pt x="567" y="256"/>
                  </a:lnTo>
                  <a:lnTo>
                    <a:pt x="565" y="250"/>
                  </a:lnTo>
                  <a:lnTo>
                    <a:pt x="561" y="249"/>
                  </a:lnTo>
                  <a:lnTo>
                    <a:pt x="557" y="249"/>
                  </a:lnTo>
                  <a:lnTo>
                    <a:pt x="553" y="249"/>
                  </a:lnTo>
                  <a:lnTo>
                    <a:pt x="546" y="248"/>
                  </a:lnTo>
                  <a:lnTo>
                    <a:pt x="538" y="247"/>
                  </a:lnTo>
                  <a:lnTo>
                    <a:pt x="531" y="244"/>
                  </a:lnTo>
                  <a:lnTo>
                    <a:pt x="529" y="245"/>
                  </a:lnTo>
                  <a:lnTo>
                    <a:pt x="524" y="250"/>
                  </a:lnTo>
                  <a:lnTo>
                    <a:pt x="515" y="260"/>
                  </a:lnTo>
                  <a:lnTo>
                    <a:pt x="510" y="268"/>
                  </a:lnTo>
                  <a:lnTo>
                    <a:pt x="507" y="270"/>
                  </a:lnTo>
                  <a:lnTo>
                    <a:pt x="507" y="271"/>
                  </a:lnTo>
                  <a:lnTo>
                    <a:pt x="507" y="274"/>
                  </a:lnTo>
                  <a:lnTo>
                    <a:pt x="507" y="279"/>
                  </a:lnTo>
                  <a:lnTo>
                    <a:pt x="510" y="283"/>
                  </a:lnTo>
                  <a:lnTo>
                    <a:pt x="512" y="288"/>
                  </a:lnTo>
                  <a:lnTo>
                    <a:pt x="514" y="292"/>
                  </a:lnTo>
                  <a:lnTo>
                    <a:pt x="515" y="296"/>
                  </a:lnTo>
                  <a:lnTo>
                    <a:pt x="520" y="302"/>
                  </a:lnTo>
                  <a:lnTo>
                    <a:pt x="519" y="311"/>
                  </a:lnTo>
                  <a:lnTo>
                    <a:pt x="518" y="320"/>
                  </a:lnTo>
                  <a:lnTo>
                    <a:pt x="510" y="316"/>
                  </a:lnTo>
                  <a:lnTo>
                    <a:pt x="500" y="311"/>
                  </a:lnTo>
                  <a:lnTo>
                    <a:pt x="499" y="309"/>
                  </a:lnTo>
                  <a:lnTo>
                    <a:pt x="495" y="307"/>
                  </a:lnTo>
                  <a:lnTo>
                    <a:pt x="487" y="303"/>
                  </a:lnTo>
                  <a:lnTo>
                    <a:pt x="486" y="303"/>
                  </a:lnTo>
                  <a:lnTo>
                    <a:pt x="486" y="302"/>
                  </a:lnTo>
                  <a:lnTo>
                    <a:pt x="483" y="300"/>
                  </a:lnTo>
                  <a:lnTo>
                    <a:pt x="482" y="302"/>
                  </a:lnTo>
                  <a:lnTo>
                    <a:pt x="481" y="303"/>
                  </a:lnTo>
                  <a:lnTo>
                    <a:pt x="478" y="305"/>
                  </a:lnTo>
                  <a:lnTo>
                    <a:pt x="477" y="307"/>
                  </a:lnTo>
                  <a:lnTo>
                    <a:pt x="477" y="308"/>
                  </a:lnTo>
                  <a:lnTo>
                    <a:pt x="476" y="309"/>
                  </a:lnTo>
                  <a:lnTo>
                    <a:pt x="474" y="311"/>
                  </a:lnTo>
                  <a:lnTo>
                    <a:pt x="473" y="313"/>
                  </a:lnTo>
                  <a:lnTo>
                    <a:pt x="470" y="316"/>
                  </a:lnTo>
                  <a:lnTo>
                    <a:pt x="469" y="317"/>
                  </a:lnTo>
                  <a:lnTo>
                    <a:pt x="461" y="319"/>
                  </a:lnTo>
                  <a:lnTo>
                    <a:pt x="459" y="320"/>
                  </a:lnTo>
                  <a:lnTo>
                    <a:pt x="455" y="320"/>
                  </a:lnTo>
                  <a:lnTo>
                    <a:pt x="445" y="321"/>
                  </a:lnTo>
                  <a:lnTo>
                    <a:pt x="435" y="324"/>
                  </a:lnTo>
                  <a:lnTo>
                    <a:pt x="430" y="324"/>
                  </a:lnTo>
                  <a:lnTo>
                    <a:pt x="423" y="325"/>
                  </a:lnTo>
                  <a:lnTo>
                    <a:pt x="427" y="332"/>
                  </a:lnTo>
                  <a:lnTo>
                    <a:pt x="430" y="334"/>
                  </a:lnTo>
                  <a:lnTo>
                    <a:pt x="436" y="341"/>
                  </a:lnTo>
                  <a:lnTo>
                    <a:pt x="442" y="347"/>
                  </a:lnTo>
                  <a:lnTo>
                    <a:pt x="444" y="350"/>
                  </a:lnTo>
                  <a:lnTo>
                    <a:pt x="448" y="355"/>
                  </a:lnTo>
                  <a:lnTo>
                    <a:pt x="449" y="359"/>
                  </a:lnTo>
                  <a:lnTo>
                    <a:pt x="451" y="364"/>
                  </a:lnTo>
                  <a:lnTo>
                    <a:pt x="452" y="374"/>
                  </a:lnTo>
                  <a:lnTo>
                    <a:pt x="452" y="375"/>
                  </a:lnTo>
                  <a:lnTo>
                    <a:pt x="453" y="381"/>
                  </a:lnTo>
                  <a:lnTo>
                    <a:pt x="455" y="388"/>
                  </a:lnTo>
                  <a:lnTo>
                    <a:pt x="453" y="393"/>
                  </a:lnTo>
                  <a:lnTo>
                    <a:pt x="452" y="397"/>
                  </a:lnTo>
                  <a:lnTo>
                    <a:pt x="449" y="405"/>
                  </a:lnTo>
                  <a:lnTo>
                    <a:pt x="448" y="413"/>
                  </a:lnTo>
                  <a:lnTo>
                    <a:pt x="445" y="421"/>
                  </a:lnTo>
                  <a:lnTo>
                    <a:pt x="444" y="425"/>
                  </a:lnTo>
                  <a:lnTo>
                    <a:pt x="442" y="431"/>
                  </a:lnTo>
                  <a:lnTo>
                    <a:pt x="435" y="442"/>
                  </a:lnTo>
                  <a:lnTo>
                    <a:pt x="432" y="446"/>
                  </a:lnTo>
                  <a:lnTo>
                    <a:pt x="426" y="451"/>
                  </a:lnTo>
                  <a:lnTo>
                    <a:pt x="422" y="456"/>
                  </a:lnTo>
                  <a:lnTo>
                    <a:pt x="428" y="460"/>
                  </a:lnTo>
                  <a:lnTo>
                    <a:pt x="431" y="463"/>
                  </a:lnTo>
                  <a:lnTo>
                    <a:pt x="435" y="464"/>
                  </a:lnTo>
                  <a:lnTo>
                    <a:pt x="442" y="467"/>
                  </a:lnTo>
                  <a:lnTo>
                    <a:pt x="451" y="470"/>
                  </a:lnTo>
                  <a:lnTo>
                    <a:pt x="444" y="480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8" y="489"/>
                  </a:lnTo>
                  <a:lnTo>
                    <a:pt x="432" y="497"/>
                  </a:lnTo>
                  <a:lnTo>
                    <a:pt x="431" y="497"/>
                  </a:lnTo>
                  <a:lnTo>
                    <a:pt x="428" y="501"/>
                  </a:lnTo>
                  <a:lnTo>
                    <a:pt x="427" y="503"/>
                  </a:lnTo>
                  <a:lnTo>
                    <a:pt x="425" y="508"/>
                  </a:lnTo>
                  <a:lnTo>
                    <a:pt x="414" y="506"/>
                  </a:lnTo>
                  <a:lnTo>
                    <a:pt x="410" y="503"/>
                  </a:lnTo>
                  <a:lnTo>
                    <a:pt x="408" y="503"/>
                  </a:lnTo>
                  <a:lnTo>
                    <a:pt x="402" y="501"/>
                  </a:lnTo>
                  <a:lnTo>
                    <a:pt x="397" y="498"/>
                  </a:lnTo>
                  <a:lnTo>
                    <a:pt x="387" y="495"/>
                  </a:lnTo>
                  <a:lnTo>
                    <a:pt x="381" y="493"/>
                  </a:lnTo>
                  <a:lnTo>
                    <a:pt x="376" y="491"/>
                  </a:lnTo>
                  <a:lnTo>
                    <a:pt x="367" y="487"/>
                  </a:lnTo>
                  <a:lnTo>
                    <a:pt x="366" y="486"/>
                  </a:lnTo>
                  <a:lnTo>
                    <a:pt x="358" y="484"/>
                  </a:lnTo>
                  <a:lnTo>
                    <a:pt x="355" y="482"/>
                  </a:lnTo>
                  <a:lnTo>
                    <a:pt x="346" y="480"/>
                  </a:lnTo>
                  <a:lnTo>
                    <a:pt x="341" y="477"/>
                  </a:lnTo>
                  <a:lnTo>
                    <a:pt x="334" y="474"/>
                  </a:lnTo>
                  <a:lnTo>
                    <a:pt x="330" y="473"/>
                  </a:lnTo>
                  <a:lnTo>
                    <a:pt x="322" y="474"/>
                  </a:lnTo>
                  <a:lnTo>
                    <a:pt x="315" y="476"/>
                  </a:lnTo>
                  <a:lnTo>
                    <a:pt x="307" y="476"/>
                  </a:lnTo>
                  <a:lnTo>
                    <a:pt x="301" y="477"/>
                  </a:lnTo>
                  <a:lnTo>
                    <a:pt x="295" y="478"/>
                  </a:lnTo>
                  <a:lnTo>
                    <a:pt x="287" y="472"/>
                  </a:lnTo>
                  <a:lnTo>
                    <a:pt x="280" y="465"/>
                  </a:lnTo>
                  <a:lnTo>
                    <a:pt x="277" y="461"/>
                  </a:lnTo>
                  <a:lnTo>
                    <a:pt x="273" y="459"/>
                  </a:lnTo>
                  <a:lnTo>
                    <a:pt x="266" y="463"/>
                  </a:lnTo>
                  <a:lnTo>
                    <a:pt x="262" y="464"/>
                  </a:lnTo>
                  <a:lnTo>
                    <a:pt x="256" y="468"/>
                  </a:lnTo>
                  <a:lnTo>
                    <a:pt x="246" y="473"/>
                  </a:lnTo>
                  <a:lnTo>
                    <a:pt x="244" y="468"/>
                  </a:lnTo>
                  <a:lnTo>
                    <a:pt x="241" y="464"/>
                  </a:lnTo>
                  <a:lnTo>
                    <a:pt x="235" y="455"/>
                  </a:lnTo>
                  <a:lnTo>
                    <a:pt x="214" y="457"/>
                  </a:lnTo>
                  <a:lnTo>
                    <a:pt x="202" y="459"/>
                  </a:lnTo>
                  <a:lnTo>
                    <a:pt x="195" y="459"/>
                  </a:lnTo>
                  <a:lnTo>
                    <a:pt x="191" y="459"/>
                  </a:lnTo>
                  <a:lnTo>
                    <a:pt x="189" y="459"/>
                  </a:lnTo>
                  <a:lnTo>
                    <a:pt x="181" y="464"/>
                  </a:lnTo>
                  <a:lnTo>
                    <a:pt x="178" y="464"/>
                  </a:lnTo>
                  <a:lnTo>
                    <a:pt x="169" y="469"/>
                  </a:lnTo>
                  <a:lnTo>
                    <a:pt x="157" y="470"/>
                  </a:lnTo>
                  <a:lnTo>
                    <a:pt x="155" y="470"/>
                  </a:lnTo>
                  <a:lnTo>
                    <a:pt x="123" y="468"/>
                  </a:lnTo>
                  <a:lnTo>
                    <a:pt x="118" y="476"/>
                  </a:lnTo>
                  <a:lnTo>
                    <a:pt x="109" y="485"/>
                  </a:lnTo>
                  <a:lnTo>
                    <a:pt x="108" y="485"/>
                  </a:lnTo>
                  <a:lnTo>
                    <a:pt x="98" y="486"/>
                  </a:lnTo>
                  <a:lnTo>
                    <a:pt x="96" y="487"/>
                  </a:lnTo>
                  <a:lnTo>
                    <a:pt x="96" y="486"/>
                  </a:lnTo>
                  <a:lnTo>
                    <a:pt x="93" y="482"/>
                  </a:lnTo>
                  <a:lnTo>
                    <a:pt x="97" y="477"/>
                  </a:lnTo>
                  <a:lnTo>
                    <a:pt x="97" y="478"/>
                  </a:lnTo>
                  <a:lnTo>
                    <a:pt x="98" y="477"/>
                  </a:lnTo>
                  <a:lnTo>
                    <a:pt x="102" y="470"/>
                  </a:lnTo>
                  <a:lnTo>
                    <a:pt x="101" y="470"/>
                  </a:lnTo>
                  <a:lnTo>
                    <a:pt x="100" y="469"/>
                  </a:lnTo>
                  <a:lnTo>
                    <a:pt x="98" y="469"/>
                  </a:lnTo>
                  <a:lnTo>
                    <a:pt x="95" y="467"/>
                  </a:lnTo>
                  <a:lnTo>
                    <a:pt x="95" y="460"/>
                  </a:lnTo>
                  <a:lnTo>
                    <a:pt x="97" y="455"/>
                  </a:lnTo>
                  <a:lnTo>
                    <a:pt x="98" y="451"/>
                  </a:lnTo>
                  <a:lnTo>
                    <a:pt x="112" y="439"/>
                  </a:lnTo>
                  <a:lnTo>
                    <a:pt x="121" y="438"/>
                  </a:lnTo>
                  <a:lnTo>
                    <a:pt x="125" y="439"/>
                  </a:lnTo>
                  <a:lnTo>
                    <a:pt x="127" y="436"/>
                  </a:lnTo>
                  <a:lnTo>
                    <a:pt x="133" y="430"/>
                  </a:lnTo>
                  <a:lnTo>
                    <a:pt x="134" y="431"/>
                  </a:lnTo>
                  <a:lnTo>
                    <a:pt x="140" y="435"/>
                  </a:lnTo>
                  <a:lnTo>
                    <a:pt x="144" y="443"/>
                  </a:lnTo>
                  <a:lnTo>
                    <a:pt x="150" y="448"/>
                  </a:lnTo>
                  <a:lnTo>
                    <a:pt x="155" y="447"/>
                  </a:lnTo>
                  <a:lnTo>
                    <a:pt x="156" y="447"/>
                  </a:lnTo>
                  <a:lnTo>
                    <a:pt x="147" y="440"/>
                  </a:lnTo>
                  <a:lnTo>
                    <a:pt x="147" y="432"/>
                  </a:lnTo>
                  <a:lnTo>
                    <a:pt x="152" y="427"/>
                  </a:lnTo>
                  <a:lnTo>
                    <a:pt x="153" y="427"/>
                  </a:lnTo>
                  <a:lnTo>
                    <a:pt x="159" y="426"/>
                  </a:lnTo>
                  <a:lnTo>
                    <a:pt x="161" y="425"/>
                  </a:lnTo>
                  <a:lnTo>
                    <a:pt x="168" y="426"/>
                  </a:lnTo>
                  <a:lnTo>
                    <a:pt x="173" y="431"/>
                  </a:lnTo>
                  <a:lnTo>
                    <a:pt x="178" y="436"/>
                  </a:lnTo>
                  <a:lnTo>
                    <a:pt x="181" y="436"/>
                  </a:lnTo>
                  <a:lnTo>
                    <a:pt x="185" y="439"/>
                  </a:lnTo>
                  <a:lnTo>
                    <a:pt x="194" y="439"/>
                  </a:lnTo>
                  <a:lnTo>
                    <a:pt x="201" y="439"/>
                  </a:lnTo>
                  <a:lnTo>
                    <a:pt x="203" y="438"/>
                  </a:lnTo>
                  <a:lnTo>
                    <a:pt x="199" y="434"/>
                  </a:lnTo>
                  <a:lnTo>
                    <a:pt x="198" y="434"/>
                  </a:lnTo>
                  <a:lnTo>
                    <a:pt x="190" y="431"/>
                  </a:lnTo>
                  <a:lnTo>
                    <a:pt x="182" y="427"/>
                  </a:lnTo>
                  <a:lnTo>
                    <a:pt x="181" y="422"/>
                  </a:lnTo>
                  <a:lnTo>
                    <a:pt x="180" y="421"/>
                  </a:lnTo>
                  <a:lnTo>
                    <a:pt x="172" y="419"/>
                  </a:lnTo>
                  <a:lnTo>
                    <a:pt x="165" y="421"/>
                  </a:lnTo>
                  <a:lnTo>
                    <a:pt x="163" y="418"/>
                  </a:lnTo>
                  <a:lnTo>
                    <a:pt x="160" y="415"/>
                  </a:lnTo>
                  <a:lnTo>
                    <a:pt x="163" y="410"/>
                  </a:lnTo>
                  <a:lnTo>
                    <a:pt x="170" y="405"/>
                  </a:lnTo>
                  <a:lnTo>
                    <a:pt x="176" y="401"/>
                  </a:lnTo>
                  <a:lnTo>
                    <a:pt x="177" y="402"/>
                  </a:lnTo>
                  <a:lnTo>
                    <a:pt x="181" y="405"/>
                  </a:lnTo>
                  <a:lnTo>
                    <a:pt x="184" y="406"/>
                  </a:lnTo>
                  <a:lnTo>
                    <a:pt x="195" y="412"/>
                  </a:lnTo>
                  <a:lnTo>
                    <a:pt x="202" y="414"/>
                  </a:lnTo>
                  <a:lnTo>
                    <a:pt x="210" y="417"/>
                  </a:lnTo>
                  <a:lnTo>
                    <a:pt x="211" y="413"/>
                  </a:lnTo>
                  <a:lnTo>
                    <a:pt x="210" y="409"/>
                  </a:lnTo>
                  <a:lnTo>
                    <a:pt x="205" y="405"/>
                  </a:lnTo>
                  <a:lnTo>
                    <a:pt x="197" y="404"/>
                  </a:lnTo>
                  <a:lnTo>
                    <a:pt x="194" y="404"/>
                  </a:lnTo>
                  <a:lnTo>
                    <a:pt x="193" y="402"/>
                  </a:lnTo>
                  <a:lnTo>
                    <a:pt x="190" y="402"/>
                  </a:lnTo>
                  <a:lnTo>
                    <a:pt x="185" y="398"/>
                  </a:lnTo>
                  <a:lnTo>
                    <a:pt x="181" y="395"/>
                  </a:lnTo>
                  <a:lnTo>
                    <a:pt x="186" y="388"/>
                  </a:lnTo>
                  <a:lnTo>
                    <a:pt x="188" y="387"/>
                  </a:lnTo>
                  <a:lnTo>
                    <a:pt x="191" y="383"/>
                  </a:lnTo>
                  <a:lnTo>
                    <a:pt x="197" y="380"/>
                  </a:lnTo>
                  <a:lnTo>
                    <a:pt x="201" y="380"/>
                  </a:lnTo>
                  <a:lnTo>
                    <a:pt x="205" y="384"/>
                  </a:lnTo>
                  <a:lnTo>
                    <a:pt x="210" y="387"/>
                  </a:lnTo>
                  <a:lnTo>
                    <a:pt x="211" y="387"/>
                  </a:lnTo>
                  <a:lnTo>
                    <a:pt x="215" y="387"/>
                  </a:lnTo>
                  <a:lnTo>
                    <a:pt x="216" y="383"/>
                  </a:lnTo>
                  <a:lnTo>
                    <a:pt x="211" y="379"/>
                  </a:lnTo>
                  <a:lnTo>
                    <a:pt x="207" y="375"/>
                  </a:lnTo>
                  <a:lnTo>
                    <a:pt x="206" y="374"/>
                  </a:lnTo>
                  <a:lnTo>
                    <a:pt x="202" y="371"/>
                  </a:lnTo>
                  <a:lnTo>
                    <a:pt x="199" y="371"/>
                  </a:lnTo>
                  <a:lnTo>
                    <a:pt x="194" y="372"/>
                  </a:lnTo>
                  <a:lnTo>
                    <a:pt x="189" y="374"/>
                  </a:lnTo>
                  <a:lnTo>
                    <a:pt x="186" y="375"/>
                  </a:lnTo>
                  <a:lnTo>
                    <a:pt x="185" y="376"/>
                  </a:lnTo>
                  <a:lnTo>
                    <a:pt x="181" y="377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77" y="376"/>
                  </a:lnTo>
                  <a:lnTo>
                    <a:pt x="178" y="372"/>
                  </a:lnTo>
                  <a:lnTo>
                    <a:pt x="177" y="370"/>
                  </a:lnTo>
                  <a:lnTo>
                    <a:pt x="178" y="364"/>
                  </a:lnTo>
                  <a:lnTo>
                    <a:pt x="181" y="364"/>
                  </a:lnTo>
                  <a:lnTo>
                    <a:pt x="182" y="363"/>
                  </a:lnTo>
                  <a:lnTo>
                    <a:pt x="188" y="362"/>
                  </a:lnTo>
                  <a:lnTo>
                    <a:pt x="184" y="357"/>
                  </a:lnTo>
                  <a:lnTo>
                    <a:pt x="181" y="357"/>
                  </a:lnTo>
                  <a:lnTo>
                    <a:pt x="178" y="358"/>
                  </a:lnTo>
                  <a:lnTo>
                    <a:pt x="180" y="353"/>
                  </a:lnTo>
                  <a:lnTo>
                    <a:pt x="180" y="351"/>
                  </a:lnTo>
                  <a:lnTo>
                    <a:pt x="181" y="350"/>
                  </a:lnTo>
                  <a:lnTo>
                    <a:pt x="184" y="345"/>
                  </a:lnTo>
                  <a:lnTo>
                    <a:pt x="189" y="340"/>
                  </a:lnTo>
                  <a:lnTo>
                    <a:pt x="190" y="340"/>
                  </a:lnTo>
                  <a:lnTo>
                    <a:pt x="193" y="336"/>
                  </a:lnTo>
                  <a:lnTo>
                    <a:pt x="197" y="328"/>
                  </a:lnTo>
                  <a:lnTo>
                    <a:pt x="193" y="328"/>
                  </a:lnTo>
                  <a:lnTo>
                    <a:pt x="190" y="328"/>
                  </a:lnTo>
                  <a:lnTo>
                    <a:pt x="191" y="326"/>
                  </a:lnTo>
                  <a:lnTo>
                    <a:pt x="197" y="321"/>
                  </a:lnTo>
                  <a:lnTo>
                    <a:pt x="198" y="321"/>
                  </a:lnTo>
                  <a:lnTo>
                    <a:pt x="205" y="320"/>
                  </a:lnTo>
                  <a:lnTo>
                    <a:pt x="208" y="319"/>
                  </a:lnTo>
                  <a:lnTo>
                    <a:pt x="215" y="315"/>
                  </a:lnTo>
                  <a:lnTo>
                    <a:pt x="216" y="315"/>
                  </a:lnTo>
                  <a:lnTo>
                    <a:pt x="223" y="311"/>
                  </a:lnTo>
                  <a:lnTo>
                    <a:pt x="224" y="311"/>
                  </a:lnTo>
                  <a:lnTo>
                    <a:pt x="231" y="311"/>
                  </a:lnTo>
                  <a:lnTo>
                    <a:pt x="239" y="311"/>
                  </a:lnTo>
                  <a:lnTo>
                    <a:pt x="239" y="312"/>
                  </a:lnTo>
                  <a:lnTo>
                    <a:pt x="243" y="317"/>
                  </a:lnTo>
                  <a:lnTo>
                    <a:pt x="244" y="317"/>
                  </a:lnTo>
                  <a:lnTo>
                    <a:pt x="244" y="316"/>
                  </a:lnTo>
                  <a:lnTo>
                    <a:pt x="245" y="316"/>
                  </a:lnTo>
                  <a:lnTo>
                    <a:pt x="245" y="315"/>
                  </a:lnTo>
                  <a:lnTo>
                    <a:pt x="240" y="311"/>
                  </a:lnTo>
                  <a:lnTo>
                    <a:pt x="240" y="309"/>
                  </a:lnTo>
                  <a:lnTo>
                    <a:pt x="240" y="308"/>
                  </a:lnTo>
                  <a:lnTo>
                    <a:pt x="231" y="303"/>
                  </a:lnTo>
                  <a:lnTo>
                    <a:pt x="232" y="295"/>
                  </a:lnTo>
                  <a:lnTo>
                    <a:pt x="233" y="288"/>
                  </a:lnTo>
                  <a:lnTo>
                    <a:pt x="225" y="288"/>
                  </a:lnTo>
                  <a:lnTo>
                    <a:pt x="223" y="291"/>
                  </a:lnTo>
                  <a:lnTo>
                    <a:pt x="222" y="288"/>
                  </a:lnTo>
                  <a:lnTo>
                    <a:pt x="222" y="286"/>
                  </a:lnTo>
                  <a:lnTo>
                    <a:pt x="225" y="271"/>
                  </a:lnTo>
                  <a:lnTo>
                    <a:pt x="232" y="257"/>
                  </a:lnTo>
                  <a:lnTo>
                    <a:pt x="236" y="248"/>
                  </a:lnTo>
                  <a:lnTo>
                    <a:pt x="240" y="247"/>
                  </a:lnTo>
                  <a:lnTo>
                    <a:pt x="236" y="239"/>
                  </a:lnTo>
                  <a:lnTo>
                    <a:pt x="235" y="228"/>
                  </a:lnTo>
                  <a:lnTo>
                    <a:pt x="241" y="227"/>
                  </a:lnTo>
                  <a:lnTo>
                    <a:pt x="249" y="222"/>
                  </a:lnTo>
                  <a:lnTo>
                    <a:pt x="256" y="227"/>
                  </a:lnTo>
                  <a:lnTo>
                    <a:pt x="256" y="239"/>
                  </a:lnTo>
                  <a:lnTo>
                    <a:pt x="250" y="245"/>
                  </a:lnTo>
                  <a:lnTo>
                    <a:pt x="248" y="253"/>
                  </a:lnTo>
                  <a:lnTo>
                    <a:pt x="246" y="258"/>
                  </a:lnTo>
                  <a:lnTo>
                    <a:pt x="245" y="268"/>
                  </a:lnTo>
                  <a:lnTo>
                    <a:pt x="248" y="271"/>
                  </a:lnTo>
                  <a:lnTo>
                    <a:pt x="248" y="273"/>
                  </a:lnTo>
                  <a:lnTo>
                    <a:pt x="252" y="264"/>
                  </a:lnTo>
                  <a:lnTo>
                    <a:pt x="254" y="256"/>
                  </a:lnTo>
                  <a:lnTo>
                    <a:pt x="258" y="247"/>
                  </a:lnTo>
                  <a:lnTo>
                    <a:pt x="263" y="248"/>
                  </a:lnTo>
                  <a:lnTo>
                    <a:pt x="266" y="249"/>
                  </a:lnTo>
                  <a:lnTo>
                    <a:pt x="267" y="258"/>
                  </a:lnTo>
                  <a:lnTo>
                    <a:pt x="269" y="264"/>
                  </a:lnTo>
                  <a:lnTo>
                    <a:pt x="269" y="269"/>
                  </a:lnTo>
                  <a:lnTo>
                    <a:pt x="269" y="273"/>
                  </a:lnTo>
                  <a:lnTo>
                    <a:pt x="269" y="275"/>
                  </a:lnTo>
                  <a:lnTo>
                    <a:pt x="269" y="279"/>
                  </a:lnTo>
                  <a:lnTo>
                    <a:pt x="269" y="288"/>
                  </a:lnTo>
                  <a:lnTo>
                    <a:pt x="270" y="287"/>
                  </a:lnTo>
                  <a:lnTo>
                    <a:pt x="273" y="283"/>
                  </a:lnTo>
                  <a:lnTo>
                    <a:pt x="274" y="274"/>
                  </a:lnTo>
                  <a:lnTo>
                    <a:pt x="275" y="265"/>
                  </a:lnTo>
                  <a:lnTo>
                    <a:pt x="275" y="264"/>
                  </a:lnTo>
                  <a:lnTo>
                    <a:pt x="275" y="262"/>
                  </a:lnTo>
                  <a:lnTo>
                    <a:pt x="275" y="257"/>
                  </a:lnTo>
                  <a:lnTo>
                    <a:pt x="279" y="265"/>
                  </a:lnTo>
                  <a:lnTo>
                    <a:pt x="280" y="266"/>
                  </a:lnTo>
                  <a:lnTo>
                    <a:pt x="283" y="273"/>
                  </a:lnTo>
                  <a:lnTo>
                    <a:pt x="287" y="279"/>
                  </a:lnTo>
                  <a:lnTo>
                    <a:pt x="290" y="281"/>
                  </a:lnTo>
                  <a:lnTo>
                    <a:pt x="292" y="278"/>
                  </a:lnTo>
                  <a:lnTo>
                    <a:pt x="292" y="274"/>
                  </a:lnTo>
                  <a:lnTo>
                    <a:pt x="292" y="273"/>
                  </a:lnTo>
                  <a:lnTo>
                    <a:pt x="288" y="268"/>
                  </a:lnTo>
                  <a:lnTo>
                    <a:pt x="286" y="264"/>
                  </a:lnTo>
                  <a:lnTo>
                    <a:pt x="287" y="261"/>
                  </a:lnTo>
                  <a:lnTo>
                    <a:pt x="292" y="261"/>
                  </a:lnTo>
                  <a:lnTo>
                    <a:pt x="303" y="261"/>
                  </a:lnTo>
                  <a:lnTo>
                    <a:pt x="305" y="262"/>
                  </a:lnTo>
                  <a:lnTo>
                    <a:pt x="305" y="265"/>
                  </a:lnTo>
                  <a:lnTo>
                    <a:pt x="308" y="269"/>
                  </a:lnTo>
                  <a:lnTo>
                    <a:pt x="315" y="270"/>
                  </a:lnTo>
                  <a:lnTo>
                    <a:pt x="318" y="269"/>
                  </a:lnTo>
                  <a:lnTo>
                    <a:pt x="316" y="265"/>
                  </a:lnTo>
                  <a:lnTo>
                    <a:pt x="315" y="264"/>
                  </a:lnTo>
                  <a:lnTo>
                    <a:pt x="312" y="258"/>
                  </a:lnTo>
                  <a:lnTo>
                    <a:pt x="308" y="257"/>
                  </a:lnTo>
                  <a:lnTo>
                    <a:pt x="307" y="256"/>
                  </a:lnTo>
                  <a:lnTo>
                    <a:pt x="298" y="256"/>
                  </a:lnTo>
                  <a:lnTo>
                    <a:pt x="282" y="249"/>
                  </a:lnTo>
                  <a:lnTo>
                    <a:pt x="277" y="240"/>
                  </a:lnTo>
                  <a:lnTo>
                    <a:pt x="270" y="231"/>
                  </a:lnTo>
                  <a:lnTo>
                    <a:pt x="266" y="231"/>
                  </a:lnTo>
                  <a:lnTo>
                    <a:pt x="265" y="227"/>
                  </a:lnTo>
                  <a:lnTo>
                    <a:pt x="266" y="220"/>
                  </a:lnTo>
                  <a:lnTo>
                    <a:pt x="263" y="215"/>
                  </a:lnTo>
                  <a:lnTo>
                    <a:pt x="265" y="213"/>
                  </a:lnTo>
                  <a:lnTo>
                    <a:pt x="267" y="211"/>
                  </a:lnTo>
                  <a:lnTo>
                    <a:pt x="274" y="209"/>
                  </a:lnTo>
                  <a:lnTo>
                    <a:pt x="286" y="205"/>
                  </a:lnTo>
                  <a:lnTo>
                    <a:pt x="292" y="202"/>
                  </a:lnTo>
                  <a:lnTo>
                    <a:pt x="295" y="201"/>
                  </a:lnTo>
                  <a:lnTo>
                    <a:pt x="298" y="198"/>
                  </a:lnTo>
                  <a:lnTo>
                    <a:pt x="301" y="209"/>
                  </a:lnTo>
                  <a:lnTo>
                    <a:pt x="300" y="213"/>
                  </a:lnTo>
                  <a:lnTo>
                    <a:pt x="299" y="215"/>
                  </a:lnTo>
                  <a:lnTo>
                    <a:pt x="304" y="216"/>
                  </a:lnTo>
                  <a:lnTo>
                    <a:pt x="305" y="223"/>
                  </a:lnTo>
                  <a:lnTo>
                    <a:pt x="307" y="227"/>
                  </a:lnTo>
                  <a:lnTo>
                    <a:pt x="312" y="233"/>
                  </a:lnTo>
                  <a:lnTo>
                    <a:pt x="315" y="243"/>
                  </a:lnTo>
                  <a:lnTo>
                    <a:pt x="321" y="250"/>
                  </a:lnTo>
                  <a:lnTo>
                    <a:pt x="332" y="254"/>
                  </a:lnTo>
                  <a:lnTo>
                    <a:pt x="341" y="250"/>
                  </a:lnTo>
                  <a:lnTo>
                    <a:pt x="347" y="254"/>
                  </a:lnTo>
                  <a:lnTo>
                    <a:pt x="349" y="260"/>
                  </a:lnTo>
                  <a:lnTo>
                    <a:pt x="346" y="266"/>
                  </a:lnTo>
                  <a:lnTo>
                    <a:pt x="342" y="277"/>
                  </a:lnTo>
                  <a:lnTo>
                    <a:pt x="343" y="282"/>
                  </a:lnTo>
                  <a:lnTo>
                    <a:pt x="349" y="283"/>
                  </a:lnTo>
                  <a:lnTo>
                    <a:pt x="351" y="279"/>
                  </a:lnTo>
                  <a:lnTo>
                    <a:pt x="359" y="282"/>
                  </a:lnTo>
                  <a:lnTo>
                    <a:pt x="363" y="282"/>
                  </a:lnTo>
                  <a:lnTo>
                    <a:pt x="368" y="285"/>
                  </a:lnTo>
                  <a:lnTo>
                    <a:pt x="368" y="282"/>
                  </a:lnTo>
                  <a:lnTo>
                    <a:pt x="368" y="279"/>
                  </a:lnTo>
                  <a:lnTo>
                    <a:pt x="363" y="277"/>
                  </a:lnTo>
                  <a:lnTo>
                    <a:pt x="362" y="275"/>
                  </a:lnTo>
                  <a:lnTo>
                    <a:pt x="356" y="270"/>
                  </a:lnTo>
                  <a:lnTo>
                    <a:pt x="356" y="268"/>
                  </a:lnTo>
                  <a:lnTo>
                    <a:pt x="355" y="261"/>
                  </a:lnTo>
                  <a:lnTo>
                    <a:pt x="354" y="252"/>
                  </a:lnTo>
                  <a:lnTo>
                    <a:pt x="351" y="248"/>
                  </a:lnTo>
                  <a:lnTo>
                    <a:pt x="350" y="245"/>
                  </a:lnTo>
                  <a:lnTo>
                    <a:pt x="345" y="243"/>
                  </a:lnTo>
                  <a:lnTo>
                    <a:pt x="337" y="241"/>
                  </a:lnTo>
                  <a:lnTo>
                    <a:pt x="326" y="244"/>
                  </a:lnTo>
                  <a:lnTo>
                    <a:pt x="321" y="237"/>
                  </a:lnTo>
                  <a:lnTo>
                    <a:pt x="320" y="230"/>
                  </a:lnTo>
                  <a:lnTo>
                    <a:pt x="313" y="224"/>
                  </a:lnTo>
                  <a:lnTo>
                    <a:pt x="313" y="216"/>
                  </a:lnTo>
                  <a:lnTo>
                    <a:pt x="315" y="214"/>
                  </a:lnTo>
                  <a:lnTo>
                    <a:pt x="315" y="209"/>
                  </a:lnTo>
                  <a:lnTo>
                    <a:pt x="317" y="207"/>
                  </a:lnTo>
                  <a:lnTo>
                    <a:pt x="321" y="202"/>
                  </a:lnTo>
                  <a:lnTo>
                    <a:pt x="322" y="201"/>
                  </a:lnTo>
                  <a:lnTo>
                    <a:pt x="328" y="199"/>
                  </a:lnTo>
                  <a:lnTo>
                    <a:pt x="330" y="203"/>
                  </a:lnTo>
                  <a:lnTo>
                    <a:pt x="334" y="210"/>
                  </a:lnTo>
                  <a:lnTo>
                    <a:pt x="335" y="209"/>
                  </a:lnTo>
                  <a:lnTo>
                    <a:pt x="338" y="206"/>
                  </a:lnTo>
                  <a:lnTo>
                    <a:pt x="333" y="199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4" y="194"/>
                  </a:lnTo>
                  <a:lnTo>
                    <a:pt x="321" y="196"/>
                  </a:lnTo>
                  <a:lnTo>
                    <a:pt x="316" y="199"/>
                  </a:lnTo>
                  <a:lnTo>
                    <a:pt x="316" y="201"/>
                  </a:lnTo>
                  <a:lnTo>
                    <a:pt x="316" y="203"/>
                  </a:lnTo>
                  <a:lnTo>
                    <a:pt x="316" y="205"/>
                  </a:lnTo>
                  <a:lnTo>
                    <a:pt x="313" y="206"/>
                  </a:lnTo>
                  <a:lnTo>
                    <a:pt x="311" y="203"/>
                  </a:lnTo>
                  <a:lnTo>
                    <a:pt x="309" y="198"/>
                  </a:lnTo>
                  <a:lnTo>
                    <a:pt x="307" y="192"/>
                  </a:lnTo>
                  <a:lnTo>
                    <a:pt x="307" y="186"/>
                  </a:lnTo>
                  <a:lnTo>
                    <a:pt x="308" y="182"/>
                  </a:lnTo>
                  <a:lnTo>
                    <a:pt x="311" y="176"/>
                  </a:lnTo>
                  <a:lnTo>
                    <a:pt x="315" y="171"/>
                  </a:lnTo>
                  <a:lnTo>
                    <a:pt x="316" y="168"/>
                  </a:lnTo>
                  <a:lnTo>
                    <a:pt x="320" y="160"/>
                  </a:lnTo>
                  <a:lnTo>
                    <a:pt x="320" y="148"/>
                  </a:lnTo>
                  <a:lnTo>
                    <a:pt x="322" y="147"/>
                  </a:lnTo>
                  <a:lnTo>
                    <a:pt x="325" y="146"/>
                  </a:lnTo>
                  <a:lnTo>
                    <a:pt x="334" y="139"/>
                  </a:lnTo>
                  <a:lnTo>
                    <a:pt x="347" y="135"/>
                  </a:lnTo>
                  <a:lnTo>
                    <a:pt x="360" y="130"/>
                  </a:lnTo>
                  <a:lnTo>
                    <a:pt x="367" y="127"/>
                  </a:lnTo>
                  <a:lnTo>
                    <a:pt x="371" y="125"/>
                  </a:lnTo>
                  <a:lnTo>
                    <a:pt x="376" y="131"/>
                  </a:lnTo>
                  <a:lnTo>
                    <a:pt x="373" y="139"/>
                  </a:lnTo>
                  <a:lnTo>
                    <a:pt x="373" y="142"/>
                  </a:lnTo>
                  <a:lnTo>
                    <a:pt x="373" y="144"/>
                  </a:lnTo>
                  <a:lnTo>
                    <a:pt x="372" y="152"/>
                  </a:lnTo>
                  <a:lnTo>
                    <a:pt x="370" y="164"/>
                  </a:lnTo>
                  <a:lnTo>
                    <a:pt x="370" y="165"/>
                  </a:lnTo>
                  <a:lnTo>
                    <a:pt x="375" y="167"/>
                  </a:lnTo>
                  <a:lnTo>
                    <a:pt x="376" y="176"/>
                  </a:lnTo>
                  <a:lnTo>
                    <a:pt x="375" y="184"/>
                  </a:lnTo>
                  <a:lnTo>
                    <a:pt x="375" y="189"/>
                  </a:lnTo>
                  <a:lnTo>
                    <a:pt x="373" y="193"/>
                  </a:lnTo>
                  <a:lnTo>
                    <a:pt x="372" y="201"/>
                  </a:lnTo>
                  <a:lnTo>
                    <a:pt x="373" y="209"/>
                  </a:lnTo>
                  <a:lnTo>
                    <a:pt x="375" y="211"/>
                  </a:lnTo>
                  <a:lnTo>
                    <a:pt x="372" y="218"/>
                  </a:lnTo>
                  <a:lnTo>
                    <a:pt x="367" y="224"/>
                  </a:lnTo>
                  <a:lnTo>
                    <a:pt x="362" y="232"/>
                  </a:lnTo>
                  <a:lnTo>
                    <a:pt x="359" y="239"/>
                  </a:lnTo>
                  <a:lnTo>
                    <a:pt x="366" y="236"/>
                  </a:lnTo>
                  <a:lnTo>
                    <a:pt x="371" y="228"/>
                  </a:lnTo>
                  <a:lnTo>
                    <a:pt x="376" y="230"/>
                  </a:lnTo>
                  <a:lnTo>
                    <a:pt x="379" y="224"/>
                  </a:lnTo>
                  <a:lnTo>
                    <a:pt x="377" y="220"/>
                  </a:lnTo>
                  <a:lnTo>
                    <a:pt x="381" y="211"/>
                  </a:lnTo>
                  <a:lnTo>
                    <a:pt x="380" y="205"/>
                  </a:lnTo>
                  <a:lnTo>
                    <a:pt x="383" y="198"/>
                  </a:lnTo>
                  <a:lnTo>
                    <a:pt x="381" y="189"/>
                  </a:lnTo>
                  <a:lnTo>
                    <a:pt x="381" y="180"/>
                  </a:lnTo>
                  <a:lnTo>
                    <a:pt x="383" y="178"/>
                  </a:lnTo>
                  <a:lnTo>
                    <a:pt x="385" y="180"/>
                  </a:lnTo>
                  <a:lnTo>
                    <a:pt x="392" y="181"/>
                  </a:lnTo>
                  <a:lnTo>
                    <a:pt x="404" y="185"/>
                  </a:lnTo>
                  <a:lnTo>
                    <a:pt x="409" y="185"/>
                  </a:lnTo>
                  <a:lnTo>
                    <a:pt x="417" y="184"/>
                  </a:lnTo>
                  <a:lnTo>
                    <a:pt x="414" y="181"/>
                  </a:lnTo>
                  <a:lnTo>
                    <a:pt x="404" y="181"/>
                  </a:lnTo>
                  <a:lnTo>
                    <a:pt x="396" y="177"/>
                  </a:lnTo>
                  <a:lnTo>
                    <a:pt x="389" y="173"/>
                  </a:lnTo>
                  <a:lnTo>
                    <a:pt x="387" y="167"/>
                  </a:lnTo>
                  <a:lnTo>
                    <a:pt x="385" y="164"/>
                  </a:lnTo>
                  <a:lnTo>
                    <a:pt x="383" y="160"/>
                  </a:lnTo>
                  <a:lnTo>
                    <a:pt x="384" y="151"/>
                  </a:lnTo>
                  <a:lnTo>
                    <a:pt x="388" y="146"/>
                  </a:lnTo>
                  <a:lnTo>
                    <a:pt x="388" y="135"/>
                  </a:lnTo>
                  <a:lnTo>
                    <a:pt x="396" y="117"/>
                  </a:lnTo>
                  <a:lnTo>
                    <a:pt x="398" y="121"/>
                  </a:lnTo>
                  <a:lnTo>
                    <a:pt x="397" y="133"/>
                  </a:lnTo>
                  <a:lnTo>
                    <a:pt x="400" y="131"/>
                  </a:lnTo>
                  <a:lnTo>
                    <a:pt x="401" y="131"/>
                  </a:lnTo>
                  <a:lnTo>
                    <a:pt x="402" y="118"/>
                  </a:lnTo>
                  <a:lnTo>
                    <a:pt x="406" y="105"/>
                  </a:lnTo>
                  <a:lnTo>
                    <a:pt x="408" y="96"/>
                  </a:lnTo>
                  <a:lnTo>
                    <a:pt x="410" y="91"/>
                  </a:lnTo>
                  <a:lnTo>
                    <a:pt x="410" y="89"/>
                  </a:lnTo>
                  <a:lnTo>
                    <a:pt x="411" y="93"/>
                  </a:lnTo>
                  <a:lnTo>
                    <a:pt x="415" y="92"/>
                  </a:lnTo>
                  <a:lnTo>
                    <a:pt x="419" y="82"/>
                  </a:lnTo>
                  <a:lnTo>
                    <a:pt x="422" y="79"/>
                  </a:lnTo>
                  <a:lnTo>
                    <a:pt x="427" y="86"/>
                  </a:lnTo>
                  <a:lnTo>
                    <a:pt x="432" y="95"/>
                  </a:lnTo>
                  <a:lnTo>
                    <a:pt x="435" y="104"/>
                  </a:lnTo>
                  <a:lnTo>
                    <a:pt x="431" y="120"/>
                  </a:lnTo>
                  <a:lnTo>
                    <a:pt x="430" y="134"/>
                  </a:lnTo>
                  <a:lnTo>
                    <a:pt x="430" y="138"/>
                  </a:lnTo>
                  <a:lnTo>
                    <a:pt x="428" y="150"/>
                  </a:lnTo>
                  <a:lnTo>
                    <a:pt x="427" y="158"/>
                  </a:lnTo>
                  <a:lnTo>
                    <a:pt x="432" y="164"/>
                  </a:lnTo>
                  <a:lnTo>
                    <a:pt x="435" y="173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6" y="192"/>
                  </a:lnTo>
                  <a:lnTo>
                    <a:pt x="428" y="201"/>
                  </a:lnTo>
                  <a:lnTo>
                    <a:pt x="430" y="209"/>
                  </a:lnTo>
                  <a:lnTo>
                    <a:pt x="425" y="214"/>
                  </a:lnTo>
                  <a:lnTo>
                    <a:pt x="423" y="224"/>
                  </a:lnTo>
                  <a:lnTo>
                    <a:pt x="422" y="228"/>
                  </a:lnTo>
                  <a:lnTo>
                    <a:pt x="419" y="236"/>
                  </a:lnTo>
                  <a:lnTo>
                    <a:pt x="409" y="243"/>
                  </a:lnTo>
                  <a:lnTo>
                    <a:pt x="408" y="249"/>
                  </a:lnTo>
                  <a:lnTo>
                    <a:pt x="402" y="266"/>
                  </a:lnTo>
                  <a:lnTo>
                    <a:pt x="408" y="261"/>
                  </a:lnTo>
                  <a:lnTo>
                    <a:pt x="410" y="260"/>
                  </a:lnTo>
                  <a:lnTo>
                    <a:pt x="411" y="257"/>
                  </a:lnTo>
                  <a:lnTo>
                    <a:pt x="421" y="240"/>
                  </a:lnTo>
                  <a:lnTo>
                    <a:pt x="428" y="233"/>
                  </a:lnTo>
                  <a:lnTo>
                    <a:pt x="431" y="232"/>
                  </a:lnTo>
                  <a:lnTo>
                    <a:pt x="434" y="231"/>
                  </a:lnTo>
                  <a:lnTo>
                    <a:pt x="434" y="230"/>
                  </a:lnTo>
                  <a:lnTo>
                    <a:pt x="436" y="219"/>
                  </a:lnTo>
                  <a:lnTo>
                    <a:pt x="438" y="214"/>
                  </a:lnTo>
                  <a:lnTo>
                    <a:pt x="443" y="184"/>
                  </a:lnTo>
                  <a:lnTo>
                    <a:pt x="447" y="180"/>
                  </a:lnTo>
                  <a:lnTo>
                    <a:pt x="449" y="184"/>
                  </a:lnTo>
                  <a:lnTo>
                    <a:pt x="451" y="185"/>
                  </a:lnTo>
                  <a:lnTo>
                    <a:pt x="453" y="189"/>
                  </a:lnTo>
                  <a:lnTo>
                    <a:pt x="455" y="190"/>
                  </a:lnTo>
                  <a:lnTo>
                    <a:pt x="459" y="189"/>
                  </a:lnTo>
                  <a:lnTo>
                    <a:pt x="464" y="196"/>
                  </a:lnTo>
                  <a:lnTo>
                    <a:pt x="468" y="198"/>
                  </a:lnTo>
                  <a:lnTo>
                    <a:pt x="473" y="199"/>
                  </a:lnTo>
                  <a:lnTo>
                    <a:pt x="482" y="202"/>
                  </a:lnTo>
                  <a:lnTo>
                    <a:pt x="483" y="199"/>
                  </a:lnTo>
                  <a:lnTo>
                    <a:pt x="480" y="192"/>
                  </a:lnTo>
                  <a:lnTo>
                    <a:pt x="472" y="193"/>
                  </a:lnTo>
                  <a:lnTo>
                    <a:pt x="468" y="190"/>
                  </a:lnTo>
                  <a:lnTo>
                    <a:pt x="464" y="189"/>
                  </a:lnTo>
                  <a:lnTo>
                    <a:pt x="459" y="180"/>
                  </a:lnTo>
                  <a:lnTo>
                    <a:pt x="453" y="176"/>
                  </a:lnTo>
                  <a:lnTo>
                    <a:pt x="452" y="175"/>
                  </a:lnTo>
                  <a:lnTo>
                    <a:pt x="448" y="172"/>
                  </a:lnTo>
                  <a:lnTo>
                    <a:pt x="448" y="161"/>
                  </a:lnTo>
                  <a:lnTo>
                    <a:pt x="448" y="159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9" y="147"/>
                  </a:lnTo>
                  <a:lnTo>
                    <a:pt x="448" y="138"/>
                  </a:lnTo>
                  <a:lnTo>
                    <a:pt x="444" y="134"/>
                  </a:lnTo>
                  <a:lnTo>
                    <a:pt x="444" y="133"/>
                  </a:lnTo>
                  <a:lnTo>
                    <a:pt x="447" y="131"/>
                  </a:lnTo>
                  <a:lnTo>
                    <a:pt x="451" y="130"/>
                  </a:lnTo>
                  <a:lnTo>
                    <a:pt x="461" y="125"/>
                  </a:lnTo>
                  <a:lnTo>
                    <a:pt x="465" y="122"/>
                  </a:lnTo>
                  <a:lnTo>
                    <a:pt x="469" y="118"/>
                  </a:lnTo>
                  <a:lnTo>
                    <a:pt x="472" y="112"/>
                  </a:lnTo>
                  <a:lnTo>
                    <a:pt x="472" y="110"/>
                  </a:lnTo>
                  <a:lnTo>
                    <a:pt x="472" y="101"/>
                  </a:lnTo>
                  <a:lnTo>
                    <a:pt x="473" y="96"/>
                  </a:lnTo>
                  <a:lnTo>
                    <a:pt x="476" y="91"/>
                  </a:lnTo>
                  <a:lnTo>
                    <a:pt x="478" y="89"/>
                  </a:lnTo>
                  <a:lnTo>
                    <a:pt x="482" y="86"/>
                  </a:lnTo>
                  <a:lnTo>
                    <a:pt x="490" y="79"/>
                  </a:lnTo>
                  <a:lnTo>
                    <a:pt x="494" y="78"/>
                  </a:lnTo>
                  <a:lnTo>
                    <a:pt x="493" y="83"/>
                  </a:lnTo>
                  <a:lnTo>
                    <a:pt x="489" y="89"/>
                  </a:lnTo>
                  <a:lnTo>
                    <a:pt x="487" y="91"/>
                  </a:lnTo>
                  <a:lnTo>
                    <a:pt x="483" y="96"/>
                  </a:lnTo>
                  <a:lnTo>
                    <a:pt x="477" y="104"/>
                  </a:lnTo>
                  <a:lnTo>
                    <a:pt x="480" y="106"/>
                  </a:lnTo>
                  <a:lnTo>
                    <a:pt x="486" y="106"/>
                  </a:lnTo>
                  <a:lnTo>
                    <a:pt x="483" y="112"/>
                  </a:lnTo>
                  <a:lnTo>
                    <a:pt x="483" y="113"/>
                  </a:lnTo>
                  <a:lnTo>
                    <a:pt x="486" y="118"/>
                  </a:lnTo>
                  <a:lnTo>
                    <a:pt x="490" y="125"/>
                  </a:lnTo>
                  <a:lnTo>
                    <a:pt x="493" y="122"/>
                  </a:lnTo>
                  <a:lnTo>
                    <a:pt x="497" y="120"/>
                  </a:lnTo>
                  <a:lnTo>
                    <a:pt x="491" y="114"/>
                  </a:lnTo>
                  <a:lnTo>
                    <a:pt x="495" y="108"/>
                  </a:lnTo>
                  <a:lnTo>
                    <a:pt x="494" y="100"/>
                  </a:lnTo>
                  <a:lnTo>
                    <a:pt x="498" y="96"/>
                  </a:lnTo>
                  <a:lnTo>
                    <a:pt x="507" y="99"/>
                  </a:lnTo>
                  <a:lnTo>
                    <a:pt x="503" y="108"/>
                  </a:lnTo>
                  <a:lnTo>
                    <a:pt x="503" y="114"/>
                  </a:lnTo>
                  <a:lnTo>
                    <a:pt x="507" y="112"/>
                  </a:lnTo>
                  <a:lnTo>
                    <a:pt x="508" y="112"/>
                  </a:lnTo>
                  <a:lnTo>
                    <a:pt x="510" y="103"/>
                  </a:lnTo>
                  <a:lnTo>
                    <a:pt x="511" y="97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16" y="89"/>
                  </a:lnTo>
                  <a:lnTo>
                    <a:pt x="518" y="84"/>
                  </a:lnTo>
                  <a:lnTo>
                    <a:pt x="506" y="80"/>
                  </a:lnTo>
                  <a:lnTo>
                    <a:pt x="507" y="69"/>
                  </a:lnTo>
                  <a:lnTo>
                    <a:pt x="508" y="59"/>
                  </a:lnTo>
                  <a:lnTo>
                    <a:pt x="515" y="58"/>
                  </a:lnTo>
                  <a:lnTo>
                    <a:pt x="521" y="57"/>
                  </a:lnTo>
                  <a:lnTo>
                    <a:pt x="527" y="59"/>
                  </a:lnTo>
                  <a:lnTo>
                    <a:pt x="533" y="66"/>
                  </a:lnTo>
                  <a:lnTo>
                    <a:pt x="536" y="71"/>
                  </a:lnTo>
                  <a:lnTo>
                    <a:pt x="536" y="72"/>
                  </a:lnTo>
                  <a:lnTo>
                    <a:pt x="540" y="79"/>
                  </a:lnTo>
                  <a:lnTo>
                    <a:pt x="545" y="87"/>
                  </a:lnTo>
                  <a:lnTo>
                    <a:pt x="552" y="88"/>
                  </a:lnTo>
                  <a:lnTo>
                    <a:pt x="558" y="89"/>
                  </a:lnTo>
                  <a:lnTo>
                    <a:pt x="566" y="99"/>
                  </a:lnTo>
                  <a:lnTo>
                    <a:pt x="567" y="100"/>
                  </a:lnTo>
                  <a:lnTo>
                    <a:pt x="574" y="109"/>
                  </a:lnTo>
                  <a:lnTo>
                    <a:pt x="583" y="121"/>
                  </a:lnTo>
                  <a:lnTo>
                    <a:pt x="587" y="124"/>
                  </a:lnTo>
                  <a:lnTo>
                    <a:pt x="582" y="125"/>
                  </a:lnTo>
                  <a:lnTo>
                    <a:pt x="591" y="126"/>
                  </a:lnTo>
                  <a:lnTo>
                    <a:pt x="595" y="125"/>
                  </a:lnTo>
                  <a:lnTo>
                    <a:pt x="596" y="120"/>
                  </a:lnTo>
                  <a:lnTo>
                    <a:pt x="588" y="116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78" y="103"/>
                  </a:lnTo>
                  <a:lnTo>
                    <a:pt x="573" y="99"/>
                  </a:lnTo>
                  <a:lnTo>
                    <a:pt x="571" y="99"/>
                  </a:lnTo>
                  <a:lnTo>
                    <a:pt x="573" y="97"/>
                  </a:lnTo>
                  <a:lnTo>
                    <a:pt x="579" y="97"/>
                  </a:lnTo>
                  <a:lnTo>
                    <a:pt x="583" y="95"/>
                  </a:lnTo>
                  <a:lnTo>
                    <a:pt x="584" y="95"/>
                  </a:lnTo>
                  <a:lnTo>
                    <a:pt x="573" y="91"/>
                  </a:lnTo>
                  <a:lnTo>
                    <a:pt x="570" y="82"/>
                  </a:lnTo>
                  <a:lnTo>
                    <a:pt x="567" y="70"/>
                  </a:lnTo>
                  <a:lnTo>
                    <a:pt x="569" y="70"/>
                  </a:lnTo>
                  <a:lnTo>
                    <a:pt x="571" y="67"/>
                  </a:lnTo>
                  <a:lnTo>
                    <a:pt x="567" y="61"/>
                  </a:lnTo>
                  <a:lnTo>
                    <a:pt x="574" y="58"/>
                  </a:lnTo>
                  <a:lnTo>
                    <a:pt x="576" y="69"/>
                  </a:lnTo>
                  <a:lnTo>
                    <a:pt x="583" y="72"/>
                  </a:lnTo>
                  <a:lnTo>
                    <a:pt x="582" y="66"/>
                  </a:lnTo>
                  <a:lnTo>
                    <a:pt x="580" y="57"/>
                  </a:lnTo>
                  <a:lnTo>
                    <a:pt x="578" y="52"/>
                  </a:lnTo>
                  <a:lnTo>
                    <a:pt x="579" y="50"/>
                  </a:lnTo>
                  <a:lnTo>
                    <a:pt x="584" y="46"/>
                  </a:lnTo>
                  <a:lnTo>
                    <a:pt x="579" y="48"/>
                  </a:lnTo>
                  <a:lnTo>
                    <a:pt x="573" y="49"/>
                  </a:lnTo>
                  <a:lnTo>
                    <a:pt x="562" y="54"/>
                  </a:lnTo>
                  <a:lnTo>
                    <a:pt x="557" y="46"/>
                  </a:lnTo>
                  <a:lnTo>
                    <a:pt x="566" y="40"/>
                  </a:lnTo>
                  <a:lnTo>
                    <a:pt x="575" y="36"/>
                  </a:lnTo>
                  <a:lnTo>
                    <a:pt x="579" y="28"/>
                  </a:lnTo>
                  <a:lnTo>
                    <a:pt x="579" y="21"/>
                  </a:lnTo>
                  <a:lnTo>
                    <a:pt x="567" y="34"/>
                  </a:lnTo>
                  <a:lnTo>
                    <a:pt x="557" y="34"/>
                  </a:lnTo>
                  <a:lnTo>
                    <a:pt x="549" y="45"/>
                  </a:lnTo>
                  <a:lnTo>
                    <a:pt x="538" y="37"/>
                  </a:lnTo>
                  <a:lnTo>
                    <a:pt x="535" y="31"/>
                  </a:lnTo>
                  <a:lnTo>
                    <a:pt x="532" y="37"/>
                  </a:lnTo>
                  <a:lnTo>
                    <a:pt x="524" y="34"/>
                  </a:lnTo>
                  <a:lnTo>
                    <a:pt x="520" y="23"/>
                  </a:lnTo>
                  <a:lnTo>
                    <a:pt x="525" y="16"/>
                  </a:lnTo>
                  <a:lnTo>
                    <a:pt x="523" y="14"/>
                  </a:lnTo>
                  <a:lnTo>
                    <a:pt x="510" y="19"/>
                  </a:lnTo>
                  <a:lnTo>
                    <a:pt x="503" y="14"/>
                  </a:lnTo>
                  <a:lnTo>
                    <a:pt x="500" y="11"/>
                  </a:lnTo>
                  <a:lnTo>
                    <a:pt x="497" y="6"/>
                  </a:lnTo>
                  <a:lnTo>
                    <a:pt x="498" y="4"/>
                  </a:lnTo>
                  <a:lnTo>
                    <a:pt x="504" y="6"/>
                  </a:lnTo>
                  <a:lnTo>
                    <a:pt x="516" y="11"/>
                  </a:lnTo>
                  <a:close/>
                  <a:moveTo>
                    <a:pt x="368" y="32"/>
                  </a:moveTo>
                  <a:lnTo>
                    <a:pt x="372" y="33"/>
                  </a:lnTo>
                  <a:lnTo>
                    <a:pt x="375" y="23"/>
                  </a:lnTo>
                  <a:lnTo>
                    <a:pt x="381" y="25"/>
                  </a:lnTo>
                  <a:lnTo>
                    <a:pt x="381" y="33"/>
                  </a:lnTo>
                  <a:lnTo>
                    <a:pt x="397" y="48"/>
                  </a:lnTo>
                  <a:lnTo>
                    <a:pt x="387" y="61"/>
                  </a:lnTo>
                  <a:lnTo>
                    <a:pt x="387" y="62"/>
                  </a:lnTo>
                  <a:lnTo>
                    <a:pt x="377" y="61"/>
                  </a:lnTo>
                  <a:lnTo>
                    <a:pt x="370" y="61"/>
                  </a:lnTo>
                  <a:lnTo>
                    <a:pt x="356" y="28"/>
                  </a:lnTo>
                  <a:lnTo>
                    <a:pt x="346" y="20"/>
                  </a:lnTo>
                  <a:lnTo>
                    <a:pt x="347" y="11"/>
                  </a:lnTo>
                  <a:lnTo>
                    <a:pt x="347" y="10"/>
                  </a:lnTo>
                  <a:lnTo>
                    <a:pt x="354" y="0"/>
                  </a:lnTo>
                  <a:lnTo>
                    <a:pt x="359" y="6"/>
                  </a:lnTo>
                  <a:lnTo>
                    <a:pt x="359" y="11"/>
                  </a:lnTo>
                  <a:lnTo>
                    <a:pt x="359" y="14"/>
                  </a:lnTo>
                  <a:lnTo>
                    <a:pt x="367" y="21"/>
                  </a:lnTo>
                  <a:lnTo>
                    <a:pt x="368" y="32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8" name="Freeform 1391"/>
            <p:cNvSpPr>
              <a:spLocks noEditPoints="1"/>
            </p:cNvSpPr>
            <p:nvPr/>
          </p:nvSpPr>
          <p:spPr bwMode="auto">
            <a:xfrm>
              <a:off x="4698" y="464"/>
              <a:ext cx="907" cy="726"/>
            </a:xfrm>
            <a:custGeom>
              <a:avLst/>
              <a:gdLst>
                <a:gd name="T0" fmla="*/ 149 w 907"/>
                <a:gd name="T1" fmla="*/ 283 h 726"/>
                <a:gd name="T2" fmla="*/ 182 w 907"/>
                <a:gd name="T3" fmla="*/ 282 h 726"/>
                <a:gd name="T4" fmla="*/ 188 w 907"/>
                <a:gd name="T5" fmla="*/ 214 h 726"/>
                <a:gd name="T6" fmla="*/ 225 w 907"/>
                <a:gd name="T7" fmla="*/ 218 h 726"/>
                <a:gd name="T8" fmla="*/ 60 w 907"/>
                <a:gd name="T9" fmla="*/ 224 h 726"/>
                <a:gd name="T10" fmla="*/ 135 w 907"/>
                <a:gd name="T11" fmla="*/ 185 h 726"/>
                <a:gd name="T12" fmla="*/ 238 w 907"/>
                <a:gd name="T13" fmla="*/ 105 h 726"/>
                <a:gd name="T14" fmla="*/ 397 w 907"/>
                <a:gd name="T15" fmla="*/ 48 h 726"/>
                <a:gd name="T16" fmla="*/ 576 w 907"/>
                <a:gd name="T17" fmla="*/ 15 h 726"/>
                <a:gd name="T18" fmla="*/ 549 w 907"/>
                <a:gd name="T19" fmla="*/ 134 h 726"/>
                <a:gd name="T20" fmla="*/ 604 w 907"/>
                <a:gd name="T21" fmla="*/ 164 h 726"/>
                <a:gd name="T22" fmla="*/ 634 w 907"/>
                <a:gd name="T23" fmla="*/ 154 h 726"/>
                <a:gd name="T24" fmla="*/ 679 w 907"/>
                <a:gd name="T25" fmla="*/ 53 h 726"/>
                <a:gd name="T26" fmla="*/ 784 w 907"/>
                <a:gd name="T27" fmla="*/ 84 h 726"/>
                <a:gd name="T28" fmla="*/ 855 w 907"/>
                <a:gd name="T29" fmla="*/ 160 h 726"/>
                <a:gd name="T30" fmla="*/ 674 w 907"/>
                <a:gd name="T31" fmla="*/ 228 h 726"/>
                <a:gd name="T32" fmla="*/ 717 w 907"/>
                <a:gd name="T33" fmla="*/ 253 h 726"/>
                <a:gd name="T34" fmla="*/ 778 w 907"/>
                <a:gd name="T35" fmla="*/ 315 h 726"/>
                <a:gd name="T36" fmla="*/ 805 w 907"/>
                <a:gd name="T37" fmla="*/ 325 h 726"/>
                <a:gd name="T38" fmla="*/ 822 w 907"/>
                <a:gd name="T39" fmla="*/ 290 h 726"/>
                <a:gd name="T40" fmla="*/ 872 w 907"/>
                <a:gd name="T41" fmla="*/ 282 h 726"/>
                <a:gd name="T42" fmla="*/ 899 w 907"/>
                <a:gd name="T43" fmla="*/ 311 h 726"/>
                <a:gd name="T44" fmla="*/ 830 w 907"/>
                <a:gd name="T45" fmla="*/ 336 h 726"/>
                <a:gd name="T46" fmla="*/ 816 w 907"/>
                <a:gd name="T47" fmla="*/ 405 h 726"/>
                <a:gd name="T48" fmla="*/ 782 w 907"/>
                <a:gd name="T49" fmla="*/ 466 h 726"/>
                <a:gd name="T50" fmla="*/ 765 w 907"/>
                <a:gd name="T51" fmla="*/ 520 h 726"/>
                <a:gd name="T52" fmla="*/ 757 w 907"/>
                <a:gd name="T53" fmla="*/ 434 h 726"/>
                <a:gd name="T54" fmla="*/ 740 w 907"/>
                <a:gd name="T55" fmla="*/ 349 h 726"/>
                <a:gd name="T56" fmla="*/ 651 w 907"/>
                <a:gd name="T57" fmla="*/ 311 h 726"/>
                <a:gd name="T58" fmla="*/ 584 w 907"/>
                <a:gd name="T59" fmla="*/ 274 h 726"/>
                <a:gd name="T60" fmla="*/ 552 w 907"/>
                <a:gd name="T61" fmla="*/ 316 h 726"/>
                <a:gd name="T62" fmla="*/ 507 w 907"/>
                <a:gd name="T63" fmla="*/ 326 h 726"/>
                <a:gd name="T64" fmla="*/ 467 w 907"/>
                <a:gd name="T65" fmla="*/ 384 h 726"/>
                <a:gd name="T66" fmla="*/ 454 w 907"/>
                <a:gd name="T67" fmla="*/ 436 h 726"/>
                <a:gd name="T68" fmla="*/ 450 w 907"/>
                <a:gd name="T69" fmla="*/ 480 h 726"/>
                <a:gd name="T70" fmla="*/ 449 w 907"/>
                <a:gd name="T71" fmla="*/ 519 h 726"/>
                <a:gd name="T72" fmla="*/ 463 w 907"/>
                <a:gd name="T73" fmla="*/ 588 h 726"/>
                <a:gd name="T74" fmla="*/ 422 w 907"/>
                <a:gd name="T75" fmla="*/ 641 h 726"/>
                <a:gd name="T76" fmla="*/ 415 w 907"/>
                <a:gd name="T77" fmla="*/ 701 h 726"/>
                <a:gd name="T78" fmla="*/ 391 w 907"/>
                <a:gd name="T79" fmla="*/ 707 h 726"/>
                <a:gd name="T80" fmla="*/ 325 w 907"/>
                <a:gd name="T81" fmla="*/ 680 h 726"/>
                <a:gd name="T82" fmla="*/ 246 w 907"/>
                <a:gd name="T83" fmla="*/ 714 h 726"/>
                <a:gd name="T84" fmla="*/ 181 w 907"/>
                <a:gd name="T85" fmla="*/ 709 h 726"/>
                <a:gd name="T86" fmla="*/ 126 w 907"/>
                <a:gd name="T87" fmla="*/ 648 h 726"/>
                <a:gd name="T88" fmla="*/ 162 w 907"/>
                <a:gd name="T89" fmla="*/ 473 h 726"/>
                <a:gd name="T90" fmla="*/ 72 w 907"/>
                <a:gd name="T91" fmla="*/ 338 h 726"/>
                <a:gd name="T92" fmla="*/ 26 w 907"/>
                <a:gd name="T93" fmla="*/ 320 h 726"/>
                <a:gd name="T94" fmla="*/ 78 w 907"/>
                <a:gd name="T95" fmla="*/ 313 h 726"/>
                <a:gd name="T96" fmla="*/ 102 w 907"/>
                <a:gd name="T97" fmla="*/ 305 h 726"/>
                <a:gd name="T98" fmla="*/ 124 w 907"/>
                <a:gd name="T99" fmla="*/ 355 h 726"/>
                <a:gd name="T100" fmla="*/ 196 w 907"/>
                <a:gd name="T101" fmla="*/ 366 h 726"/>
                <a:gd name="T102" fmla="*/ 194 w 907"/>
                <a:gd name="T103" fmla="*/ 302 h 726"/>
                <a:gd name="T104" fmla="*/ 266 w 907"/>
                <a:gd name="T105" fmla="*/ 228 h 726"/>
                <a:gd name="T106" fmla="*/ 253 w 907"/>
                <a:gd name="T107" fmla="*/ 147 h 726"/>
                <a:gd name="T108" fmla="*/ 279 w 907"/>
                <a:gd name="T109" fmla="*/ 86 h 726"/>
                <a:gd name="T110" fmla="*/ 351 w 907"/>
                <a:gd name="T111" fmla="*/ 106 h 726"/>
                <a:gd name="T112" fmla="*/ 346 w 907"/>
                <a:gd name="T113" fmla="*/ 199 h 726"/>
                <a:gd name="T114" fmla="*/ 335 w 907"/>
                <a:gd name="T115" fmla="*/ 305 h 726"/>
                <a:gd name="T116" fmla="*/ 369 w 907"/>
                <a:gd name="T117" fmla="*/ 244 h 726"/>
                <a:gd name="T118" fmla="*/ 465 w 907"/>
                <a:gd name="T119" fmla="*/ 161 h 726"/>
                <a:gd name="T120" fmla="*/ 501 w 907"/>
                <a:gd name="T121" fmla="*/ 137 h 726"/>
                <a:gd name="T122" fmla="*/ 496 w 907"/>
                <a:gd name="T123" fmla="*/ 31 h 7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7"/>
                <a:gd name="T187" fmla="*/ 0 h 726"/>
                <a:gd name="T188" fmla="*/ 907 w 907"/>
                <a:gd name="T189" fmla="*/ 726 h 7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7" h="726">
                  <a:moveTo>
                    <a:pt x="43" y="309"/>
                  </a:moveTo>
                  <a:lnTo>
                    <a:pt x="43" y="311"/>
                  </a:lnTo>
                  <a:lnTo>
                    <a:pt x="43" y="309"/>
                  </a:lnTo>
                  <a:lnTo>
                    <a:pt x="37" y="305"/>
                  </a:lnTo>
                  <a:lnTo>
                    <a:pt x="38" y="292"/>
                  </a:lnTo>
                  <a:lnTo>
                    <a:pt x="39" y="291"/>
                  </a:lnTo>
                  <a:lnTo>
                    <a:pt x="34" y="286"/>
                  </a:lnTo>
                  <a:lnTo>
                    <a:pt x="39" y="278"/>
                  </a:lnTo>
                  <a:lnTo>
                    <a:pt x="52" y="290"/>
                  </a:lnTo>
                  <a:lnTo>
                    <a:pt x="43" y="309"/>
                  </a:lnTo>
                  <a:close/>
                  <a:moveTo>
                    <a:pt x="804" y="283"/>
                  </a:moveTo>
                  <a:lnTo>
                    <a:pt x="801" y="288"/>
                  </a:lnTo>
                  <a:lnTo>
                    <a:pt x="809" y="287"/>
                  </a:lnTo>
                  <a:lnTo>
                    <a:pt x="812" y="294"/>
                  </a:lnTo>
                  <a:lnTo>
                    <a:pt x="793" y="311"/>
                  </a:lnTo>
                  <a:lnTo>
                    <a:pt x="795" y="312"/>
                  </a:lnTo>
                  <a:lnTo>
                    <a:pt x="784" y="313"/>
                  </a:lnTo>
                  <a:lnTo>
                    <a:pt x="791" y="296"/>
                  </a:lnTo>
                  <a:lnTo>
                    <a:pt x="786" y="275"/>
                  </a:lnTo>
                  <a:lnTo>
                    <a:pt x="800" y="273"/>
                  </a:lnTo>
                  <a:lnTo>
                    <a:pt x="804" y="283"/>
                  </a:lnTo>
                  <a:close/>
                  <a:moveTo>
                    <a:pt x="149" y="283"/>
                  </a:moveTo>
                  <a:lnTo>
                    <a:pt x="153" y="291"/>
                  </a:lnTo>
                  <a:lnTo>
                    <a:pt x="158" y="302"/>
                  </a:lnTo>
                  <a:lnTo>
                    <a:pt x="133" y="304"/>
                  </a:lnTo>
                  <a:lnTo>
                    <a:pt x="114" y="299"/>
                  </a:lnTo>
                  <a:lnTo>
                    <a:pt x="111" y="298"/>
                  </a:lnTo>
                  <a:lnTo>
                    <a:pt x="98" y="287"/>
                  </a:lnTo>
                  <a:lnTo>
                    <a:pt x="99" y="283"/>
                  </a:lnTo>
                  <a:lnTo>
                    <a:pt x="99" y="282"/>
                  </a:lnTo>
                  <a:lnTo>
                    <a:pt x="106" y="284"/>
                  </a:lnTo>
                  <a:lnTo>
                    <a:pt x="111" y="277"/>
                  </a:lnTo>
                  <a:lnTo>
                    <a:pt x="127" y="271"/>
                  </a:lnTo>
                  <a:lnTo>
                    <a:pt x="132" y="270"/>
                  </a:lnTo>
                  <a:lnTo>
                    <a:pt x="139" y="281"/>
                  </a:lnTo>
                  <a:lnTo>
                    <a:pt x="148" y="282"/>
                  </a:lnTo>
                  <a:lnTo>
                    <a:pt x="149" y="283"/>
                  </a:lnTo>
                  <a:close/>
                  <a:moveTo>
                    <a:pt x="203" y="227"/>
                  </a:moveTo>
                  <a:lnTo>
                    <a:pt x="205" y="243"/>
                  </a:lnTo>
                  <a:lnTo>
                    <a:pt x="203" y="245"/>
                  </a:lnTo>
                  <a:lnTo>
                    <a:pt x="192" y="258"/>
                  </a:lnTo>
                  <a:lnTo>
                    <a:pt x="179" y="274"/>
                  </a:lnTo>
                  <a:lnTo>
                    <a:pt x="185" y="279"/>
                  </a:lnTo>
                  <a:lnTo>
                    <a:pt x="182" y="282"/>
                  </a:lnTo>
                  <a:lnTo>
                    <a:pt x="171" y="292"/>
                  </a:lnTo>
                  <a:lnTo>
                    <a:pt x="162" y="287"/>
                  </a:lnTo>
                  <a:lnTo>
                    <a:pt x="166" y="262"/>
                  </a:lnTo>
                  <a:lnTo>
                    <a:pt x="158" y="270"/>
                  </a:lnTo>
                  <a:lnTo>
                    <a:pt x="153" y="275"/>
                  </a:lnTo>
                  <a:lnTo>
                    <a:pt x="145" y="270"/>
                  </a:lnTo>
                  <a:lnTo>
                    <a:pt x="145" y="264"/>
                  </a:lnTo>
                  <a:lnTo>
                    <a:pt x="145" y="262"/>
                  </a:lnTo>
                  <a:lnTo>
                    <a:pt x="145" y="261"/>
                  </a:lnTo>
                  <a:lnTo>
                    <a:pt x="140" y="252"/>
                  </a:lnTo>
                  <a:lnTo>
                    <a:pt x="143" y="245"/>
                  </a:lnTo>
                  <a:lnTo>
                    <a:pt x="152" y="237"/>
                  </a:lnTo>
                  <a:lnTo>
                    <a:pt x="156" y="233"/>
                  </a:lnTo>
                  <a:lnTo>
                    <a:pt x="158" y="235"/>
                  </a:lnTo>
                  <a:lnTo>
                    <a:pt x="162" y="237"/>
                  </a:lnTo>
                  <a:lnTo>
                    <a:pt x="165" y="233"/>
                  </a:lnTo>
                  <a:lnTo>
                    <a:pt x="165" y="232"/>
                  </a:lnTo>
                  <a:lnTo>
                    <a:pt x="160" y="226"/>
                  </a:lnTo>
                  <a:lnTo>
                    <a:pt x="164" y="220"/>
                  </a:lnTo>
                  <a:lnTo>
                    <a:pt x="170" y="232"/>
                  </a:lnTo>
                  <a:lnTo>
                    <a:pt x="173" y="222"/>
                  </a:lnTo>
                  <a:lnTo>
                    <a:pt x="188" y="214"/>
                  </a:lnTo>
                  <a:lnTo>
                    <a:pt x="177" y="202"/>
                  </a:lnTo>
                  <a:lnTo>
                    <a:pt x="190" y="198"/>
                  </a:lnTo>
                  <a:lnTo>
                    <a:pt x="196" y="214"/>
                  </a:lnTo>
                  <a:lnTo>
                    <a:pt x="195" y="223"/>
                  </a:lnTo>
                  <a:lnTo>
                    <a:pt x="202" y="227"/>
                  </a:lnTo>
                  <a:lnTo>
                    <a:pt x="203" y="227"/>
                  </a:lnTo>
                  <a:close/>
                  <a:moveTo>
                    <a:pt x="222" y="219"/>
                  </a:moveTo>
                  <a:lnTo>
                    <a:pt x="217" y="219"/>
                  </a:lnTo>
                  <a:lnTo>
                    <a:pt x="211" y="216"/>
                  </a:lnTo>
                  <a:lnTo>
                    <a:pt x="207" y="207"/>
                  </a:lnTo>
                  <a:lnTo>
                    <a:pt x="200" y="193"/>
                  </a:lnTo>
                  <a:lnTo>
                    <a:pt x="204" y="185"/>
                  </a:lnTo>
                  <a:lnTo>
                    <a:pt x="200" y="180"/>
                  </a:lnTo>
                  <a:lnTo>
                    <a:pt x="199" y="172"/>
                  </a:lnTo>
                  <a:lnTo>
                    <a:pt x="200" y="163"/>
                  </a:lnTo>
                  <a:lnTo>
                    <a:pt x="213" y="159"/>
                  </a:lnTo>
                  <a:lnTo>
                    <a:pt x="217" y="167"/>
                  </a:lnTo>
                  <a:lnTo>
                    <a:pt x="234" y="172"/>
                  </a:lnTo>
                  <a:lnTo>
                    <a:pt x="240" y="182"/>
                  </a:lnTo>
                  <a:lnTo>
                    <a:pt x="242" y="188"/>
                  </a:lnTo>
                  <a:lnTo>
                    <a:pt x="234" y="214"/>
                  </a:lnTo>
                  <a:lnTo>
                    <a:pt x="225" y="218"/>
                  </a:lnTo>
                  <a:lnTo>
                    <a:pt x="222" y="219"/>
                  </a:lnTo>
                  <a:close/>
                  <a:moveTo>
                    <a:pt x="167" y="138"/>
                  </a:moveTo>
                  <a:lnTo>
                    <a:pt x="185" y="154"/>
                  </a:lnTo>
                  <a:lnTo>
                    <a:pt x="175" y="160"/>
                  </a:lnTo>
                  <a:lnTo>
                    <a:pt x="158" y="195"/>
                  </a:lnTo>
                  <a:lnTo>
                    <a:pt x="147" y="219"/>
                  </a:lnTo>
                  <a:lnTo>
                    <a:pt x="139" y="220"/>
                  </a:lnTo>
                  <a:lnTo>
                    <a:pt x="141" y="228"/>
                  </a:lnTo>
                  <a:lnTo>
                    <a:pt x="126" y="233"/>
                  </a:lnTo>
                  <a:lnTo>
                    <a:pt x="123" y="235"/>
                  </a:lnTo>
                  <a:lnTo>
                    <a:pt x="116" y="230"/>
                  </a:lnTo>
                  <a:lnTo>
                    <a:pt x="112" y="240"/>
                  </a:lnTo>
                  <a:lnTo>
                    <a:pt x="92" y="247"/>
                  </a:lnTo>
                  <a:lnTo>
                    <a:pt x="86" y="240"/>
                  </a:lnTo>
                  <a:lnTo>
                    <a:pt x="85" y="248"/>
                  </a:lnTo>
                  <a:lnTo>
                    <a:pt x="75" y="252"/>
                  </a:lnTo>
                  <a:lnTo>
                    <a:pt x="73" y="240"/>
                  </a:lnTo>
                  <a:lnTo>
                    <a:pt x="84" y="220"/>
                  </a:lnTo>
                  <a:lnTo>
                    <a:pt x="81" y="216"/>
                  </a:lnTo>
                  <a:lnTo>
                    <a:pt x="73" y="218"/>
                  </a:lnTo>
                  <a:lnTo>
                    <a:pt x="71" y="223"/>
                  </a:lnTo>
                  <a:lnTo>
                    <a:pt x="60" y="224"/>
                  </a:lnTo>
                  <a:lnTo>
                    <a:pt x="59" y="215"/>
                  </a:lnTo>
                  <a:lnTo>
                    <a:pt x="55" y="211"/>
                  </a:lnTo>
                  <a:lnTo>
                    <a:pt x="55" y="205"/>
                  </a:lnTo>
                  <a:lnTo>
                    <a:pt x="72" y="209"/>
                  </a:lnTo>
                  <a:lnTo>
                    <a:pt x="76" y="206"/>
                  </a:lnTo>
                  <a:lnTo>
                    <a:pt x="76" y="199"/>
                  </a:lnTo>
                  <a:lnTo>
                    <a:pt x="80" y="197"/>
                  </a:lnTo>
                  <a:lnTo>
                    <a:pt x="86" y="202"/>
                  </a:lnTo>
                  <a:lnTo>
                    <a:pt x="90" y="186"/>
                  </a:lnTo>
                  <a:lnTo>
                    <a:pt x="98" y="193"/>
                  </a:lnTo>
                  <a:lnTo>
                    <a:pt x="103" y="185"/>
                  </a:lnTo>
                  <a:lnTo>
                    <a:pt x="112" y="192"/>
                  </a:lnTo>
                  <a:lnTo>
                    <a:pt x="109" y="203"/>
                  </a:lnTo>
                  <a:lnTo>
                    <a:pt x="119" y="205"/>
                  </a:lnTo>
                  <a:lnTo>
                    <a:pt x="127" y="199"/>
                  </a:lnTo>
                  <a:lnTo>
                    <a:pt x="122" y="192"/>
                  </a:lnTo>
                  <a:lnTo>
                    <a:pt x="122" y="184"/>
                  </a:lnTo>
                  <a:lnTo>
                    <a:pt x="115" y="176"/>
                  </a:lnTo>
                  <a:lnTo>
                    <a:pt x="122" y="169"/>
                  </a:lnTo>
                  <a:lnTo>
                    <a:pt x="122" y="171"/>
                  </a:lnTo>
                  <a:lnTo>
                    <a:pt x="133" y="177"/>
                  </a:lnTo>
                  <a:lnTo>
                    <a:pt x="135" y="185"/>
                  </a:lnTo>
                  <a:lnTo>
                    <a:pt x="140" y="189"/>
                  </a:lnTo>
                  <a:lnTo>
                    <a:pt x="154" y="173"/>
                  </a:lnTo>
                  <a:lnTo>
                    <a:pt x="143" y="161"/>
                  </a:lnTo>
                  <a:lnTo>
                    <a:pt x="149" y="154"/>
                  </a:lnTo>
                  <a:lnTo>
                    <a:pt x="154" y="158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64" y="152"/>
                  </a:lnTo>
                  <a:lnTo>
                    <a:pt x="167" y="138"/>
                  </a:lnTo>
                  <a:close/>
                  <a:moveTo>
                    <a:pt x="868" y="126"/>
                  </a:moveTo>
                  <a:lnTo>
                    <a:pt x="865" y="127"/>
                  </a:lnTo>
                  <a:lnTo>
                    <a:pt x="864" y="126"/>
                  </a:lnTo>
                  <a:lnTo>
                    <a:pt x="859" y="120"/>
                  </a:lnTo>
                  <a:lnTo>
                    <a:pt x="860" y="118"/>
                  </a:lnTo>
                  <a:lnTo>
                    <a:pt x="864" y="123"/>
                  </a:lnTo>
                  <a:lnTo>
                    <a:pt x="865" y="123"/>
                  </a:lnTo>
                  <a:lnTo>
                    <a:pt x="867" y="123"/>
                  </a:lnTo>
                  <a:lnTo>
                    <a:pt x="868" y="126"/>
                  </a:lnTo>
                  <a:close/>
                  <a:moveTo>
                    <a:pt x="224" y="96"/>
                  </a:moveTo>
                  <a:lnTo>
                    <a:pt x="224" y="101"/>
                  </a:lnTo>
                  <a:lnTo>
                    <a:pt x="236" y="99"/>
                  </a:lnTo>
                  <a:lnTo>
                    <a:pt x="238" y="105"/>
                  </a:lnTo>
                  <a:lnTo>
                    <a:pt x="229" y="109"/>
                  </a:lnTo>
                  <a:lnTo>
                    <a:pt x="225" y="116"/>
                  </a:lnTo>
                  <a:lnTo>
                    <a:pt x="211" y="108"/>
                  </a:lnTo>
                  <a:lnTo>
                    <a:pt x="216" y="101"/>
                  </a:lnTo>
                  <a:lnTo>
                    <a:pt x="208" y="95"/>
                  </a:lnTo>
                  <a:lnTo>
                    <a:pt x="213" y="87"/>
                  </a:lnTo>
                  <a:lnTo>
                    <a:pt x="221" y="86"/>
                  </a:lnTo>
                  <a:lnTo>
                    <a:pt x="232" y="91"/>
                  </a:lnTo>
                  <a:lnTo>
                    <a:pt x="224" y="96"/>
                  </a:lnTo>
                  <a:close/>
                  <a:moveTo>
                    <a:pt x="285" y="55"/>
                  </a:moveTo>
                  <a:lnTo>
                    <a:pt x="284" y="74"/>
                  </a:lnTo>
                  <a:lnTo>
                    <a:pt x="270" y="67"/>
                  </a:lnTo>
                  <a:lnTo>
                    <a:pt x="277" y="51"/>
                  </a:lnTo>
                  <a:lnTo>
                    <a:pt x="285" y="55"/>
                  </a:lnTo>
                  <a:close/>
                  <a:moveTo>
                    <a:pt x="364" y="23"/>
                  </a:moveTo>
                  <a:lnTo>
                    <a:pt x="364" y="36"/>
                  </a:lnTo>
                  <a:lnTo>
                    <a:pt x="381" y="32"/>
                  </a:lnTo>
                  <a:lnTo>
                    <a:pt x="386" y="36"/>
                  </a:lnTo>
                  <a:lnTo>
                    <a:pt x="376" y="48"/>
                  </a:lnTo>
                  <a:lnTo>
                    <a:pt x="387" y="61"/>
                  </a:lnTo>
                  <a:lnTo>
                    <a:pt x="394" y="55"/>
                  </a:lnTo>
                  <a:lnTo>
                    <a:pt x="397" y="48"/>
                  </a:lnTo>
                  <a:lnTo>
                    <a:pt x="403" y="46"/>
                  </a:lnTo>
                  <a:lnTo>
                    <a:pt x="403" y="59"/>
                  </a:lnTo>
                  <a:lnTo>
                    <a:pt x="387" y="74"/>
                  </a:lnTo>
                  <a:lnTo>
                    <a:pt x="386" y="74"/>
                  </a:lnTo>
                  <a:lnTo>
                    <a:pt x="365" y="72"/>
                  </a:lnTo>
                  <a:lnTo>
                    <a:pt x="365" y="78"/>
                  </a:lnTo>
                  <a:lnTo>
                    <a:pt x="365" y="80"/>
                  </a:lnTo>
                  <a:lnTo>
                    <a:pt x="355" y="88"/>
                  </a:lnTo>
                  <a:lnTo>
                    <a:pt x="339" y="74"/>
                  </a:lnTo>
                  <a:lnTo>
                    <a:pt x="348" y="66"/>
                  </a:lnTo>
                  <a:lnTo>
                    <a:pt x="346" y="63"/>
                  </a:lnTo>
                  <a:lnTo>
                    <a:pt x="326" y="70"/>
                  </a:lnTo>
                  <a:lnTo>
                    <a:pt x="326" y="68"/>
                  </a:lnTo>
                  <a:lnTo>
                    <a:pt x="323" y="50"/>
                  </a:lnTo>
                  <a:lnTo>
                    <a:pt x="348" y="45"/>
                  </a:lnTo>
                  <a:lnTo>
                    <a:pt x="357" y="50"/>
                  </a:lnTo>
                  <a:lnTo>
                    <a:pt x="360" y="44"/>
                  </a:lnTo>
                  <a:lnTo>
                    <a:pt x="342" y="31"/>
                  </a:lnTo>
                  <a:lnTo>
                    <a:pt x="346" y="25"/>
                  </a:lnTo>
                  <a:lnTo>
                    <a:pt x="364" y="23"/>
                  </a:lnTo>
                  <a:close/>
                  <a:moveTo>
                    <a:pt x="580" y="6"/>
                  </a:moveTo>
                  <a:lnTo>
                    <a:pt x="576" y="15"/>
                  </a:lnTo>
                  <a:lnTo>
                    <a:pt x="577" y="31"/>
                  </a:lnTo>
                  <a:lnTo>
                    <a:pt x="587" y="21"/>
                  </a:lnTo>
                  <a:lnTo>
                    <a:pt x="604" y="21"/>
                  </a:lnTo>
                  <a:lnTo>
                    <a:pt x="607" y="34"/>
                  </a:lnTo>
                  <a:lnTo>
                    <a:pt x="601" y="50"/>
                  </a:lnTo>
                  <a:lnTo>
                    <a:pt x="606" y="53"/>
                  </a:lnTo>
                  <a:lnTo>
                    <a:pt x="602" y="66"/>
                  </a:lnTo>
                  <a:lnTo>
                    <a:pt x="590" y="68"/>
                  </a:lnTo>
                  <a:lnTo>
                    <a:pt x="596" y="74"/>
                  </a:lnTo>
                  <a:lnTo>
                    <a:pt x="579" y="80"/>
                  </a:lnTo>
                  <a:lnTo>
                    <a:pt x="569" y="76"/>
                  </a:lnTo>
                  <a:lnTo>
                    <a:pt x="558" y="83"/>
                  </a:lnTo>
                  <a:lnTo>
                    <a:pt x="556" y="89"/>
                  </a:lnTo>
                  <a:lnTo>
                    <a:pt x="555" y="96"/>
                  </a:lnTo>
                  <a:lnTo>
                    <a:pt x="567" y="91"/>
                  </a:lnTo>
                  <a:lnTo>
                    <a:pt x="583" y="92"/>
                  </a:lnTo>
                  <a:lnTo>
                    <a:pt x="585" y="96"/>
                  </a:lnTo>
                  <a:lnTo>
                    <a:pt x="576" y="108"/>
                  </a:lnTo>
                  <a:lnTo>
                    <a:pt x="569" y="118"/>
                  </a:lnTo>
                  <a:lnTo>
                    <a:pt x="559" y="127"/>
                  </a:lnTo>
                  <a:lnTo>
                    <a:pt x="550" y="134"/>
                  </a:lnTo>
                  <a:lnTo>
                    <a:pt x="549" y="134"/>
                  </a:lnTo>
                  <a:lnTo>
                    <a:pt x="552" y="134"/>
                  </a:lnTo>
                  <a:lnTo>
                    <a:pt x="559" y="134"/>
                  </a:lnTo>
                  <a:lnTo>
                    <a:pt x="580" y="121"/>
                  </a:lnTo>
                  <a:lnTo>
                    <a:pt x="592" y="108"/>
                  </a:lnTo>
                  <a:lnTo>
                    <a:pt x="600" y="96"/>
                  </a:lnTo>
                  <a:lnTo>
                    <a:pt x="601" y="99"/>
                  </a:lnTo>
                  <a:lnTo>
                    <a:pt x="606" y="112"/>
                  </a:lnTo>
                  <a:lnTo>
                    <a:pt x="601" y="130"/>
                  </a:lnTo>
                  <a:lnTo>
                    <a:pt x="589" y="146"/>
                  </a:lnTo>
                  <a:lnTo>
                    <a:pt x="580" y="158"/>
                  </a:lnTo>
                  <a:lnTo>
                    <a:pt x="576" y="165"/>
                  </a:lnTo>
                  <a:lnTo>
                    <a:pt x="575" y="169"/>
                  </a:lnTo>
                  <a:lnTo>
                    <a:pt x="579" y="176"/>
                  </a:lnTo>
                  <a:lnTo>
                    <a:pt x="583" y="165"/>
                  </a:lnTo>
                  <a:lnTo>
                    <a:pt x="585" y="161"/>
                  </a:lnTo>
                  <a:lnTo>
                    <a:pt x="596" y="158"/>
                  </a:lnTo>
                  <a:lnTo>
                    <a:pt x="598" y="158"/>
                  </a:lnTo>
                  <a:lnTo>
                    <a:pt x="601" y="158"/>
                  </a:lnTo>
                  <a:lnTo>
                    <a:pt x="598" y="161"/>
                  </a:lnTo>
                  <a:lnTo>
                    <a:pt x="593" y="171"/>
                  </a:lnTo>
                  <a:lnTo>
                    <a:pt x="597" y="173"/>
                  </a:lnTo>
                  <a:lnTo>
                    <a:pt x="604" y="164"/>
                  </a:lnTo>
                  <a:lnTo>
                    <a:pt x="605" y="161"/>
                  </a:lnTo>
                  <a:lnTo>
                    <a:pt x="611" y="150"/>
                  </a:lnTo>
                  <a:lnTo>
                    <a:pt x="622" y="147"/>
                  </a:lnTo>
                  <a:lnTo>
                    <a:pt x="613" y="165"/>
                  </a:lnTo>
                  <a:lnTo>
                    <a:pt x="611" y="189"/>
                  </a:lnTo>
                  <a:lnTo>
                    <a:pt x="611" y="206"/>
                  </a:lnTo>
                  <a:lnTo>
                    <a:pt x="614" y="216"/>
                  </a:lnTo>
                  <a:lnTo>
                    <a:pt x="617" y="232"/>
                  </a:lnTo>
                  <a:lnTo>
                    <a:pt x="623" y="233"/>
                  </a:lnTo>
                  <a:lnTo>
                    <a:pt x="623" y="232"/>
                  </a:lnTo>
                  <a:lnTo>
                    <a:pt x="621" y="223"/>
                  </a:lnTo>
                  <a:lnTo>
                    <a:pt x="619" y="215"/>
                  </a:lnTo>
                  <a:lnTo>
                    <a:pt x="618" y="211"/>
                  </a:lnTo>
                  <a:lnTo>
                    <a:pt x="618" y="199"/>
                  </a:lnTo>
                  <a:lnTo>
                    <a:pt x="618" y="195"/>
                  </a:lnTo>
                  <a:lnTo>
                    <a:pt x="617" y="180"/>
                  </a:lnTo>
                  <a:lnTo>
                    <a:pt x="621" y="172"/>
                  </a:lnTo>
                  <a:lnTo>
                    <a:pt x="622" y="160"/>
                  </a:lnTo>
                  <a:lnTo>
                    <a:pt x="626" y="154"/>
                  </a:lnTo>
                  <a:lnTo>
                    <a:pt x="634" y="161"/>
                  </a:lnTo>
                  <a:lnTo>
                    <a:pt x="634" y="158"/>
                  </a:lnTo>
                  <a:lnTo>
                    <a:pt x="634" y="154"/>
                  </a:lnTo>
                  <a:lnTo>
                    <a:pt x="634" y="152"/>
                  </a:lnTo>
                  <a:lnTo>
                    <a:pt x="635" y="144"/>
                  </a:lnTo>
                  <a:lnTo>
                    <a:pt x="634" y="144"/>
                  </a:lnTo>
                  <a:lnTo>
                    <a:pt x="623" y="140"/>
                  </a:lnTo>
                  <a:lnTo>
                    <a:pt x="623" y="127"/>
                  </a:lnTo>
                  <a:lnTo>
                    <a:pt x="624" y="117"/>
                  </a:lnTo>
                  <a:lnTo>
                    <a:pt x="623" y="104"/>
                  </a:lnTo>
                  <a:lnTo>
                    <a:pt x="623" y="103"/>
                  </a:lnTo>
                  <a:lnTo>
                    <a:pt x="630" y="100"/>
                  </a:lnTo>
                  <a:lnTo>
                    <a:pt x="631" y="100"/>
                  </a:lnTo>
                  <a:lnTo>
                    <a:pt x="632" y="100"/>
                  </a:lnTo>
                  <a:lnTo>
                    <a:pt x="631" y="99"/>
                  </a:lnTo>
                  <a:lnTo>
                    <a:pt x="626" y="93"/>
                  </a:lnTo>
                  <a:lnTo>
                    <a:pt x="624" y="83"/>
                  </a:lnTo>
                  <a:lnTo>
                    <a:pt x="628" y="68"/>
                  </a:lnTo>
                  <a:lnTo>
                    <a:pt x="634" y="50"/>
                  </a:lnTo>
                  <a:lnTo>
                    <a:pt x="635" y="48"/>
                  </a:lnTo>
                  <a:lnTo>
                    <a:pt x="655" y="40"/>
                  </a:lnTo>
                  <a:lnTo>
                    <a:pt x="664" y="44"/>
                  </a:lnTo>
                  <a:lnTo>
                    <a:pt x="673" y="44"/>
                  </a:lnTo>
                  <a:lnTo>
                    <a:pt x="676" y="44"/>
                  </a:lnTo>
                  <a:lnTo>
                    <a:pt x="679" y="53"/>
                  </a:lnTo>
                  <a:lnTo>
                    <a:pt x="691" y="55"/>
                  </a:lnTo>
                  <a:lnTo>
                    <a:pt x="685" y="68"/>
                  </a:lnTo>
                  <a:lnTo>
                    <a:pt x="695" y="70"/>
                  </a:lnTo>
                  <a:lnTo>
                    <a:pt x="689" y="83"/>
                  </a:lnTo>
                  <a:lnTo>
                    <a:pt x="687" y="92"/>
                  </a:lnTo>
                  <a:lnTo>
                    <a:pt x="699" y="82"/>
                  </a:lnTo>
                  <a:lnTo>
                    <a:pt x="710" y="75"/>
                  </a:lnTo>
                  <a:lnTo>
                    <a:pt x="721" y="66"/>
                  </a:lnTo>
                  <a:lnTo>
                    <a:pt x="727" y="65"/>
                  </a:lnTo>
                  <a:lnTo>
                    <a:pt x="729" y="63"/>
                  </a:lnTo>
                  <a:lnTo>
                    <a:pt x="733" y="75"/>
                  </a:lnTo>
                  <a:lnTo>
                    <a:pt x="727" y="96"/>
                  </a:lnTo>
                  <a:lnTo>
                    <a:pt x="737" y="89"/>
                  </a:lnTo>
                  <a:lnTo>
                    <a:pt x="740" y="82"/>
                  </a:lnTo>
                  <a:lnTo>
                    <a:pt x="746" y="71"/>
                  </a:lnTo>
                  <a:lnTo>
                    <a:pt x="748" y="63"/>
                  </a:lnTo>
                  <a:lnTo>
                    <a:pt x="761" y="66"/>
                  </a:lnTo>
                  <a:lnTo>
                    <a:pt x="769" y="68"/>
                  </a:lnTo>
                  <a:lnTo>
                    <a:pt x="762" y="76"/>
                  </a:lnTo>
                  <a:lnTo>
                    <a:pt x="771" y="76"/>
                  </a:lnTo>
                  <a:lnTo>
                    <a:pt x="779" y="80"/>
                  </a:lnTo>
                  <a:lnTo>
                    <a:pt x="784" y="84"/>
                  </a:lnTo>
                  <a:lnTo>
                    <a:pt x="778" y="95"/>
                  </a:lnTo>
                  <a:lnTo>
                    <a:pt x="770" y="103"/>
                  </a:lnTo>
                  <a:lnTo>
                    <a:pt x="762" y="108"/>
                  </a:lnTo>
                  <a:lnTo>
                    <a:pt x="767" y="112"/>
                  </a:lnTo>
                  <a:lnTo>
                    <a:pt x="771" y="113"/>
                  </a:lnTo>
                  <a:lnTo>
                    <a:pt x="795" y="100"/>
                  </a:lnTo>
                  <a:lnTo>
                    <a:pt x="809" y="93"/>
                  </a:lnTo>
                  <a:lnTo>
                    <a:pt x="813" y="100"/>
                  </a:lnTo>
                  <a:lnTo>
                    <a:pt x="813" y="104"/>
                  </a:lnTo>
                  <a:lnTo>
                    <a:pt x="822" y="105"/>
                  </a:lnTo>
                  <a:lnTo>
                    <a:pt x="826" y="109"/>
                  </a:lnTo>
                  <a:lnTo>
                    <a:pt x="830" y="120"/>
                  </a:lnTo>
                  <a:lnTo>
                    <a:pt x="837" y="118"/>
                  </a:lnTo>
                  <a:lnTo>
                    <a:pt x="847" y="109"/>
                  </a:lnTo>
                  <a:lnTo>
                    <a:pt x="855" y="118"/>
                  </a:lnTo>
                  <a:lnTo>
                    <a:pt x="858" y="126"/>
                  </a:lnTo>
                  <a:lnTo>
                    <a:pt x="860" y="131"/>
                  </a:lnTo>
                  <a:lnTo>
                    <a:pt x="862" y="135"/>
                  </a:lnTo>
                  <a:lnTo>
                    <a:pt x="865" y="146"/>
                  </a:lnTo>
                  <a:lnTo>
                    <a:pt x="867" y="150"/>
                  </a:lnTo>
                  <a:lnTo>
                    <a:pt x="860" y="158"/>
                  </a:lnTo>
                  <a:lnTo>
                    <a:pt x="855" y="160"/>
                  </a:lnTo>
                  <a:lnTo>
                    <a:pt x="839" y="168"/>
                  </a:lnTo>
                  <a:lnTo>
                    <a:pt x="824" y="176"/>
                  </a:lnTo>
                  <a:lnTo>
                    <a:pt x="824" y="186"/>
                  </a:lnTo>
                  <a:lnTo>
                    <a:pt x="822" y="186"/>
                  </a:lnTo>
                  <a:lnTo>
                    <a:pt x="813" y="192"/>
                  </a:lnTo>
                  <a:lnTo>
                    <a:pt x="816" y="201"/>
                  </a:lnTo>
                  <a:lnTo>
                    <a:pt x="810" y="210"/>
                  </a:lnTo>
                  <a:lnTo>
                    <a:pt x="804" y="215"/>
                  </a:lnTo>
                  <a:lnTo>
                    <a:pt x="797" y="220"/>
                  </a:lnTo>
                  <a:lnTo>
                    <a:pt x="804" y="226"/>
                  </a:lnTo>
                  <a:lnTo>
                    <a:pt x="791" y="230"/>
                  </a:lnTo>
                  <a:lnTo>
                    <a:pt x="771" y="237"/>
                  </a:lnTo>
                  <a:lnTo>
                    <a:pt x="767" y="236"/>
                  </a:lnTo>
                  <a:lnTo>
                    <a:pt x="752" y="236"/>
                  </a:lnTo>
                  <a:lnTo>
                    <a:pt x="734" y="235"/>
                  </a:lnTo>
                  <a:lnTo>
                    <a:pt x="733" y="235"/>
                  </a:lnTo>
                  <a:lnTo>
                    <a:pt x="720" y="233"/>
                  </a:lnTo>
                  <a:lnTo>
                    <a:pt x="716" y="233"/>
                  </a:lnTo>
                  <a:lnTo>
                    <a:pt x="714" y="233"/>
                  </a:lnTo>
                  <a:lnTo>
                    <a:pt x="706" y="233"/>
                  </a:lnTo>
                  <a:lnTo>
                    <a:pt x="687" y="232"/>
                  </a:lnTo>
                  <a:lnTo>
                    <a:pt x="674" y="228"/>
                  </a:lnTo>
                  <a:lnTo>
                    <a:pt x="672" y="227"/>
                  </a:lnTo>
                  <a:lnTo>
                    <a:pt x="670" y="228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57" y="232"/>
                  </a:lnTo>
                  <a:lnTo>
                    <a:pt x="660" y="236"/>
                  </a:lnTo>
                  <a:lnTo>
                    <a:pt x="662" y="235"/>
                  </a:lnTo>
                  <a:lnTo>
                    <a:pt x="669" y="233"/>
                  </a:lnTo>
                  <a:lnTo>
                    <a:pt x="674" y="232"/>
                  </a:lnTo>
                  <a:lnTo>
                    <a:pt x="670" y="240"/>
                  </a:lnTo>
                  <a:lnTo>
                    <a:pt x="664" y="245"/>
                  </a:lnTo>
                  <a:lnTo>
                    <a:pt x="666" y="249"/>
                  </a:lnTo>
                  <a:lnTo>
                    <a:pt x="672" y="250"/>
                  </a:lnTo>
                  <a:lnTo>
                    <a:pt x="679" y="245"/>
                  </a:lnTo>
                  <a:lnTo>
                    <a:pt x="685" y="245"/>
                  </a:lnTo>
                  <a:lnTo>
                    <a:pt x="686" y="248"/>
                  </a:lnTo>
                  <a:lnTo>
                    <a:pt x="679" y="250"/>
                  </a:lnTo>
                  <a:lnTo>
                    <a:pt x="683" y="253"/>
                  </a:lnTo>
                  <a:lnTo>
                    <a:pt x="689" y="252"/>
                  </a:lnTo>
                  <a:lnTo>
                    <a:pt x="699" y="252"/>
                  </a:lnTo>
                  <a:lnTo>
                    <a:pt x="710" y="252"/>
                  </a:lnTo>
                  <a:lnTo>
                    <a:pt x="717" y="253"/>
                  </a:lnTo>
                  <a:lnTo>
                    <a:pt x="720" y="260"/>
                  </a:lnTo>
                  <a:lnTo>
                    <a:pt x="731" y="258"/>
                  </a:lnTo>
                  <a:lnTo>
                    <a:pt x="736" y="258"/>
                  </a:lnTo>
                  <a:lnTo>
                    <a:pt x="745" y="257"/>
                  </a:lnTo>
                  <a:lnTo>
                    <a:pt x="754" y="260"/>
                  </a:lnTo>
                  <a:lnTo>
                    <a:pt x="765" y="264"/>
                  </a:lnTo>
                  <a:lnTo>
                    <a:pt x="758" y="273"/>
                  </a:lnTo>
                  <a:lnTo>
                    <a:pt x="750" y="282"/>
                  </a:lnTo>
                  <a:lnTo>
                    <a:pt x="749" y="288"/>
                  </a:lnTo>
                  <a:lnTo>
                    <a:pt x="749" y="290"/>
                  </a:lnTo>
                  <a:lnTo>
                    <a:pt x="749" y="298"/>
                  </a:lnTo>
                  <a:lnTo>
                    <a:pt x="754" y="296"/>
                  </a:lnTo>
                  <a:lnTo>
                    <a:pt x="755" y="295"/>
                  </a:lnTo>
                  <a:lnTo>
                    <a:pt x="759" y="279"/>
                  </a:lnTo>
                  <a:lnTo>
                    <a:pt x="767" y="277"/>
                  </a:lnTo>
                  <a:lnTo>
                    <a:pt x="774" y="277"/>
                  </a:lnTo>
                  <a:lnTo>
                    <a:pt x="780" y="281"/>
                  </a:lnTo>
                  <a:lnTo>
                    <a:pt x="783" y="292"/>
                  </a:lnTo>
                  <a:lnTo>
                    <a:pt x="782" y="302"/>
                  </a:lnTo>
                  <a:lnTo>
                    <a:pt x="780" y="305"/>
                  </a:lnTo>
                  <a:lnTo>
                    <a:pt x="779" y="309"/>
                  </a:lnTo>
                  <a:lnTo>
                    <a:pt x="778" y="315"/>
                  </a:lnTo>
                  <a:lnTo>
                    <a:pt x="775" y="325"/>
                  </a:lnTo>
                  <a:lnTo>
                    <a:pt x="774" y="329"/>
                  </a:lnTo>
                  <a:lnTo>
                    <a:pt x="772" y="330"/>
                  </a:lnTo>
                  <a:lnTo>
                    <a:pt x="767" y="333"/>
                  </a:lnTo>
                  <a:lnTo>
                    <a:pt x="762" y="337"/>
                  </a:lnTo>
                  <a:lnTo>
                    <a:pt x="769" y="338"/>
                  </a:lnTo>
                  <a:lnTo>
                    <a:pt x="770" y="338"/>
                  </a:lnTo>
                  <a:lnTo>
                    <a:pt x="771" y="346"/>
                  </a:lnTo>
                  <a:lnTo>
                    <a:pt x="771" y="347"/>
                  </a:lnTo>
                  <a:lnTo>
                    <a:pt x="775" y="343"/>
                  </a:lnTo>
                  <a:lnTo>
                    <a:pt x="778" y="339"/>
                  </a:lnTo>
                  <a:lnTo>
                    <a:pt x="780" y="333"/>
                  </a:lnTo>
                  <a:lnTo>
                    <a:pt x="783" y="326"/>
                  </a:lnTo>
                  <a:lnTo>
                    <a:pt x="788" y="319"/>
                  </a:lnTo>
                  <a:lnTo>
                    <a:pt x="796" y="319"/>
                  </a:lnTo>
                  <a:lnTo>
                    <a:pt x="801" y="319"/>
                  </a:lnTo>
                  <a:lnTo>
                    <a:pt x="805" y="313"/>
                  </a:lnTo>
                  <a:lnTo>
                    <a:pt x="812" y="305"/>
                  </a:lnTo>
                  <a:lnTo>
                    <a:pt x="816" y="304"/>
                  </a:lnTo>
                  <a:lnTo>
                    <a:pt x="812" y="316"/>
                  </a:lnTo>
                  <a:lnTo>
                    <a:pt x="809" y="319"/>
                  </a:lnTo>
                  <a:lnTo>
                    <a:pt x="805" y="325"/>
                  </a:lnTo>
                  <a:lnTo>
                    <a:pt x="804" y="326"/>
                  </a:lnTo>
                  <a:lnTo>
                    <a:pt x="805" y="333"/>
                  </a:lnTo>
                  <a:lnTo>
                    <a:pt x="808" y="342"/>
                  </a:lnTo>
                  <a:lnTo>
                    <a:pt x="812" y="351"/>
                  </a:lnTo>
                  <a:lnTo>
                    <a:pt x="816" y="347"/>
                  </a:lnTo>
                  <a:lnTo>
                    <a:pt x="812" y="337"/>
                  </a:lnTo>
                  <a:lnTo>
                    <a:pt x="812" y="333"/>
                  </a:lnTo>
                  <a:lnTo>
                    <a:pt x="810" y="329"/>
                  </a:lnTo>
                  <a:lnTo>
                    <a:pt x="812" y="326"/>
                  </a:lnTo>
                  <a:lnTo>
                    <a:pt x="812" y="325"/>
                  </a:lnTo>
                  <a:lnTo>
                    <a:pt x="817" y="315"/>
                  </a:lnTo>
                  <a:lnTo>
                    <a:pt x="824" y="325"/>
                  </a:lnTo>
                  <a:lnTo>
                    <a:pt x="826" y="329"/>
                  </a:lnTo>
                  <a:lnTo>
                    <a:pt x="826" y="326"/>
                  </a:lnTo>
                  <a:lnTo>
                    <a:pt x="826" y="320"/>
                  </a:lnTo>
                  <a:lnTo>
                    <a:pt x="826" y="319"/>
                  </a:lnTo>
                  <a:lnTo>
                    <a:pt x="825" y="313"/>
                  </a:lnTo>
                  <a:lnTo>
                    <a:pt x="821" y="305"/>
                  </a:lnTo>
                  <a:lnTo>
                    <a:pt x="822" y="304"/>
                  </a:lnTo>
                  <a:lnTo>
                    <a:pt x="827" y="302"/>
                  </a:lnTo>
                  <a:lnTo>
                    <a:pt x="827" y="300"/>
                  </a:lnTo>
                  <a:lnTo>
                    <a:pt x="822" y="290"/>
                  </a:lnTo>
                  <a:lnTo>
                    <a:pt x="817" y="281"/>
                  </a:lnTo>
                  <a:lnTo>
                    <a:pt x="820" y="274"/>
                  </a:lnTo>
                  <a:lnTo>
                    <a:pt x="831" y="274"/>
                  </a:lnTo>
                  <a:lnTo>
                    <a:pt x="829" y="283"/>
                  </a:lnTo>
                  <a:lnTo>
                    <a:pt x="837" y="282"/>
                  </a:lnTo>
                  <a:lnTo>
                    <a:pt x="843" y="292"/>
                  </a:lnTo>
                  <a:lnTo>
                    <a:pt x="847" y="303"/>
                  </a:lnTo>
                  <a:lnTo>
                    <a:pt x="848" y="308"/>
                  </a:lnTo>
                  <a:lnTo>
                    <a:pt x="848" y="312"/>
                  </a:lnTo>
                  <a:lnTo>
                    <a:pt x="847" y="320"/>
                  </a:lnTo>
                  <a:lnTo>
                    <a:pt x="843" y="324"/>
                  </a:lnTo>
                  <a:lnTo>
                    <a:pt x="850" y="325"/>
                  </a:lnTo>
                  <a:lnTo>
                    <a:pt x="856" y="319"/>
                  </a:lnTo>
                  <a:lnTo>
                    <a:pt x="854" y="312"/>
                  </a:lnTo>
                  <a:lnTo>
                    <a:pt x="852" y="305"/>
                  </a:lnTo>
                  <a:lnTo>
                    <a:pt x="852" y="304"/>
                  </a:lnTo>
                  <a:lnTo>
                    <a:pt x="848" y="296"/>
                  </a:lnTo>
                  <a:lnTo>
                    <a:pt x="846" y="286"/>
                  </a:lnTo>
                  <a:lnTo>
                    <a:pt x="852" y="281"/>
                  </a:lnTo>
                  <a:lnTo>
                    <a:pt x="860" y="283"/>
                  </a:lnTo>
                  <a:lnTo>
                    <a:pt x="862" y="281"/>
                  </a:lnTo>
                  <a:lnTo>
                    <a:pt x="872" y="282"/>
                  </a:lnTo>
                  <a:lnTo>
                    <a:pt x="873" y="282"/>
                  </a:lnTo>
                  <a:lnTo>
                    <a:pt x="871" y="294"/>
                  </a:lnTo>
                  <a:lnTo>
                    <a:pt x="880" y="283"/>
                  </a:lnTo>
                  <a:lnTo>
                    <a:pt x="882" y="283"/>
                  </a:lnTo>
                  <a:lnTo>
                    <a:pt x="884" y="284"/>
                  </a:lnTo>
                  <a:lnTo>
                    <a:pt x="886" y="287"/>
                  </a:lnTo>
                  <a:lnTo>
                    <a:pt x="886" y="288"/>
                  </a:lnTo>
                  <a:lnTo>
                    <a:pt x="888" y="290"/>
                  </a:lnTo>
                  <a:lnTo>
                    <a:pt x="888" y="291"/>
                  </a:lnTo>
                  <a:lnTo>
                    <a:pt x="889" y="290"/>
                  </a:lnTo>
                  <a:lnTo>
                    <a:pt x="890" y="294"/>
                  </a:lnTo>
                  <a:lnTo>
                    <a:pt x="892" y="294"/>
                  </a:lnTo>
                  <a:lnTo>
                    <a:pt x="893" y="299"/>
                  </a:lnTo>
                  <a:lnTo>
                    <a:pt x="892" y="300"/>
                  </a:lnTo>
                  <a:lnTo>
                    <a:pt x="894" y="303"/>
                  </a:lnTo>
                  <a:lnTo>
                    <a:pt x="896" y="304"/>
                  </a:lnTo>
                  <a:lnTo>
                    <a:pt x="899" y="307"/>
                  </a:lnTo>
                  <a:lnTo>
                    <a:pt x="899" y="305"/>
                  </a:lnTo>
                  <a:lnTo>
                    <a:pt x="901" y="307"/>
                  </a:lnTo>
                  <a:lnTo>
                    <a:pt x="901" y="309"/>
                  </a:lnTo>
                  <a:lnTo>
                    <a:pt x="899" y="309"/>
                  </a:lnTo>
                  <a:lnTo>
                    <a:pt x="899" y="311"/>
                  </a:lnTo>
                  <a:lnTo>
                    <a:pt x="902" y="316"/>
                  </a:lnTo>
                  <a:lnTo>
                    <a:pt x="905" y="320"/>
                  </a:lnTo>
                  <a:lnTo>
                    <a:pt x="906" y="328"/>
                  </a:lnTo>
                  <a:lnTo>
                    <a:pt x="906" y="329"/>
                  </a:lnTo>
                  <a:lnTo>
                    <a:pt x="907" y="333"/>
                  </a:lnTo>
                  <a:lnTo>
                    <a:pt x="907" y="334"/>
                  </a:lnTo>
                  <a:lnTo>
                    <a:pt x="907" y="338"/>
                  </a:lnTo>
                  <a:lnTo>
                    <a:pt x="899" y="350"/>
                  </a:lnTo>
                  <a:lnTo>
                    <a:pt x="893" y="350"/>
                  </a:lnTo>
                  <a:lnTo>
                    <a:pt x="890" y="350"/>
                  </a:lnTo>
                  <a:lnTo>
                    <a:pt x="888" y="350"/>
                  </a:lnTo>
                  <a:lnTo>
                    <a:pt x="881" y="351"/>
                  </a:lnTo>
                  <a:lnTo>
                    <a:pt x="872" y="354"/>
                  </a:lnTo>
                  <a:lnTo>
                    <a:pt x="859" y="343"/>
                  </a:lnTo>
                  <a:lnTo>
                    <a:pt x="854" y="339"/>
                  </a:lnTo>
                  <a:lnTo>
                    <a:pt x="841" y="333"/>
                  </a:lnTo>
                  <a:lnTo>
                    <a:pt x="839" y="332"/>
                  </a:lnTo>
                  <a:lnTo>
                    <a:pt x="830" y="329"/>
                  </a:lnTo>
                  <a:lnTo>
                    <a:pt x="827" y="332"/>
                  </a:lnTo>
                  <a:lnTo>
                    <a:pt x="825" y="333"/>
                  </a:lnTo>
                  <a:lnTo>
                    <a:pt x="826" y="337"/>
                  </a:lnTo>
                  <a:lnTo>
                    <a:pt x="830" y="336"/>
                  </a:lnTo>
                  <a:lnTo>
                    <a:pt x="834" y="345"/>
                  </a:lnTo>
                  <a:lnTo>
                    <a:pt x="835" y="346"/>
                  </a:lnTo>
                  <a:lnTo>
                    <a:pt x="838" y="351"/>
                  </a:lnTo>
                  <a:lnTo>
                    <a:pt x="841" y="354"/>
                  </a:lnTo>
                  <a:lnTo>
                    <a:pt x="841" y="358"/>
                  </a:lnTo>
                  <a:lnTo>
                    <a:pt x="841" y="359"/>
                  </a:lnTo>
                  <a:lnTo>
                    <a:pt x="841" y="362"/>
                  </a:lnTo>
                  <a:lnTo>
                    <a:pt x="838" y="367"/>
                  </a:lnTo>
                  <a:lnTo>
                    <a:pt x="838" y="368"/>
                  </a:lnTo>
                  <a:lnTo>
                    <a:pt x="838" y="370"/>
                  </a:lnTo>
                  <a:lnTo>
                    <a:pt x="838" y="372"/>
                  </a:lnTo>
                  <a:lnTo>
                    <a:pt x="839" y="379"/>
                  </a:lnTo>
                  <a:lnTo>
                    <a:pt x="841" y="381"/>
                  </a:lnTo>
                  <a:lnTo>
                    <a:pt x="837" y="392"/>
                  </a:lnTo>
                  <a:lnTo>
                    <a:pt x="834" y="397"/>
                  </a:lnTo>
                  <a:lnTo>
                    <a:pt x="829" y="401"/>
                  </a:lnTo>
                  <a:lnTo>
                    <a:pt x="827" y="402"/>
                  </a:lnTo>
                  <a:lnTo>
                    <a:pt x="827" y="401"/>
                  </a:lnTo>
                  <a:lnTo>
                    <a:pt x="825" y="400"/>
                  </a:lnTo>
                  <a:lnTo>
                    <a:pt x="820" y="398"/>
                  </a:lnTo>
                  <a:lnTo>
                    <a:pt x="820" y="400"/>
                  </a:lnTo>
                  <a:lnTo>
                    <a:pt x="816" y="405"/>
                  </a:lnTo>
                  <a:lnTo>
                    <a:pt x="814" y="408"/>
                  </a:lnTo>
                  <a:lnTo>
                    <a:pt x="809" y="410"/>
                  </a:lnTo>
                  <a:lnTo>
                    <a:pt x="809" y="411"/>
                  </a:lnTo>
                  <a:lnTo>
                    <a:pt x="809" y="413"/>
                  </a:lnTo>
                  <a:lnTo>
                    <a:pt x="809" y="415"/>
                  </a:lnTo>
                  <a:lnTo>
                    <a:pt x="809" y="418"/>
                  </a:lnTo>
                  <a:lnTo>
                    <a:pt x="800" y="432"/>
                  </a:lnTo>
                  <a:lnTo>
                    <a:pt x="797" y="434"/>
                  </a:lnTo>
                  <a:lnTo>
                    <a:pt x="796" y="432"/>
                  </a:lnTo>
                  <a:lnTo>
                    <a:pt x="795" y="431"/>
                  </a:lnTo>
                  <a:lnTo>
                    <a:pt x="792" y="434"/>
                  </a:lnTo>
                  <a:lnTo>
                    <a:pt x="786" y="436"/>
                  </a:lnTo>
                  <a:lnTo>
                    <a:pt x="784" y="435"/>
                  </a:lnTo>
                  <a:lnTo>
                    <a:pt x="779" y="440"/>
                  </a:lnTo>
                  <a:lnTo>
                    <a:pt x="775" y="444"/>
                  </a:lnTo>
                  <a:lnTo>
                    <a:pt x="776" y="455"/>
                  </a:lnTo>
                  <a:lnTo>
                    <a:pt x="779" y="457"/>
                  </a:lnTo>
                  <a:lnTo>
                    <a:pt x="779" y="459"/>
                  </a:lnTo>
                  <a:lnTo>
                    <a:pt x="782" y="460"/>
                  </a:lnTo>
                  <a:lnTo>
                    <a:pt x="782" y="461"/>
                  </a:lnTo>
                  <a:lnTo>
                    <a:pt x="783" y="466"/>
                  </a:lnTo>
                  <a:lnTo>
                    <a:pt x="782" y="466"/>
                  </a:lnTo>
                  <a:lnTo>
                    <a:pt x="782" y="468"/>
                  </a:lnTo>
                  <a:lnTo>
                    <a:pt x="782" y="472"/>
                  </a:lnTo>
                  <a:lnTo>
                    <a:pt x="783" y="476"/>
                  </a:lnTo>
                  <a:lnTo>
                    <a:pt x="783" y="477"/>
                  </a:lnTo>
                  <a:lnTo>
                    <a:pt x="782" y="478"/>
                  </a:lnTo>
                  <a:lnTo>
                    <a:pt x="782" y="480"/>
                  </a:lnTo>
                  <a:lnTo>
                    <a:pt x="780" y="481"/>
                  </a:lnTo>
                  <a:lnTo>
                    <a:pt x="782" y="482"/>
                  </a:lnTo>
                  <a:lnTo>
                    <a:pt x="780" y="487"/>
                  </a:lnTo>
                  <a:lnTo>
                    <a:pt x="782" y="491"/>
                  </a:lnTo>
                  <a:lnTo>
                    <a:pt x="782" y="493"/>
                  </a:lnTo>
                  <a:lnTo>
                    <a:pt x="783" y="493"/>
                  </a:lnTo>
                  <a:lnTo>
                    <a:pt x="778" y="507"/>
                  </a:lnTo>
                  <a:lnTo>
                    <a:pt x="776" y="508"/>
                  </a:lnTo>
                  <a:lnTo>
                    <a:pt x="774" y="515"/>
                  </a:lnTo>
                  <a:lnTo>
                    <a:pt x="772" y="518"/>
                  </a:lnTo>
                  <a:lnTo>
                    <a:pt x="771" y="523"/>
                  </a:lnTo>
                  <a:lnTo>
                    <a:pt x="770" y="524"/>
                  </a:lnTo>
                  <a:lnTo>
                    <a:pt x="769" y="523"/>
                  </a:lnTo>
                  <a:lnTo>
                    <a:pt x="769" y="521"/>
                  </a:lnTo>
                  <a:lnTo>
                    <a:pt x="767" y="520"/>
                  </a:lnTo>
                  <a:lnTo>
                    <a:pt x="765" y="520"/>
                  </a:lnTo>
                  <a:lnTo>
                    <a:pt x="765" y="519"/>
                  </a:lnTo>
                  <a:lnTo>
                    <a:pt x="763" y="519"/>
                  </a:lnTo>
                  <a:lnTo>
                    <a:pt x="762" y="519"/>
                  </a:lnTo>
                  <a:lnTo>
                    <a:pt x="761" y="518"/>
                  </a:lnTo>
                  <a:lnTo>
                    <a:pt x="759" y="516"/>
                  </a:lnTo>
                  <a:lnTo>
                    <a:pt x="757" y="516"/>
                  </a:lnTo>
                  <a:lnTo>
                    <a:pt x="752" y="512"/>
                  </a:lnTo>
                  <a:lnTo>
                    <a:pt x="749" y="511"/>
                  </a:lnTo>
                  <a:lnTo>
                    <a:pt x="746" y="508"/>
                  </a:lnTo>
                  <a:lnTo>
                    <a:pt x="742" y="503"/>
                  </a:lnTo>
                  <a:lnTo>
                    <a:pt x="742" y="500"/>
                  </a:lnTo>
                  <a:lnTo>
                    <a:pt x="741" y="490"/>
                  </a:lnTo>
                  <a:lnTo>
                    <a:pt x="741" y="486"/>
                  </a:lnTo>
                  <a:lnTo>
                    <a:pt x="740" y="482"/>
                  </a:lnTo>
                  <a:lnTo>
                    <a:pt x="738" y="477"/>
                  </a:lnTo>
                  <a:lnTo>
                    <a:pt x="738" y="473"/>
                  </a:lnTo>
                  <a:lnTo>
                    <a:pt x="742" y="465"/>
                  </a:lnTo>
                  <a:lnTo>
                    <a:pt x="745" y="460"/>
                  </a:lnTo>
                  <a:lnTo>
                    <a:pt x="749" y="451"/>
                  </a:lnTo>
                  <a:lnTo>
                    <a:pt x="753" y="442"/>
                  </a:lnTo>
                  <a:lnTo>
                    <a:pt x="755" y="435"/>
                  </a:lnTo>
                  <a:lnTo>
                    <a:pt x="757" y="434"/>
                  </a:lnTo>
                  <a:lnTo>
                    <a:pt x="759" y="428"/>
                  </a:lnTo>
                  <a:lnTo>
                    <a:pt x="763" y="419"/>
                  </a:lnTo>
                  <a:lnTo>
                    <a:pt x="765" y="410"/>
                  </a:lnTo>
                  <a:lnTo>
                    <a:pt x="766" y="408"/>
                  </a:lnTo>
                  <a:lnTo>
                    <a:pt x="767" y="405"/>
                  </a:lnTo>
                  <a:lnTo>
                    <a:pt x="769" y="396"/>
                  </a:lnTo>
                  <a:lnTo>
                    <a:pt x="766" y="392"/>
                  </a:lnTo>
                  <a:lnTo>
                    <a:pt x="762" y="385"/>
                  </a:lnTo>
                  <a:lnTo>
                    <a:pt x="761" y="385"/>
                  </a:lnTo>
                  <a:lnTo>
                    <a:pt x="759" y="381"/>
                  </a:lnTo>
                  <a:lnTo>
                    <a:pt x="758" y="380"/>
                  </a:lnTo>
                  <a:lnTo>
                    <a:pt x="757" y="377"/>
                  </a:lnTo>
                  <a:lnTo>
                    <a:pt x="753" y="372"/>
                  </a:lnTo>
                  <a:lnTo>
                    <a:pt x="752" y="370"/>
                  </a:lnTo>
                  <a:lnTo>
                    <a:pt x="749" y="366"/>
                  </a:lnTo>
                  <a:lnTo>
                    <a:pt x="748" y="366"/>
                  </a:lnTo>
                  <a:lnTo>
                    <a:pt x="748" y="363"/>
                  </a:lnTo>
                  <a:lnTo>
                    <a:pt x="745" y="360"/>
                  </a:lnTo>
                  <a:lnTo>
                    <a:pt x="744" y="358"/>
                  </a:lnTo>
                  <a:lnTo>
                    <a:pt x="741" y="354"/>
                  </a:lnTo>
                  <a:lnTo>
                    <a:pt x="740" y="351"/>
                  </a:lnTo>
                  <a:lnTo>
                    <a:pt x="740" y="349"/>
                  </a:lnTo>
                  <a:lnTo>
                    <a:pt x="737" y="345"/>
                  </a:lnTo>
                  <a:lnTo>
                    <a:pt x="734" y="343"/>
                  </a:lnTo>
                  <a:lnTo>
                    <a:pt x="727" y="342"/>
                  </a:lnTo>
                  <a:lnTo>
                    <a:pt x="723" y="342"/>
                  </a:lnTo>
                  <a:lnTo>
                    <a:pt x="715" y="341"/>
                  </a:lnTo>
                  <a:lnTo>
                    <a:pt x="714" y="339"/>
                  </a:lnTo>
                  <a:lnTo>
                    <a:pt x="704" y="337"/>
                  </a:lnTo>
                  <a:lnTo>
                    <a:pt x="700" y="337"/>
                  </a:lnTo>
                  <a:lnTo>
                    <a:pt x="693" y="334"/>
                  </a:lnTo>
                  <a:lnTo>
                    <a:pt x="687" y="333"/>
                  </a:lnTo>
                  <a:lnTo>
                    <a:pt x="686" y="333"/>
                  </a:lnTo>
                  <a:lnTo>
                    <a:pt x="683" y="333"/>
                  </a:lnTo>
                  <a:lnTo>
                    <a:pt x="676" y="330"/>
                  </a:lnTo>
                  <a:lnTo>
                    <a:pt x="673" y="329"/>
                  </a:lnTo>
                  <a:lnTo>
                    <a:pt x="668" y="329"/>
                  </a:lnTo>
                  <a:lnTo>
                    <a:pt x="664" y="328"/>
                  </a:lnTo>
                  <a:lnTo>
                    <a:pt x="661" y="326"/>
                  </a:lnTo>
                  <a:lnTo>
                    <a:pt x="656" y="321"/>
                  </a:lnTo>
                  <a:lnTo>
                    <a:pt x="656" y="317"/>
                  </a:lnTo>
                  <a:lnTo>
                    <a:pt x="656" y="316"/>
                  </a:lnTo>
                  <a:lnTo>
                    <a:pt x="655" y="313"/>
                  </a:lnTo>
                  <a:lnTo>
                    <a:pt x="651" y="311"/>
                  </a:lnTo>
                  <a:lnTo>
                    <a:pt x="647" y="309"/>
                  </a:lnTo>
                  <a:lnTo>
                    <a:pt x="645" y="309"/>
                  </a:lnTo>
                  <a:lnTo>
                    <a:pt x="636" y="305"/>
                  </a:lnTo>
                  <a:lnTo>
                    <a:pt x="634" y="304"/>
                  </a:lnTo>
                  <a:lnTo>
                    <a:pt x="630" y="300"/>
                  </a:lnTo>
                  <a:lnTo>
                    <a:pt x="624" y="295"/>
                  </a:lnTo>
                  <a:lnTo>
                    <a:pt x="621" y="291"/>
                  </a:lnTo>
                  <a:lnTo>
                    <a:pt x="619" y="290"/>
                  </a:lnTo>
                  <a:lnTo>
                    <a:pt x="619" y="288"/>
                  </a:lnTo>
                  <a:lnTo>
                    <a:pt x="618" y="288"/>
                  </a:lnTo>
                  <a:lnTo>
                    <a:pt x="615" y="284"/>
                  </a:lnTo>
                  <a:lnTo>
                    <a:pt x="614" y="282"/>
                  </a:lnTo>
                  <a:lnTo>
                    <a:pt x="613" y="275"/>
                  </a:lnTo>
                  <a:lnTo>
                    <a:pt x="611" y="274"/>
                  </a:lnTo>
                  <a:lnTo>
                    <a:pt x="610" y="269"/>
                  </a:lnTo>
                  <a:lnTo>
                    <a:pt x="609" y="266"/>
                  </a:lnTo>
                  <a:lnTo>
                    <a:pt x="607" y="266"/>
                  </a:lnTo>
                  <a:lnTo>
                    <a:pt x="596" y="273"/>
                  </a:lnTo>
                  <a:lnTo>
                    <a:pt x="592" y="277"/>
                  </a:lnTo>
                  <a:lnTo>
                    <a:pt x="590" y="277"/>
                  </a:lnTo>
                  <a:lnTo>
                    <a:pt x="587" y="274"/>
                  </a:lnTo>
                  <a:lnTo>
                    <a:pt x="584" y="274"/>
                  </a:lnTo>
                  <a:lnTo>
                    <a:pt x="584" y="275"/>
                  </a:lnTo>
                  <a:lnTo>
                    <a:pt x="579" y="277"/>
                  </a:lnTo>
                  <a:lnTo>
                    <a:pt x="576" y="281"/>
                  </a:lnTo>
                  <a:lnTo>
                    <a:pt x="575" y="281"/>
                  </a:lnTo>
                  <a:lnTo>
                    <a:pt x="575" y="290"/>
                  </a:lnTo>
                  <a:lnTo>
                    <a:pt x="573" y="291"/>
                  </a:lnTo>
                  <a:lnTo>
                    <a:pt x="569" y="292"/>
                  </a:lnTo>
                  <a:lnTo>
                    <a:pt x="569" y="294"/>
                  </a:lnTo>
                  <a:lnTo>
                    <a:pt x="566" y="294"/>
                  </a:lnTo>
                  <a:lnTo>
                    <a:pt x="566" y="295"/>
                  </a:lnTo>
                  <a:lnTo>
                    <a:pt x="560" y="303"/>
                  </a:lnTo>
                  <a:lnTo>
                    <a:pt x="558" y="304"/>
                  </a:lnTo>
                  <a:lnTo>
                    <a:pt x="556" y="304"/>
                  </a:lnTo>
                  <a:lnTo>
                    <a:pt x="555" y="305"/>
                  </a:lnTo>
                  <a:lnTo>
                    <a:pt x="555" y="307"/>
                  </a:lnTo>
                  <a:lnTo>
                    <a:pt x="554" y="308"/>
                  </a:lnTo>
                  <a:lnTo>
                    <a:pt x="556" y="311"/>
                  </a:lnTo>
                  <a:lnTo>
                    <a:pt x="558" y="312"/>
                  </a:lnTo>
                  <a:lnTo>
                    <a:pt x="558" y="313"/>
                  </a:lnTo>
                  <a:lnTo>
                    <a:pt x="556" y="313"/>
                  </a:lnTo>
                  <a:lnTo>
                    <a:pt x="556" y="315"/>
                  </a:lnTo>
                  <a:lnTo>
                    <a:pt x="552" y="316"/>
                  </a:lnTo>
                  <a:lnTo>
                    <a:pt x="547" y="321"/>
                  </a:lnTo>
                  <a:lnTo>
                    <a:pt x="543" y="322"/>
                  </a:lnTo>
                  <a:lnTo>
                    <a:pt x="542" y="325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9" y="328"/>
                  </a:lnTo>
                  <a:lnTo>
                    <a:pt x="538" y="328"/>
                  </a:lnTo>
                  <a:lnTo>
                    <a:pt x="537" y="329"/>
                  </a:lnTo>
                  <a:lnTo>
                    <a:pt x="537" y="330"/>
                  </a:lnTo>
                  <a:lnTo>
                    <a:pt x="535" y="329"/>
                  </a:lnTo>
                  <a:lnTo>
                    <a:pt x="534" y="328"/>
                  </a:lnTo>
                  <a:lnTo>
                    <a:pt x="530" y="324"/>
                  </a:lnTo>
                  <a:lnTo>
                    <a:pt x="529" y="324"/>
                  </a:lnTo>
                  <a:lnTo>
                    <a:pt x="528" y="324"/>
                  </a:lnTo>
                  <a:lnTo>
                    <a:pt x="526" y="324"/>
                  </a:lnTo>
                  <a:lnTo>
                    <a:pt x="525" y="325"/>
                  </a:lnTo>
                  <a:lnTo>
                    <a:pt x="522" y="326"/>
                  </a:lnTo>
                  <a:lnTo>
                    <a:pt x="521" y="326"/>
                  </a:lnTo>
                  <a:lnTo>
                    <a:pt x="518" y="325"/>
                  </a:lnTo>
                  <a:lnTo>
                    <a:pt x="517" y="320"/>
                  </a:lnTo>
                  <a:lnTo>
                    <a:pt x="512" y="321"/>
                  </a:lnTo>
                  <a:lnTo>
                    <a:pt x="507" y="326"/>
                  </a:lnTo>
                  <a:lnTo>
                    <a:pt x="505" y="326"/>
                  </a:lnTo>
                  <a:lnTo>
                    <a:pt x="501" y="322"/>
                  </a:lnTo>
                  <a:lnTo>
                    <a:pt x="491" y="329"/>
                  </a:lnTo>
                  <a:lnTo>
                    <a:pt x="488" y="329"/>
                  </a:lnTo>
                  <a:lnTo>
                    <a:pt x="486" y="330"/>
                  </a:lnTo>
                  <a:lnTo>
                    <a:pt x="483" y="332"/>
                  </a:lnTo>
                  <a:lnTo>
                    <a:pt x="483" y="333"/>
                  </a:lnTo>
                  <a:lnTo>
                    <a:pt x="483" y="338"/>
                  </a:lnTo>
                  <a:lnTo>
                    <a:pt x="483" y="339"/>
                  </a:lnTo>
                  <a:lnTo>
                    <a:pt x="480" y="343"/>
                  </a:lnTo>
                  <a:lnTo>
                    <a:pt x="482" y="346"/>
                  </a:lnTo>
                  <a:lnTo>
                    <a:pt x="482" y="349"/>
                  </a:lnTo>
                  <a:lnTo>
                    <a:pt x="480" y="355"/>
                  </a:lnTo>
                  <a:lnTo>
                    <a:pt x="471" y="367"/>
                  </a:lnTo>
                  <a:lnTo>
                    <a:pt x="470" y="367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1" y="374"/>
                  </a:lnTo>
                  <a:lnTo>
                    <a:pt x="470" y="375"/>
                  </a:lnTo>
                  <a:lnTo>
                    <a:pt x="469" y="379"/>
                  </a:lnTo>
                  <a:lnTo>
                    <a:pt x="467" y="379"/>
                  </a:lnTo>
                  <a:lnTo>
                    <a:pt x="467" y="384"/>
                  </a:lnTo>
                  <a:lnTo>
                    <a:pt x="465" y="385"/>
                  </a:lnTo>
                  <a:lnTo>
                    <a:pt x="463" y="388"/>
                  </a:lnTo>
                  <a:lnTo>
                    <a:pt x="463" y="391"/>
                  </a:lnTo>
                  <a:lnTo>
                    <a:pt x="461" y="393"/>
                  </a:lnTo>
                  <a:lnTo>
                    <a:pt x="457" y="396"/>
                  </a:lnTo>
                  <a:lnTo>
                    <a:pt x="454" y="396"/>
                  </a:lnTo>
                  <a:lnTo>
                    <a:pt x="453" y="396"/>
                  </a:lnTo>
                  <a:lnTo>
                    <a:pt x="453" y="397"/>
                  </a:lnTo>
                  <a:lnTo>
                    <a:pt x="452" y="397"/>
                  </a:lnTo>
                  <a:lnTo>
                    <a:pt x="449" y="404"/>
                  </a:lnTo>
                  <a:lnTo>
                    <a:pt x="449" y="405"/>
                  </a:lnTo>
                  <a:lnTo>
                    <a:pt x="449" y="408"/>
                  </a:lnTo>
                  <a:lnTo>
                    <a:pt x="445" y="413"/>
                  </a:lnTo>
                  <a:lnTo>
                    <a:pt x="446" y="415"/>
                  </a:lnTo>
                  <a:lnTo>
                    <a:pt x="448" y="415"/>
                  </a:lnTo>
                  <a:lnTo>
                    <a:pt x="449" y="415"/>
                  </a:lnTo>
                  <a:lnTo>
                    <a:pt x="452" y="417"/>
                  </a:lnTo>
                  <a:lnTo>
                    <a:pt x="453" y="423"/>
                  </a:lnTo>
                  <a:lnTo>
                    <a:pt x="453" y="425"/>
                  </a:lnTo>
                  <a:lnTo>
                    <a:pt x="454" y="426"/>
                  </a:lnTo>
                  <a:lnTo>
                    <a:pt x="456" y="426"/>
                  </a:lnTo>
                  <a:lnTo>
                    <a:pt x="454" y="436"/>
                  </a:lnTo>
                  <a:lnTo>
                    <a:pt x="449" y="443"/>
                  </a:lnTo>
                  <a:lnTo>
                    <a:pt x="446" y="444"/>
                  </a:lnTo>
                  <a:lnTo>
                    <a:pt x="446" y="447"/>
                  </a:lnTo>
                  <a:lnTo>
                    <a:pt x="448" y="448"/>
                  </a:lnTo>
                  <a:lnTo>
                    <a:pt x="449" y="448"/>
                  </a:lnTo>
                  <a:lnTo>
                    <a:pt x="450" y="451"/>
                  </a:lnTo>
                  <a:lnTo>
                    <a:pt x="450" y="452"/>
                  </a:lnTo>
                  <a:lnTo>
                    <a:pt x="450" y="453"/>
                  </a:lnTo>
                  <a:lnTo>
                    <a:pt x="449" y="460"/>
                  </a:lnTo>
                  <a:lnTo>
                    <a:pt x="450" y="460"/>
                  </a:lnTo>
                  <a:lnTo>
                    <a:pt x="450" y="461"/>
                  </a:lnTo>
                  <a:lnTo>
                    <a:pt x="452" y="464"/>
                  </a:lnTo>
                  <a:lnTo>
                    <a:pt x="449" y="465"/>
                  </a:lnTo>
                  <a:lnTo>
                    <a:pt x="449" y="466"/>
                  </a:lnTo>
                  <a:lnTo>
                    <a:pt x="449" y="469"/>
                  </a:lnTo>
                  <a:lnTo>
                    <a:pt x="449" y="472"/>
                  </a:lnTo>
                  <a:lnTo>
                    <a:pt x="449" y="473"/>
                  </a:lnTo>
                  <a:lnTo>
                    <a:pt x="448" y="476"/>
                  </a:lnTo>
                  <a:lnTo>
                    <a:pt x="449" y="477"/>
                  </a:lnTo>
                  <a:lnTo>
                    <a:pt x="448" y="478"/>
                  </a:lnTo>
                  <a:lnTo>
                    <a:pt x="448" y="480"/>
                  </a:lnTo>
                  <a:lnTo>
                    <a:pt x="450" y="480"/>
                  </a:lnTo>
                  <a:lnTo>
                    <a:pt x="450" y="481"/>
                  </a:lnTo>
                  <a:lnTo>
                    <a:pt x="449" y="482"/>
                  </a:lnTo>
                  <a:lnTo>
                    <a:pt x="450" y="482"/>
                  </a:lnTo>
                  <a:lnTo>
                    <a:pt x="452" y="482"/>
                  </a:lnTo>
                  <a:lnTo>
                    <a:pt x="453" y="483"/>
                  </a:lnTo>
                  <a:lnTo>
                    <a:pt x="454" y="485"/>
                  </a:lnTo>
                  <a:lnTo>
                    <a:pt x="453" y="486"/>
                  </a:lnTo>
                  <a:lnTo>
                    <a:pt x="452" y="490"/>
                  </a:lnTo>
                  <a:lnTo>
                    <a:pt x="452" y="491"/>
                  </a:lnTo>
                  <a:lnTo>
                    <a:pt x="453" y="494"/>
                  </a:lnTo>
                  <a:lnTo>
                    <a:pt x="450" y="495"/>
                  </a:lnTo>
                  <a:lnTo>
                    <a:pt x="450" y="497"/>
                  </a:lnTo>
                  <a:lnTo>
                    <a:pt x="449" y="499"/>
                  </a:lnTo>
                  <a:lnTo>
                    <a:pt x="448" y="500"/>
                  </a:lnTo>
                  <a:lnTo>
                    <a:pt x="449" y="504"/>
                  </a:lnTo>
                  <a:lnTo>
                    <a:pt x="448" y="508"/>
                  </a:lnTo>
                  <a:lnTo>
                    <a:pt x="448" y="510"/>
                  </a:lnTo>
                  <a:lnTo>
                    <a:pt x="449" y="510"/>
                  </a:lnTo>
                  <a:lnTo>
                    <a:pt x="448" y="512"/>
                  </a:lnTo>
                  <a:lnTo>
                    <a:pt x="449" y="515"/>
                  </a:lnTo>
                  <a:lnTo>
                    <a:pt x="449" y="518"/>
                  </a:lnTo>
                  <a:lnTo>
                    <a:pt x="449" y="519"/>
                  </a:lnTo>
                  <a:lnTo>
                    <a:pt x="449" y="523"/>
                  </a:lnTo>
                  <a:lnTo>
                    <a:pt x="446" y="524"/>
                  </a:lnTo>
                  <a:lnTo>
                    <a:pt x="450" y="535"/>
                  </a:lnTo>
                  <a:lnTo>
                    <a:pt x="449" y="537"/>
                  </a:lnTo>
                  <a:lnTo>
                    <a:pt x="449" y="540"/>
                  </a:lnTo>
                  <a:lnTo>
                    <a:pt x="453" y="548"/>
                  </a:lnTo>
                  <a:lnTo>
                    <a:pt x="453" y="549"/>
                  </a:lnTo>
                  <a:lnTo>
                    <a:pt x="456" y="554"/>
                  </a:lnTo>
                  <a:lnTo>
                    <a:pt x="456" y="559"/>
                  </a:lnTo>
                  <a:lnTo>
                    <a:pt x="456" y="562"/>
                  </a:lnTo>
                  <a:lnTo>
                    <a:pt x="457" y="563"/>
                  </a:lnTo>
                  <a:lnTo>
                    <a:pt x="457" y="569"/>
                  </a:lnTo>
                  <a:lnTo>
                    <a:pt x="457" y="570"/>
                  </a:lnTo>
                  <a:lnTo>
                    <a:pt x="458" y="570"/>
                  </a:lnTo>
                  <a:lnTo>
                    <a:pt x="461" y="575"/>
                  </a:lnTo>
                  <a:lnTo>
                    <a:pt x="461" y="578"/>
                  </a:lnTo>
                  <a:lnTo>
                    <a:pt x="462" y="582"/>
                  </a:lnTo>
                  <a:lnTo>
                    <a:pt x="463" y="582"/>
                  </a:lnTo>
                  <a:lnTo>
                    <a:pt x="465" y="583"/>
                  </a:lnTo>
                  <a:lnTo>
                    <a:pt x="465" y="584"/>
                  </a:lnTo>
                  <a:lnTo>
                    <a:pt x="465" y="587"/>
                  </a:lnTo>
                  <a:lnTo>
                    <a:pt x="463" y="588"/>
                  </a:lnTo>
                  <a:lnTo>
                    <a:pt x="463" y="590"/>
                  </a:lnTo>
                  <a:lnTo>
                    <a:pt x="462" y="590"/>
                  </a:lnTo>
                  <a:lnTo>
                    <a:pt x="461" y="596"/>
                  </a:lnTo>
                  <a:lnTo>
                    <a:pt x="461" y="599"/>
                  </a:lnTo>
                  <a:lnTo>
                    <a:pt x="459" y="604"/>
                  </a:lnTo>
                  <a:lnTo>
                    <a:pt x="458" y="614"/>
                  </a:lnTo>
                  <a:lnTo>
                    <a:pt x="458" y="616"/>
                  </a:lnTo>
                  <a:lnTo>
                    <a:pt x="457" y="617"/>
                  </a:lnTo>
                  <a:lnTo>
                    <a:pt x="457" y="618"/>
                  </a:lnTo>
                  <a:lnTo>
                    <a:pt x="457" y="620"/>
                  </a:lnTo>
                  <a:lnTo>
                    <a:pt x="454" y="622"/>
                  </a:lnTo>
                  <a:lnTo>
                    <a:pt x="453" y="622"/>
                  </a:lnTo>
                  <a:lnTo>
                    <a:pt x="452" y="622"/>
                  </a:lnTo>
                  <a:lnTo>
                    <a:pt x="448" y="624"/>
                  </a:lnTo>
                  <a:lnTo>
                    <a:pt x="442" y="620"/>
                  </a:lnTo>
                  <a:lnTo>
                    <a:pt x="436" y="624"/>
                  </a:lnTo>
                  <a:lnTo>
                    <a:pt x="435" y="625"/>
                  </a:lnTo>
                  <a:lnTo>
                    <a:pt x="435" y="626"/>
                  </a:lnTo>
                  <a:lnTo>
                    <a:pt x="432" y="629"/>
                  </a:lnTo>
                  <a:lnTo>
                    <a:pt x="425" y="635"/>
                  </a:lnTo>
                  <a:lnTo>
                    <a:pt x="424" y="637"/>
                  </a:lnTo>
                  <a:lnTo>
                    <a:pt x="422" y="641"/>
                  </a:lnTo>
                  <a:lnTo>
                    <a:pt x="422" y="642"/>
                  </a:lnTo>
                  <a:lnTo>
                    <a:pt x="422" y="644"/>
                  </a:lnTo>
                  <a:lnTo>
                    <a:pt x="422" y="646"/>
                  </a:lnTo>
                  <a:lnTo>
                    <a:pt x="419" y="648"/>
                  </a:lnTo>
                  <a:lnTo>
                    <a:pt x="416" y="652"/>
                  </a:lnTo>
                  <a:lnTo>
                    <a:pt x="415" y="665"/>
                  </a:lnTo>
                  <a:lnTo>
                    <a:pt x="416" y="671"/>
                  </a:lnTo>
                  <a:lnTo>
                    <a:pt x="416" y="672"/>
                  </a:lnTo>
                  <a:lnTo>
                    <a:pt x="418" y="675"/>
                  </a:lnTo>
                  <a:lnTo>
                    <a:pt x="416" y="677"/>
                  </a:lnTo>
                  <a:lnTo>
                    <a:pt x="416" y="679"/>
                  </a:lnTo>
                  <a:lnTo>
                    <a:pt x="416" y="681"/>
                  </a:lnTo>
                  <a:lnTo>
                    <a:pt x="416" y="685"/>
                  </a:lnTo>
                  <a:lnTo>
                    <a:pt x="418" y="685"/>
                  </a:lnTo>
                  <a:lnTo>
                    <a:pt x="418" y="686"/>
                  </a:lnTo>
                  <a:lnTo>
                    <a:pt x="418" y="688"/>
                  </a:lnTo>
                  <a:lnTo>
                    <a:pt x="418" y="689"/>
                  </a:lnTo>
                  <a:lnTo>
                    <a:pt x="419" y="694"/>
                  </a:lnTo>
                  <a:lnTo>
                    <a:pt x="416" y="697"/>
                  </a:lnTo>
                  <a:lnTo>
                    <a:pt x="416" y="698"/>
                  </a:lnTo>
                  <a:lnTo>
                    <a:pt x="416" y="699"/>
                  </a:lnTo>
                  <a:lnTo>
                    <a:pt x="415" y="701"/>
                  </a:lnTo>
                  <a:lnTo>
                    <a:pt x="415" y="699"/>
                  </a:lnTo>
                  <a:lnTo>
                    <a:pt x="414" y="699"/>
                  </a:lnTo>
                  <a:lnTo>
                    <a:pt x="411" y="701"/>
                  </a:lnTo>
                  <a:lnTo>
                    <a:pt x="411" y="702"/>
                  </a:lnTo>
                  <a:lnTo>
                    <a:pt x="410" y="703"/>
                  </a:lnTo>
                  <a:lnTo>
                    <a:pt x="408" y="703"/>
                  </a:lnTo>
                  <a:lnTo>
                    <a:pt x="407" y="703"/>
                  </a:lnTo>
                  <a:lnTo>
                    <a:pt x="407" y="702"/>
                  </a:lnTo>
                  <a:lnTo>
                    <a:pt x="407" y="703"/>
                  </a:lnTo>
                  <a:lnTo>
                    <a:pt x="406" y="703"/>
                  </a:lnTo>
                  <a:lnTo>
                    <a:pt x="404" y="703"/>
                  </a:lnTo>
                  <a:lnTo>
                    <a:pt x="403" y="705"/>
                  </a:lnTo>
                  <a:lnTo>
                    <a:pt x="403" y="706"/>
                  </a:lnTo>
                  <a:lnTo>
                    <a:pt x="402" y="706"/>
                  </a:lnTo>
                  <a:lnTo>
                    <a:pt x="402" y="707"/>
                  </a:lnTo>
                  <a:lnTo>
                    <a:pt x="402" y="713"/>
                  </a:lnTo>
                  <a:lnTo>
                    <a:pt x="402" y="714"/>
                  </a:lnTo>
                  <a:lnTo>
                    <a:pt x="402" y="717"/>
                  </a:lnTo>
                  <a:lnTo>
                    <a:pt x="402" y="720"/>
                  </a:lnTo>
                  <a:lnTo>
                    <a:pt x="398" y="719"/>
                  </a:lnTo>
                  <a:lnTo>
                    <a:pt x="394" y="711"/>
                  </a:lnTo>
                  <a:lnTo>
                    <a:pt x="391" y="707"/>
                  </a:lnTo>
                  <a:lnTo>
                    <a:pt x="390" y="705"/>
                  </a:lnTo>
                  <a:lnTo>
                    <a:pt x="389" y="703"/>
                  </a:lnTo>
                  <a:lnTo>
                    <a:pt x="389" y="702"/>
                  </a:lnTo>
                  <a:lnTo>
                    <a:pt x="387" y="701"/>
                  </a:lnTo>
                  <a:lnTo>
                    <a:pt x="381" y="697"/>
                  </a:lnTo>
                  <a:lnTo>
                    <a:pt x="378" y="697"/>
                  </a:lnTo>
                  <a:lnTo>
                    <a:pt x="376" y="694"/>
                  </a:lnTo>
                  <a:lnTo>
                    <a:pt x="370" y="692"/>
                  </a:lnTo>
                  <a:lnTo>
                    <a:pt x="369" y="692"/>
                  </a:lnTo>
                  <a:lnTo>
                    <a:pt x="365" y="690"/>
                  </a:lnTo>
                  <a:lnTo>
                    <a:pt x="359" y="689"/>
                  </a:lnTo>
                  <a:lnTo>
                    <a:pt x="357" y="689"/>
                  </a:lnTo>
                  <a:lnTo>
                    <a:pt x="355" y="689"/>
                  </a:lnTo>
                  <a:lnTo>
                    <a:pt x="351" y="689"/>
                  </a:lnTo>
                  <a:lnTo>
                    <a:pt x="348" y="688"/>
                  </a:lnTo>
                  <a:lnTo>
                    <a:pt x="340" y="686"/>
                  </a:lnTo>
                  <a:lnTo>
                    <a:pt x="338" y="686"/>
                  </a:lnTo>
                  <a:lnTo>
                    <a:pt x="335" y="685"/>
                  </a:lnTo>
                  <a:lnTo>
                    <a:pt x="332" y="685"/>
                  </a:lnTo>
                  <a:lnTo>
                    <a:pt x="330" y="682"/>
                  </a:lnTo>
                  <a:lnTo>
                    <a:pt x="329" y="681"/>
                  </a:lnTo>
                  <a:lnTo>
                    <a:pt x="325" y="680"/>
                  </a:lnTo>
                  <a:lnTo>
                    <a:pt x="322" y="680"/>
                  </a:lnTo>
                  <a:lnTo>
                    <a:pt x="322" y="669"/>
                  </a:lnTo>
                  <a:lnTo>
                    <a:pt x="314" y="673"/>
                  </a:lnTo>
                  <a:lnTo>
                    <a:pt x="308" y="665"/>
                  </a:lnTo>
                  <a:lnTo>
                    <a:pt x="304" y="663"/>
                  </a:lnTo>
                  <a:lnTo>
                    <a:pt x="300" y="662"/>
                  </a:lnTo>
                  <a:lnTo>
                    <a:pt x="293" y="662"/>
                  </a:lnTo>
                  <a:lnTo>
                    <a:pt x="288" y="665"/>
                  </a:lnTo>
                  <a:lnTo>
                    <a:pt x="284" y="667"/>
                  </a:lnTo>
                  <a:lnTo>
                    <a:pt x="283" y="676"/>
                  </a:lnTo>
                  <a:lnTo>
                    <a:pt x="283" y="681"/>
                  </a:lnTo>
                  <a:lnTo>
                    <a:pt x="283" y="686"/>
                  </a:lnTo>
                  <a:lnTo>
                    <a:pt x="279" y="698"/>
                  </a:lnTo>
                  <a:lnTo>
                    <a:pt x="275" y="699"/>
                  </a:lnTo>
                  <a:lnTo>
                    <a:pt x="271" y="701"/>
                  </a:lnTo>
                  <a:lnTo>
                    <a:pt x="267" y="702"/>
                  </a:lnTo>
                  <a:lnTo>
                    <a:pt x="263" y="703"/>
                  </a:lnTo>
                  <a:lnTo>
                    <a:pt x="257" y="705"/>
                  </a:lnTo>
                  <a:lnTo>
                    <a:pt x="253" y="709"/>
                  </a:lnTo>
                  <a:lnTo>
                    <a:pt x="250" y="711"/>
                  </a:lnTo>
                  <a:lnTo>
                    <a:pt x="247" y="713"/>
                  </a:lnTo>
                  <a:lnTo>
                    <a:pt x="246" y="714"/>
                  </a:lnTo>
                  <a:lnTo>
                    <a:pt x="246" y="715"/>
                  </a:lnTo>
                  <a:lnTo>
                    <a:pt x="240" y="720"/>
                  </a:lnTo>
                  <a:lnTo>
                    <a:pt x="238" y="722"/>
                  </a:lnTo>
                  <a:lnTo>
                    <a:pt x="237" y="722"/>
                  </a:lnTo>
                  <a:lnTo>
                    <a:pt x="233" y="726"/>
                  </a:lnTo>
                  <a:lnTo>
                    <a:pt x="229" y="722"/>
                  </a:lnTo>
                  <a:lnTo>
                    <a:pt x="225" y="718"/>
                  </a:lnTo>
                  <a:lnTo>
                    <a:pt x="221" y="714"/>
                  </a:lnTo>
                  <a:lnTo>
                    <a:pt x="221" y="713"/>
                  </a:lnTo>
                  <a:lnTo>
                    <a:pt x="220" y="713"/>
                  </a:lnTo>
                  <a:lnTo>
                    <a:pt x="219" y="711"/>
                  </a:lnTo>
                  <a:lnTo>
                    <a:pt x="216" y="711"/>
                  </a:lnTo>
                  <a:lnTo>
                    <a:pt x="211" y="713"/>
                  </a:lnTo>
                  <a:lnTo>
                    <a:pt x="203" y="714"/>
                  </a:lnTo>
                  <a:lnTo>
                    <a:pt x="196" y="715"/>
                  </a:lnTo>
                  <a:lnTo>
                    <a:pt x="190" y="713"/>
                  </a:lnTo>
                  <a:lnTo>
                    <a:pt x="188" y="711"/>
                  </a:lnTo>
                  <a:lnTo>
                    <a:pt x="187" y="711"/>
                  </a:lnTo>
                  <a:lnTo>
                    <a:pt x="186" y="710"/>
                  </a:lnTo>
                  <a:lnTo>
                    <a:pt x="185" y="710"/>
                  </a:lnTo>
                  <a:lnTo>
                    <a:pt x="183" y="710"/>
                  </a:lnTo>
                  <a:lnTo>
                    <a:pt x="181" y="709"/>
                  </a:lnTo>
                  <a:lnTo>
                    <a:pt x="179" y="707"/>
                  </a:lnTo>
                  <a:lnTo>
                    <a:pt x="175" y="707"/>
                  </a:lnTo>
                  <a:lnTo>
                    <a:pt x="174" y="706"/>
                  </a:lnTo>
                  <a:lnTo>
                    <a:pt x="169" y="702"/>
                  </a:lnTo>
                  <a:lnTo>
                    <a:pt x="165" y="705"/>
                  </a:lnTo>
                  <a:lnTo>
                    <a:pt x="160" y="709"/>
                  </a:lnTo>
                  <a:lnTo>
                    <a:pt x="158" y="709"/>
                  </a:lnTo>
                  <a:lnTo>
                    <a:pt x="157" y="710"/>
                  </a:lnTo>
                  <a:lnTo>
                    <a:pt x="154" y="713"/>
                  </a:lnTo>
                  <a:lnTo>
                    <a:pt x="153" y="706"/>
                  </a:lnTo>
                  <a:lnTo>
                    <a:pt x="152" y="703"/>
                  </a:lnTo>
                  <a:lnTo>
                    <a:pt x="149" y="694"/>
                  </a:lnTo>
                  <a:lnTo>
                    <a:pt x="149" y="689"/>
                  </a:lnTo>
                  <a:lnTo>
                    <a:pt x="148" y="684"/>
                  </a:lnTo>
                  <a:lnTo>
                    <a:pt x="147" y="684"/>
                  </a:lnTo>
                  <a:lnTo>
                    <a:pt x="139" y="672"/>
                  </a:lnTo>
                  <a:lnTo>
                    <a:pt x="137" y="671"/>
                  </a:lnTo>
                  <a:lnTo>
                    <a:pt x="130" y="660"/>
                  </a:lnTo>
                  <a:lnTo>
                    <a:pt x="130" y="658"/>
                  </a:lnTo>
                  <a:lnTo>
                    <a:pt x="130" y="656"/>
                  </a:lnTo>
                  <a:lnTo>
                    <a:pt x="127" y="651"/>
                  </a:lnTo>
                  <a:lnTo>
                    <a:pt x="126" y="648"/>
                  </a:lnTo>
                  <a:lnTo>
                    <a:pt x="118" y="638"/>
                  </a:lnTo>
                  <a:lnTo>
                    <a:pt x="116" y="637"/>
                  </a:lnTo>
                  <a:lnTo>
                    <a:pt x="114" y="633"/>
                  </a:lnTo>
                  <a:lnTo>
                    <a:pt x="110" y="629"/>
                  </a:lnTo>
                  <a:lnTo>
                    <a:pt x="109" y="626"/>
                  </a:lnTo>
                  <a:lnTo>
                    <a:pt x="106" y="622"/>
                  </a:lnTo>
                  <a:lnTo>
                    <a:pt x="137" y="617"/>
                  </a:lnTo>
                  <a:lnTo>
                    <a:pt x="152" y="607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3" y="586"/>
                  </a:lnTo>
                  <a:lnTo>
                    <a:pt x="152" y="572"/>
                  </a:lnTo>
                  <a:lnTo>
                    <a:pt x="132" y="541"/>
                  </a:lnTo>
                  <a:lnTo>
                    <a:pt x="128" y="541"/>
                  </a:lnTo>
                  <a:lnTo>
                    <a:pt x="120" y="511"/>
                  </a:lnTo>
                  <a:lnTo>
                    <a:pt x="141" y="500"/>
                  </a:lnTo>
                  <a:lnTo>
                    <a:pt x="158" y="499"/>
                  </a:lnTo>
                  <a:lnTo>
                    <a:pt x="161" y="499"/>
                  </a:lnTo>
                  <a:lnTo>
                    <a:pt x="158" y="493"/>
                  </a:lnTo>
                  <a:lnTo>
                    <a:pt x="158" y="490"/>
                  </a:lnTo>
                  <a:lnTo>
                    <a:pt x="161" y="489"/>
                  </a:lnTo>
                  <a:lnTo>
                    <a:pt x="162" y="473"/>
                  </a:lnTo>
                  <a:lnTo>
                    <a:pt x="171" y="461"/>
                  </a:lnTo>
                  <a:lnTo>
                    <a:pt x="166" y="456"/>
                  </a:lnTo>
                  <a:lnTo>
                    <a:pt x="160" y="463"/>
                  </a:lnTo>
                  <a:lnTo>
                    <a:pt x="158" y="463"/>
                  </a:lnTo>
                  <a:lnTo>
                    <a:pt x="140" y="451"/>
                  </a:lnTo>
                  <a:lnTo>
                    <a:pt x="135" y="432"/>
                  </a:lnTo>
                  <a:lnTo>
                    <a:pt x="127" y="428"/>
                  </a:lnTo>
                  <a:lnTo>
                    <a:pt x="133" y="413"/>
                  </a:lnTo>
                  <a:lnTo>
                    <a:pt x="124" y="406"/>
                  </a:lnTo>
                  <a:lnTo>
                    <a:pt x="130" y="398"/>
                  </a:lnTo>
                  <a:lnTo>
                    <a:pt x="127" y="393"/>
                  </a:lnTo>
                  <a:lnTo>
                    <a:pt x="118" y="393"/>
                  </a:lnTo>
                  <a:lnTo>
                    <a:pt x="102" y="385"/>
                  </a:lnTo>
                  <a:lnTo>
                    <a:pt x="95" y="372"/>
                  </a:lnTo>
                  <a:lnTo>
                    <a:pt x="95" y="371"/>
                  </a:lnTo>
                  <a:lnTo>
                    <a:pt x="97" y="366"/>
                  </a:lnTo>
                  <a:lnTo>
                    <a:pt x="98" y="366"/>
                  </a:lnTo>
                  <a:lnTo>
                    <a:pt x="95" y="360"/>
                  </a:lnTo>
                  <a:lnTo>
                    <a:pt x="85" y="343"/>
                  </a:lnTo>
                  <a:lnTo>
                    <a:pt x="85" y="337"/>
                  </a:lnTo>
                  <a:lnTo>
                    <a:pt x="85" y="332"/>
                  </a:lnTo>
                  <a:lnTo>
                    <a:pt x="72" y="338"/>
                  </a:lnTo>
                  <a:lnTo>
                    <a:pt x="67" y="337"/>
                  </a:lnTo>
                  <a:lnTo>
                    <a:pt x="64" y="350"/>
                  </a:lnTo>
                  <a:lnTo>
                    <a:pt x="60" y="353"/>
                  </a:lnTo>
                  <a:lnTo>
                    <a:pt x="54" y="350"/>
                  </a:lnTo>
                  <a:lnTo>
                    <a:pt x="51" y="349"/>
                  </a:lnTo>
                  <a:lnTo>
                    <a:pt x="50" y="343"/>
                  </a:lnTo>
                  <a:lnTo>
                    <a:pt x="47" y="341"/>
                  </a:lnTo>
                  <a:lnTo>
                    <a:pt x="40" y="338"/>
                  </a:lnTo>
                  <a:lnTo>
                    <a:pt x="40" y="333"/>
                  </a:lnTo>
                  <a:lnTo>
                    <a:pt x="40" y="332"/>
                  </a:lnTo>
                  <a:lnTo>
                    <a:pt x="31" y="333"/>
                  </a:lnTo>
                  <a:lnTo>
                    <a:pt x="27" y="334"/>
                  </a:lnTo>
                  <a:lnTo>
                    <a:pt x="22" y="336"/>
                  </a:lnTo>
                  <a:lnTo>
                    <a:pt x="18" y="333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5" y="321"/>
                  </a:lnTo>
                  <a:lnTo>
                    <a:pt x="13" y="315"/>
                  </a:lnTo>
                  <a:lnTo>
                    <a:pt x="18" y="312"/>
                  </a:lnTo>
                  <a:lnTo>
                    <a:pt x="20" y="325"/>
                  </a:lnTo>
                  <a:lnTo>
                    <a:pt x="27" y="332"/>
                  </a:lnTo>
                  <a:lnTo>
                    <a:pt x="26" y="320"/>
                  </a:lnTo>
                  <a:lnTo>
                    <a:pt x="26" y="317"/>
                  </a:lnTo>
                  <a:lnTo>
                    <a:pt x="23" y="305"/>
                  </a:lnTo>
                  <a:lnTo>
                    <a:pt x="25" y="299"/>
                  </a:lnTo>
                  <a:lnTo>
                    <a:pt x="30" y="300"/>
                  </a:lnTo>
                  <a:lnTo>
                    <a:pt x="35" y="312"/>
                  </a:lnTo>
                  <a:lnTo>
                    <a:pt x="47" y="322"/>
                  </a:lnTo>
                  <a:lnTo>
                    <a:pt x="54" y="328"/>
                  </a:lnTo>
                  <a:lnTo>
                    <a:pt x="55" y="333"/>
                  </a:lnTo>
                  <a:lnTo>
                    <a:pt x="57" y="337"/>
                  </a:lnTo>
                  <a:lnTo>
                    <a:pt x="61" y="343"/>
                  </a:lnTo>
                  <a:lnTo>
                    <a:pt x="63" y="337"/>
                  </a:lnTo>
                  <a:lnTo>
                    <a:pt x="60" y="333"/>
                  </a:lnTo>
                  <a:lnTo>
                    <a:pt x="59" y="329"/>
                  </a:lnTo>
                  <a:lnTo>
                    <a:pt x="57" y="322"/>
                  </a:lnTo>
                  <a:lnTo>
                    <a:pt x="52" y="317"/>
                  </a:lnTo>
                  <a:lnTo>
                    <a:pt x="54" y="309"/>
                  </a:lnTo>
                  <a:lnTo>
                    <a:pt x="59" y="299"/>
                  </a:lnTo>
                  <a:lnTo>
                    <a:pt x="68" y="294"/>
                  </a:lnTo>
                  <a:lnTo>
                    <a:pt x="69" y="299"/>
                  </a:lnTo>
                  <a:lnTo>
                    <a:pt x="76" y="295"/>
                  </a:lnTo>
                  <a:lnTo>
                    <a:pt x="77" y="304"/>
                  </a:lnTo>
                  <a:lnTo>
                    <a:pt x="78" y="313"/>
                  </a:lnTo>
                  <a:lnTo>
                    <a:pt x="81" y="312"/>
                  </a:lnTo>
                  <a:lnTo>
                    <a:pt x="82" y="302"/>
                  </a:lnTo>
                  <a:lnTo>
                    <a:pt x="95" y="302"/>
                  </a:lnTo>
                  <a:lnTo>
                    <a:pt x="94" y="311"/>
                  </a:lnTo>
                  <a:lnTo>
                    <a:pt x="94" y="319"/>
                  </a:lnTo>
                  <a:lnTo>
                    <a:pt x="95" y="330"/>
                  </a:lnTo>
                  <a:lnTo>
                    <a:pt x="95" y="333"/>
                  </a:lnTo>
                  <a:lnTo>
                    <a:pt x="95" y="336"/>
                  </a:lnTo>
                  <a:lnTo>
                    <a:pt x="90" y="339"/>
                  </a:lnTo>
                  <a:lnTo>
                    <a:pt x="94" y="342"/>
                  </a:lnTo>
                  <a:lnTo>
                    <a:pt x="106" y="338"/>
                  </a:lnTo>
                  <a:lnTo>
                    <a:pt x="118" y="339"/>
                  </a:lnTo>
                  <a:lnTo>
                    <a:pt x="120" y="341"/>
                  </a:lnTo>
                  <a:lnTo>
                    <a:pt x="123" y="339"/>
                  </a:lnTo>
                  <a:lnTo>
                    <a:pt x="124" y="338"/>
                  </a:lnTo>
                  <a:lnTo>
                    <a:pt x="112" y="334"/>
                  </a:lnTo>
                  <a:lnTo>
                    <a:pt x="109" y="333"/>
                  </a:lnTo>
                  <a:lnTo>
                    <a:pt x="101" y="332"/>
                  </a:lnTo>
                  <a:lnTo>
                    <a:pt x="102" y="321"/>
                  </a:lnTo>
                  <a:lnTo>
                    <a:pt x="102" y="311"/>
                  </a:lnTo>
                  <a:lnTo>
                    <a:pt x="102" y="309"/>
                  </a:lnTo>
                  <a:lnTo>
                    <a:pt x="102" y="305"/>
                  </a:lnTo>
                  <a:lnTo>
                    <a:pt x="110" y="305"/>
                  </a:lnTo>
                  <a:lnTo>
                    <a:pt x="111" y="305"/>
                  </a:lnTo>
                  <a:lnTo>
                    <a:pt x="126" y="313"/>
                  </a:lnTo>
                  <a:lnTo>
                    <a:pt x="133" y="313"/>
                  </a:lnTo>
                  <a:lnTo>
                    <a:pt x="145" y="315"/>
                  </a:lnTo>
                  <a:lnTo>
                    <a:pt x="157" y="315"/>
                  </a:lnTo>
                  <a:lnTo>
                    <a:pt x="156" y="324"/>
                  </a:lnTo>
                  <a:lnTo>
                    <a:pt x="156" y="326"/>
                  </a:lnTo>
                  <a:lnTo>
                    <a:pt x="150" y="333"/>
                  </a:lnTo>
                  <a:lnTo>
                    <a:pt x="148" y="336"/>
                  </a:lnTo>
                  <a:lnTo>
                    <a:pt x="145" y="338"/>
                  </a:lnTo>
                  <a:lnTo>
                    <a:pt x="139" y="343"/>
                  </a:lnTo>
                  <a:lnTo>
                    <a:pt x="135" y="345"/>
                  </a:lnTo>
                  <a:lnTo>
                    <a:pt x="131" y="347"/>
                  </a:lnTo>
                  <a:lnTo>
                    <a:pt x="126" y="349"/>
                  </a:lnTo>
                  <a:lnTo>
                    <a:pt x="123" y="350"/>
                  </a:lnTo>
                  <a:lnTo>
                    <a:pt x="114" y="355"/>
                  </a:lnTo>
                  <a:lnTo>
                    <a:pt x="112" y="356"/>
                  </a:lnTo>
                  <a:lnTo>
                    <a:pt x="105" y="362"/>
                  </a:lnTo>
                  <a:lnTo>
                    <a:pt x="105" y="367"/>
                  </a:lnTo>
                  <a:lnTo>
                    <a:pt x="115" y="358"/>
                  </a:lnTo>
                  <a:lnTo>
                    <a:pt x="124" y="355"/>
                  </a:lnTo>
                  <a:lnTo>
                    <a:pt x="136" y="351"/>
                  </a:lnTo>
                  <a:lnTo>
                    <a:pt x="144" y="346"/>
                  </a:lnTo>
                  <a:lnTo>
                    <a:pt x="149" y="345"/>
                  </a:lnTo>
                  <a:lnTo>
                    <a:pt x="158" y="338"/>
                  </a:lnTo>
                  <a:lnTo>
                    <a:pt x="160" y="336"/>
                  </a:lnTo>
                  <a:lnTo>
                    <a:pt x="161" y="333"/>
                  </a:lnTo>
                  <a:lnTo>
                    <a:pt x="161" y="332"/>
                  </a:lnTo>
                  <a:lnTo>
                    <a:pt x="162" y="333"/>
                  </a:lnTo>
                  <a:lnTo>
                    <a:pt x="166" y="334"/>
                  </a:lnTo>
                  <a:lnTo>
                    <a:pt x="166" y="342"/>
                  </a:lnTo>
                  <a:lnTo>
                    <a:pt x="166" y="350"/>
                  </a:lnTo>
                  <a:lnTo>
                    <a:pt x="165" y="356"/>
                  </a:lnTo>
                  <a:lnTo>
                    <a:pt x="171" y="362"/>
                  </a:lnTo>
                  <a:lnTo>
                    <a:pt x="175" y="358"/>
                  </a:lnTo>
                  <a:lnTo>
                    <a:pt x="179" y="366"/>
                  </a:lnTo>
                  <a:lnTo>
                    <a:pt x="179" y="372"/>
                  </a:lnTo>
                  <a:lnTo>
                    <a:pt x="175" y="377"/>
                  </a:lnTo>
                  <a:lnTo>
                    <a:pt x="174" y="379"/>
                  </a:lnTo>
                  <a:lnTo>
                    <a:pt x="171" y="387"/>
                  </a:lnTo>
                  <a:lnTo>
                    <a:pt x="181" y="381"/>
                  </a:lnTo>
                  <a:lnTo>
                    <a:pt x="190" y="374"/>
                  </a:lnTo>
                  <a:lnTo>
                    <a:pt x="196" y="366"/>
                  </a:lnTo>
                  <a:lnTo>
                    <a:pt x="204" y="368"/>
                  </a:lnTo>
                  <a:lnTo>
                    <a:pt x="205" y="368"/>
                  </a:lnTo>
                  <a:lnTo>
                    <a:pt x="209" y="368"/>
                  </a:lnTo>
                  <a:lnTo>
                    <a:pt x="215" y="358"/>
                  </a:lnTo>
                  <a:lnTo>
                    <a:pt x="213" y="353"/>
                  </a:lnTo>
                  <a:lnTo>
                    <a:pt x="200" y="356"/>
                  </a:lnTo>
                  <a:lnTo>
                    <a:pt x="199" y="355"/>
                  </a:lnTo>
                  <a:lnTo>
                    <a:pt x="186" y="350"/>
                  </a:lnTo>
                  <a:lnTo>
                    <a:pt x="183" y="346"/>
                  </a:lnTo>
                  <a:lnTo>
                    <a:pt x="179" y="342"/>
                  </a:lnTo>
                  <a:lnTo>
                    <a:pt x="188" y="337"/>
                  </a:lnTo>
                  <a:lnTo>
                    <a:pt x="198" y="336"/>
                  </a:lnTo>
                  <a:lnTo>
                    <a:pt x="198" y="333"/>
                  </a:lnTo>
                  <a:lnTo>
                    <a:pt x="199" y="330"/>
                  </a:lnTo>
                  <a:lnTo>
                    <a:pt x="190" y="324"/>
                  </a:lnTo>
                  <a:lnTo>
                    <a:pt x="188" y="321"/>
                  </a:lnTo>
                  <a:lnTo>
                    <a:pt x="187" y="317"/>
                  </a:lnTo>
                  <a:lnTo>
                    <a:pt x="191" y="315"/>
                  </a:lnTo>
                  <a:lnTo>
                    <a:pt x="182" y="313"/>
                  </a:lnTo>
                  <a:lnTo>
                    <a:pt x="179" y="308"/>
                  </a:lnTo>
                  <a:lnTo>
                    <a:pt x="186" y="304"/>
                  </a:lnTo>
                  <a:lnTo>
                    <a:pt x="194" y="302"/>
                  </a:lnTo>
                  <a:lnTo>
                    <a:pt x="195" y="300"/>
                  </a:lnTo>
                  <a:lnTo>
                    <a:pt x="200" y="298"/>
                  </a:lnTo>
                  <a:lnTo>
                    <a:pt x="199" y="296"/>
                  </a:lnTo>
                  <a:lnTo>
                    <a:pt x="187" y="299"/>
                  </a:lnTo>
                  <a:lnTo>
                    <a:pt x="182" y="298"/>
                  </a:lnTo>
                  <a:lnTo>
                    <a:pt x="196" y="287"/>
                  </a:lnTo>
                  <a:lnTo>
                    <a:pt x="207" y="286"/>
                  </a:lnTo>
                  <a:lnTo>
                    <a:pt x="211" y="281"/>
                  </a:lnTo>
                  <a:lnTo>
                    <a:pt x="209" y="281"/>
                  </a:lnTo>
                  <a:lnTo>
                    <a:pt x="203" y="279"/>
                  </a:lnTo>
                  <a:lnTo>
                    <a:pt x="202" y="278"/>
                  </a:lnTo>
                  <a:lnTo>
                    <a:pt x="198" y="274"/>
                  </a:lnTo>
                  <a:lnTo>
                    <a:pt x="199" y="271"/>
                  </a:lnTo>
                  <a:lnTo>
                    <a:pt x="203" y="265"/>
                  </a:lnTo>
                  <a:lnTo>
                    <a:pt x="204" y="262"/>
                  </a:lnTo>
                  <a:lnTo>
                    <a:pt x="213" y="250"/>
                  </a:lnTo>
                  <a:lnTo>
                    <a:pt x="224" y="235"/>
                  </a:lnTo>
                  <a:lnTo>
                    <a:pt x="233" y="224"/>
                  </a:lnTo>
                  <a:lnTo>
                    <a:pt x="236" y="223"/>
                  </a:lnTo>
                  <a:lnTo>
                    <a:pt x="242" y="220"/>
                  </a:lnTo>
                  <a:lnTo>
                    <a:pt x="257" y="223"/>
                  </a:lnTo>
                  <a:lnTo>
                    <a:pt x="266" y="228"/>
                  </a:lnTo>
                  <a:lnTo>
                    <a:pt x="268" y="230"/>
                  </a:lnTo>
                  <a:lnTo>
                    <a:pt x="271" y="231"/>
                  </a:lnTo>
                  <a:lnTo>
                    <a:pt x="270" y="227"/>
                  </a:lnTo>
                  <a:lnTo>
                    <a:pt x="270" y="223"/>
                  </a:lnTo>
                  <a:lnTo>
                    <a:pt x="264" y="216"/>
                  </a:lnTo>
                  <a:lnTo>
                    <a:pt x="257" y="214"/>
                  </a:lnTo>
                  <a:lnTo>
                    <a:pt x="250" y="212"/>
                  </a:lnTo>
                  <a:lnTo>
                    <a:pt x="250" y="202"/>
                  </a:lnTo>
                  <a:lnTo>
                    <a:pt x="254" y="193"/>
                  </a:lnTo>
                  <a:lnTo>
                    <a:pt x="258" y="178"/>
                  </a:lnTo>
                  <a:lnTo>
                    <a:pt x="260" y="168"/>
                  </a:lnTo>
                  <a:lnTo>
                    <a:pt x="272" y="171"/>
                  </a:lnTo>
                  <a:lnTo>
                    <a:pt x="283" y="178"/>
                  </a:lnTo>
                  <a:lnTo>
                    <a:pt x="291" y="185"/>
                  </a:lnTo>
                  <a:lnTo>
                    <a:pt x="296" y="180"/>
                  </a:lnTo>
                  <a:lnTo>
                    <a:pt x="292" y="173"/>
                  </a:lnTo>
                  <a:lnTo>
                    <a:pt x="288" y="167"/>
                  </a:lnTo>
                  <a:lnTo>
                    <a:pt x="285" y="161"/>
                  </a:lnTo>
                  <a:lnTo>
                    <a:pt x="276" y="154"/>
                  </a:lnTo>
                  <a:lnTo>
                    <a:pt x="272" y="150"/>
                  </a:lnTo>
                  <a:lnTo>
                    <a:pt x="262" y="150"/>
                  </a:lnTo>
                  <a:lnTo>
                    <a:pt x="253" y="147"/>
                  </a:lnTo>
                  <a:lnTo>
                    <a:pt x="250" y="134"/>
                  </a:lnTo>
                  <a:lnTo>
                    <a:pt x="249" y="127"/>
                  </a:lnTo>
                  <a:lnTo>
                    <a:pt x="257" y="121"/>
                  </a:lnTo>
                  <a:lnTo>
                    <a:pt x="264" y="129"/>
                  </a:lnTo>
                  <a:lnTo>
                    <a:pt x="271" y="134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3" y="131"/>
                  </a:lnTo>
                  <a:lnTo>
                    <a:pt x="275" y="125"/>
                  </a:lnTo>
                  <a:lnTo>
                    <a:pt x="274" y="118"/>
                  </a:lnTo>
                  <a:lnTo>
                    <a:pt x="284" y="118"/>
                  </a:lnTo>
                  <a:lnTo>
                    <a:pt x="285" y="114"/>
                  </a:lnTo>
                  <a:lnTo>
                    <a:pt x="272" y="109"/>
                  </a:lnTo>
                  <a:lnTo>
                    <a:pt x="271" y="93"/>
                  </a:lnTo>
                  <a:lnTo>
                    <a:pt x="274" y="88"/>
                  </a:lnTo>
                  <a:lnTo>
                    <a:pt x="270" y="82"/>
                  </a:lnTo>
                  <a:lnTo>
                    <a:pt x="271" y="78"/>
                  </a:lnTo>
                  <a:lnTo>
                    <a:pt x="276" y="79"/>
                  </a:lnTo>
                  <a:lnTo>
                    <a:pt x="279" y="83"/>
                  </a:lnTo>
                  <a:lnTo>
                    <a:pt x="279" y="84"/>
                  </a:lnTo>
                  <a:lnTo>
                    <a:pt x="279" y="86"/>
                  </a:lnTo>
                  <a:lnTo>
                    <a:pt x="287" y="86"/>
                  </a:lnTo>
                  <a:lnTo>
                    <a:pt x="289" y="95"/>
                  </a:lnTo>
                  <a:lnTo>
                    <a:pt x="295" y="103"/>
                  </a:lnTo>
                  <a:lnTo>
                    <a:pt x="302" y="100"/>
                  </a:lnTo>
                  <a:lnTo>
                    <a:pt x="305" y="87"/>
                  </a:lnTo>
                  <a:lnTo>
                    <a:pt x="309" y="92"/>
                  </a:lnTo>
                  <a:lnTo>
                    <a:pt x="305" y="110"/>
                  </a:lnTo>
                  <a:lnTo>
                    <a:pt x="312" y="113"/>
                  </a:lnTo>
                  <a:lnTo>
                    <a:pt x="314" y="97"/>
                  </a:lnTo>
                  <a:lnTo>
                    <a:pt x="322" y="100"/>
                  </a:lnTo>
                  <a:lnTo>
                    <a:pt x="330" y="113"/>
                  </a:lnTo>
                  <a:lnTo>
                    <a:pt x="334" y="126"/>
                  </a:lnTo>
                  <a:lnTo>
                    <a:pt x="340" y="121"/>
                  </a:lnTo>
                  <a:lnTo>
                    <a:pt x="344" y="112"/>
                  </a:lnTo>
                  <a:lnTo>
                    <a:pt x="340" y="103"/>
                  </a:lnTo>
                  <a:lnTo>
                    <a:pt x="336" y="88"/>
                  </a:lnTo>
                  <a:lnTo>
                    <a:pt x="334" y="80"/>
                  </a:lnTo>
                  <a:lnTo>
                    <a:pt x="340" y="82"/>
                  </a:lnTo>
                  <a:lnTo>
                    <a:pt x="348" y="88"/>
                  </a:lnTo>
                  <a:lnTo>
                    <a:pt x="351" y="92"/>
                  </a:lnTo>
                  <a:lnTo>
                    <a:pt x="353" y="96"/>
                  </a:lnTo>
                  <a:lnTo>
                    <a:pt x="351" y="106"/>
                  </a:lnTo>
                  <a:lnTo>
                    <a:pt x="355" y="106"/>
                  </a:lnTo>
                  <a:lnTo>
                    <a:pt x="360" y="96"/>
                  </a:lnTo>
                  <a:lnTo>
                    <a:pt x="367" y="92"/>
                  </a:lnTo>
                  <a:lnTo>
                    <a:pt x="368" y="95"/>
                  </a:lnTo>
                  <a:lnTo>
                    <a:pt x="372" y="100"/>
                  </a:lnTo>
                  <a:lnTo>
                    <a:pt x="376" y="100"/>
                  </a:lnTo>
                  <a:lnTo>
                    <a:pt x="381" y="92"/>
                  </a:lnTo>
                  <a:lnTo>
                    <a:pt x="386" y="95"/>
                  </a:lnTo>
                  <a:lnTo>
                    <a:pt x="387" y="101"/>
                  </a:lnTo>
                  <a:lnTo>
                    <a:pt x="381" y="113"/>
                  </a:lnTo>
                  <a:lnTo>
                    <a:pt x="380" y="121"/>
                  </a:lnTo>
                  <a:lnTo>
                    <a:pt x="368" y="126"/>
                  </a:lnTo>
                  <a:lnTo>
                    <a:pt x="370" y="134"/>
                  </a:lnTo>
                  <a:lnTo>
                    <a:pt x="374" y="133"/>
                  </a:lnTo>
                  <a:lnTo>
                    <a:pt x="370" y="142"/>
                  </a:lnTo>
                  <a:lnTo>
                    <a:pt x="368" y="146"/>
                  </a:lnTo>
                  <a:lnTo>
                    <a:pt x="357" y="156"/>
                  </a:lnTo>
                  <a:lnTo>
                    <a:pt x="351" y="173"/>
                  </a:lnTo>
                  <a:lnTo>
                    <a:pt x="346" y="184"/>
                  </a:lnTo>
                  <a:lnTo>
                    <a:pt x="336" y="197"/>
                  </a:lnTo>
                  <a:lnTo>
                    <a:pt x="330" y="206"/>
                  </a:lnTo>
                  <a:lnTo>
                    <a:pt x="346" y="199"/>
                  </a:lnTo>
                  <a:lnTo>
                    <a:pt x="346" y="207"/>
                  </a:lnTo>
                  <a:lnTo>
                    <a:pt x="335" y="210"/>
                  </a:lnTo>
                  <a:lnTo>
                    <a:pt x="335" y="211"/>
                  </a:lnTo>
                  <a:lnTo>
                    <a:pt x="336" y="215"/>
                  </a:lnTo>
                  <a:lnTo>
                    <a:pt x="346" y="212"/>
                  </a:lnTo>
                  <a:lnTo>
                    <a:pt x="347" y="212"/>
                  </a:lnTo>
                  <a:lnTo>
                    <a:pt x="348" y="214"/>
                  </a:lnTo>
                  <a:lnTo>
                    <a:pt x="348" y="218"/>
                  </a:lnTo>
                  <a:lnTo>
                    <a:pt x="349" y="220"/>
                  </a:lnTo>
                  <a:lnTo>
                    <a:pt x="348" y="227"/>
                  </a:lnTo>
                  <a:lnTo>
                    <a:pt x="353" y="232"/>
                  </a:lnTo>
                  <a:lnTo>
                    <a:pt x="344" y="235"/>
                  </a:lnTo>
                  <a:lnTo>
                    <a:pt x="339" y="245"/>
                  </a:lnTo>
                  <a:lnTo>
                    <a:pt x="339" y="254"/>
                  </a:lnTo>
                  <a:lnTo>
                    <a:pt x="340" y="253"/>
                  </a:lnTo>
                  <a:lnTo>
                    <a:pt x="351" y="250"/>
                  </a:lnTo>
                  <a:lnTo>
                    <a:pt x="348" y="264"/>
                  </a:lnTo>
                  <a:lnTo>
                    <a:pt x="343" y="270"/>
                  </a:lnTo>
                  <a:lnTo>
                    <a:pt x="332" y="279"/>
                  </a:lnTo>
                  <a:lnTo>
                    <a:pt x="334" y="294"/>
                  </a:lnTo>
                  <a:lnTo>
                    <a:pt x="335" y="299"/>
                  </a:lnTo>
                  <a:lnTo>
                    <a:pt x="335" y="305"/>
                  </a:lnTo>
                  <a:lnTo>
                    <a:pt x="339" y="316"/>
                  </a:lnTo>
                  <a:lnTo>
                    <a:pt x="343" y="322"/>
                  </a:lnTo>
                  <a:lnTo>
                    <a:pt x="348" y="322"/>
                  </a:lnTo>
                  <a:lnTo>
                    <a:pt x="347" y="317"/>
                  </a:lnTo>
                  <a:lnTo>
                    <a:pt x="343" y="312"/>
                  </a:lnTo>
                  <a:lnTo>
                    <a:pt x="343" y="300"/>
                  </a:lnTo>
                  <a:lnTo>
                    <a:pt x="348" y="300"/>
                  </a:lnTo>
                  <a:lnTo>
                    <a:pt x="355" y="302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57" y="316"/>
                  </a:lnTo>
                  <a:lnTo>
                    <a:pt x="359" y="316"/>
                  </a:lnTo>
                  <a:lnTo>
                    <a:pt x="360" y="316"/>
                  </a:lnTo>
                  <a:lnTo>
                    <a:pt x="364" y="303"/>
                  </a:lnTo>
                  <a:lnTo>
                    <a:pt x="367" y="284"/>
                  </a:lnTo>
                  <a:lnTo>
                    <a:pt x="374" y="274"/>
                  </a:lnTo>
                  <a:lnTo>
                    <a:pt x="376" y="271"/>
                  </a:lnTo>
                  <a:lnTo>
                    <a:pt x="381" y="260"/>
                  </a:lnTo>
                  <a:lnTo>
                    <a:pt x="384" y="253"/>
                  </a:lnTo>
                  <a:lnTo>
                    <a:pt x="385" y="249"/>
                  </a:lnTo>
                  <a:lnTo>
                    <a:pt x="373" y="249"/>
                  </a:lnTo>
                  <a:lnTo>
                    <a:pt x="369" y="244"/>
                  </a:lnTo>
                  <a:lnTo>
                    <a:pt x="374" y="233"/>
                  </a:lnTo>
                  <a:lnTo>
                    <a:pt x="380" y="223"/>
                  </a:lnTo>
                  <a:lnTo>
                    <a:pt x="391" y="195"/>
                  </a:lnTo>
                  <a:lnTo>
                    <a:pt x="407" y="165"/>
                  </a:lnTo>
                  <a:lnTo>
                    <a:pt x="408" y="151"/>
                  </a:lnTo>
                  <a:lnTo>
                    <a:pt x="410" y="137"/>
                  </a:lnTo>
                  <a:lnTo>
                    <a:pt x="419" y="112"/>
                  </a:lnTo>
                  <a:lnTo>
                    <a:pt x="432" y="82"/>
                  </a:lnTo>
                  <a:lnTo>
                    <a:pt x="446" y="59"/>
                  </a:lnTo>
                  <a:lnTo>
                    <a:pt x="450" y="62"/>
                  </a:lnTo>
                  <a:lnTo>
                    <a:pt x="454" y="65"/>
                  </a:lnTo>
                  <a:lnTo>
                    <a:pt x="454" y="92"/>
                  </a:lnTo>
                  <a:lnTo>
                    <a:pt x="461" y="92"/>
                  </a:lnTo>
                  <a:lnTo>
                    <a:pt x="462" y="117"/>
                  </a:lnTo>
                  <a:lnTo>
                    <a:pt x="456" y="127"/>
                  </a:lnTo>
                  <a:lnTo>
                    <a:pt x="437" y="144"/>
                  </a:lnTo>
                  <a:lnTo>
                    <a:pt x="435" y="148"/>
                  </a:lnTo>
                  <a:lnTo>
                    <a:pt x="436" y="147"/>
                  </a:lnTo>
                  <a:lnTo>
                    <a:pt x="450" y="142"/>
                  </a:lnTo>
                  <a:lnTo>
                    <a:pt x="463" y="143"/>
                  </a:lnTo>
                  <a:lnTo>
                    <a:pt x="465" y="160"/>
                  </a:lnTo>
                  <a:lnTo>
                    <a:pt x="465" y="161"/>
                  </a:lnTo>
                  <a:lnTo>
                    <a:pt x="465" y="173"/>
                  </a:lnTo>
                  <a:lnTo>
                    <a:pt x="465" y="192"/>
                  </a:lnTo>
                  <a:lnTo>
                    <a:pt x="465" y="214"/>
                  </a:lnTo>
                  <a:lnTo>
                    <a:pt x="465" y="222"/>
                  </a:lnTo>
                  <a:lnTo>
                    <a:pt x="471" y="212"/>
                  </a:lnTo>
                  <a:lnTo>
                    <a:pt x="474" y="202"/>
                  </a:lnTo>
                  <a:lnTo>
                    <a:pt x="475" y="202"/>
                  </a:lnTo>
                  <a:lnTo>
                    <a:pt x="482" y="201"/>
                  </a:lnTo>
                  <a:lnTo>
                    <a:pt x="486" y="185"/>
                  </a:lnTo>
                  <a:lnTo>
                    <a:pt x="492" y="185"/>
                  </a:lnTo>
                  <a:lnTo>
                    <a:pt x="500" y="185"/>
                  </a:lnTo>
                  <a:lnTo>
                    <a:pt x="508" y="178"/>
                  </a:lnTo>
                  <a:lnTo>
                    <a:pt x="495" y="164"/>
                  </a:lnTo>
                  <a:lnTo>
                    <a:pt x="499" y="158"/>
                  </a:lnTo>
                  <a:lnTo>
                    <a:pt x="494" y="158"/>
                  </a:lnTo>
                  <a:lnTo>
                    <a:pt x="500" y="144"/>
                  </a:lnTo>
                  <a:lnTo>
                    <a:pt x="503" y="144"/>
                  </a:lnTo>
                  <a:lnTo>
                    <a:pt x="516" y="148"/>
                  </a:lnTo>
                  <a:lnTo>
                    <a:pt x="518" y="148"/>
                  </a:lnTo>
                  <a:lnTo>
                    <a:pt x="518" y="146"/>
                  </a:lnTo>
                  <a:lnTo>
                    <a:pt x="517" y="143"/>
                  </a:lnTo>
                  <a:lnTo>
                    <a:pt x="501" y="137"/>
                  </a:lnTo>
                  <a:lnTo>
                    <a:pt x="503" y="133"/>
                  </a:lnTo>
                  <a:lnTo>
                    <a:pt x="505" y="127"/>
                  </a:lnTo>
                  <a:lnTo>
                    <a:pt x="507" y="125"/>
                  </a:lnTo>
                  <a:lnTo>
                    <a:pt x="496" y="121"/>
                  </a:lnTo>
                  <a:lnTo>
                    <a:pt x="499" y="108"/>
                  </a:lnTo>
                  <a:lnTo>
                    <a:pt x="516" y="109"/>
                  </a:lnTo>
                  <a:lnTo>
                    <a:pt x="518" y="103"/>
                  </a:lnTo>
                  <a:lnTo>
                    <a:pt x="512" y="100"/>
                  </a:lnTo>
                  <a:lnTo>
                    <a:pt x="511" y="87"/>
                  </a:lnTo>
                  <a:lnTo>
                    <a:pt x="526" y="87"/>
                  </a:lnTo>
                  <a:lnTo>
                    <a:pt x="546" y="87"/>
                  </a:lnTo>
                  <a:lnTo>
                    <a:pt x="535" y="82"/>
                  </a:lnTo>
                  <a:lnTo>
                    <a:pt x="525" y="78"/>
                  </a:lnTo>
                  <a:lnTo>
                    <a:pt x="524" y="71"/>
                  </a:lnTo>
                  <a:lnTo>
                    <a:pt x="516" y="58"/>
                  </a:lnTo>
                  <a:lnTo>
                    <a:pt x="504" y="68"/>
                  </a:lnTo>
                  <a:lnTo>
                    <a:pt x="492" y="59"/>
                  </a:lnTo>
                  <a:lnTo>
                    <a:pt x="491" y="49"/>
                  </a:lnTo>
                  <a:lnTo>
                    <a:pt x="507" y="54"/>
                  </a:lnTo>
                  <a:lnTo>
                    <a:pt x="503" y="44"/>
                  </a:lnTo>
                  <a:lnTo>
                    <a:pt x="495" y="38"/>
                  </a:lnTo>
                  <a:lnTo>
                    <a:pt x="496" y="31"/>
                  </a:lnTo>
                  <a:lnTo>
                    <a:pt x="516" y="33"/>
                  </a:lnTo>
                  <a:lnTo>
                    <a:pt x="525" y="49"/>
                  </a:lnTo>
                  <a:lnTo>
                    <a:pt x="526" y="29"/>
                  </a:lnTo>
                  <a:lnTo>
                    <a:pt x="517" y="21"/>
                  </a:lnTo>
                  <a:lnTo>
                    <a:pt x="517" y="10"/>
                  </a:lnTo>
                  <a:lnTo>
                    <a:pt x="521" y="7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35" y="4"/>
                  </a:lnTo>
                  <a:lnTo>
                    <a:pt x="533" y="17"/>
                  </a:lnTo>
                  <a:lnTo>
                    <a:pt x="541" y="14"/>
                  </a:lnTo>
                  <a:lnTo>
                    <a:pt x="543" y="17"/>
                  </a:lnTo>
                  <a:lnTo>
                    <a:pt x="546" y="20"/>
                  </a:lnTo>
                  <a:lnTo>
                    <a:pt x="558" y="7"/>
                  </a:lnTo>
                  <a:lnTo>
                    <a:pt x="563" y="12"/>
                  </a:lnTo>
                  <a:lnTo>
                    <a:pt x="571" y="2"/>
                  </a:lnTo>
                  <a:lnTo>
                    <a:pt x="571" y="0"/>
                  </a:lnTo>
                  <a:lnTo>
                    <a:pt x="580" y="4"/>
                  </a:lnTo>
                  <a:lnTo>
                    <a:pt x="580" y="6"/>
                  </a:lnTo>
                  <a:close/>
                </a:path>
              </a:pathLst>
            </a:custGeom>
            <a:solidFill>
              <a:srgbClr val="EBF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99" name="Freeform 1392"/>
            <p:cNvSpPr>
              <a:spLocks/>
            </p:cNvSpPr>
            <p:nvPr/>
          </p:nvSpPr>
          <p:spPr bwMode="auto">
            <a:xfrm>
              <a:off x="3544" y="3475"/>
              <a:ext cx="60" cy="85"/>
            </a:xfrm>
            <a:custGeom>
              <a:avLst/>
              <a:gdLst>
                <a:gd name="T0" fmla="*/ 28 w 60"/>
                <a:gd name="T1" fmla="*/ 0 h 85"/>
                <a:gd name="T2" fmla="*/ 30 w 60"/>
                <a:gd name="T3" fmla="*/ 3 h 85"/>
                <a:gd name="T4" fmla="*/ 38 w 60"/>
                <a:gd name="T5" fmla="*/ 7 h 85"/>
                <a:gd name="T6" fmla="*/ 38 w 60"/>
                <a:gd name="T7" fmla="*/ 11 h 85"/>
                <a:gd name="T8" fmla="*/ 39 w 60"/>
                <a:gd name="T9" fmla="*/ 15 h 85"/>
                <a:gd name="T10" fmla="*/ 43 w 60"/>
                <a:gd name="T11" fmla="*/ 20 h 85"/>
                <a:gd name="T12" fmla="*/ 45 w 60"/>
                <a:gd name="T13" fmla="*/ 27 h 85"/>
                <a:gd name="T14" fmla="*/ 45 w 60"/>
                <a:gd name="T15" fmla="*/ 27 h 85"/>
                <a:gd name="T16" fmla="*/ 45 w 60"/>
                <a:gd name="T17" fmla="*/ 30 h 85"/>
                <a:gd name="T18" fmla="*/ 47 w 60"/>
                <a:gd name="T19" fmla="*/ 37 h 85"/>
                <a:gd name="T20" fmla="*/ 55 w 60"/>
                <a:gd name="T21" fmla="*/ 42 h 85"/>
                <a:gd name="T22" fmla="*/ 58 w 60"/>
                <a:gd name="T23" fmla="*/ 44 h 85"/>
                <a:gd name="T24" fmla="*/ 59 w 60"/>
                <a:gd name="T25" fmla="*/ 45 h 85"/>
                <a:gd name="T26" fmla="*/ 60 w 60"/>
                <a:gd name="T27" fmla="*/ 51 h 85"/>
                <a:gd name="T28" fmla="*/ 60 w 60"/>
                <a:gd name="T29" fmla="*/ 51 h 85"/>
                <a:gd name="T30" fmla="*/ 59 w 60"/>
                <a:gd name="T31" fmla="*/ 53 h 85"/>
                <a:gd name="T32" fmla="*/ 58 w 60"/>
                <a:gd name="T33" fmla="*/ 54 h 85"/>
                <a:gd name="T34" fmla="*/ 58 w 60"/>
                <a:gd name="T35" fmla="*/ 54 h 85"/>
                <a:gd name="T36" fmla="*/ 58 w 60"/>
                <a:gd name="T37" fmla="*/ 57 h 85"/>
                <a:gd name="T38" fmla="*/ 57 w 60"/>
                <a:gd name="T39" fmla="*/ 59 h 85"/>
                <a:gd name="T40" fmla="*/ 54 w 60"/>
                <a:gd name="T41" fmla="*/ 68 h 85"/>
                <a:gd name="T42" fmla="*/ 57 w 60"/>
                <a:gd name="T43" fmla="*/ 82 h 85"/>
                <a:gd name="T44" fmla="*/ 57 w 60"/>
                <a:gd name="T45" fmla="*/ 83 h 85"/>
                <a:gd name="T46" fmla="*/ 50 w 60"/>
                <a:gd name="T47" fmla="*/ 85 h 85"/>
                <a:gd name="T48" fmla="*/ 45 w 60"/>
                <a:gd name="T49" fmla="*/ 85 h 85"/>
                <a:gd name="T50" fmla="*/ 45 w 60"/>
                <a:gd name="T51" fmla="*/ 85 h 85"/>
                <a:gd name="T52" fmla="*/ 42 w 60"/>
                <a:gd name="T53" fmla="*/ 85 h 85"/>
                <a:gd name="T54" fmla="*/ 38 w 60"/>
                <a:gd name="T55" fmla="*/ 83 h 85"/>
                <a:gd name="T56" fmla="*/ 36 w 60"/>
                <a:gd name="T57" fmla="*/ 82 h 85"/>
                <a:gd name="T58" fmla="*/ 36 w 60"/>
                <a:gd name="T59" fmla="*/ 82 h 85"/>
                <a:gd name="T60" fmla="*/ 33 w 60"/>
                <a:gd name="T61" fmla="*/ 80 h 85"/>
                <a:gd name="T62" fmla="*/ 34 w 60"/>
                <a:gd name="T63" fmla="*/ 78 h 85"/>
                <a:gd name="T64" fmla="*/ 36 w 60"/>
                <a:gd name="T65" fmla="*/ 74 h 85"/>
                <a:gd name="T66" fmla="*/ 33 w 60"/>
                <a:gd name="T67" fmla="*/ 67 h 85"/>
                <a:gd name="T68" fmla="*/ 33 w 60"/>
                <a:gd name="T69" fmla="*/ 63 h 85"/>
                <a:gd name="T70" fmla="*/ 26 w 60"/>
                <a:gd name="T71" fmla="*/ 61 h 85"/>
                <a:gd name="T72" fmla="*/ 24 w 60"/>
                <a:gd name="T73" fmla="*/ 59 h 85"/>
                <a:gd name="T74" fmla="*/ 22 w 60"/>
                <a:gd name="T75" fmla="*/ 58 h 85"/>
                <a:gd name="T76" fmla="*/ 19 w 60"/>
                <a:gd name="T77" fmla="*/ 62 h 85"/>
                <a:gd name="T78" fmla="*/ 19 w 60"/>
                <a:gd name="T79" fmla="*/ 58 h 85"/>
                <a:gd name="T80" fmla="*/ 17 w 60"/>
                <a:gd name="T81" fmla="*/ 57 h 85"/>
                <a:gd name="T82" fmla="*/ 17 w 60"/>
                <a:gd name="T83" fmla="*/ 57 h 85"/>
                <a:gd name="T84" fmla="*/ 17 w 60"/>
                <a:gd name="T85" fmla="*/ 55 h 85"/>
                <a:gd name="T86" fmla="*/ 19 w 60"/>
                <a:gd name="T87" fmla="*/ 50 h 85"/>
                <a:gd name="T88" fmla="*/ 13 w 60"/>
                <a:gd name="T89" fmla="*/ 42 h 85"/>
                <a:gd name="T90" fmla="*/ 12 w 60"/>
                <a:gd name="T91" fmla="*/ 40 h 85"/>
                <a:gd name="T92" fmla="*/ 0 w 60"/>
                <a:gd name="T93" fmla="*/ 29 h 85"/>
                <a:gd name="T94" fmla="*/ 16 w 60"/>
                <a:gd name="T95" fmla="*/ 15 h 85"/>
                <a:gd name="T96" fmla="*/ 13 w 60"/>
                <a:gd name="T97" fmla="*/ 4 h 85"/>
                <a:gd name="T98" fmla="*/ 17 w 60"/>
                <a:gd name="T99" fmla="*/ 0 h 85"/>
                <a:gd name="T100" fmla="*/ 28 w 60"/>
                <a:gd name="T101" fmla="*/ 0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85"/>
                <a:gd name="T155" fmla="*/ 60 w 60"/>
                <a:gd name="T156" fmla="*/ 85 h 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85">
                  <a:moveTo>
                    <a:pt x="28" y="0"/>
                  </a:moveTo>
                  <a:lnTo>
                    <a:pt x="30" y="3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39" y="15"/>
                  </a:lnTo>
                  <a:lnTo>
                    <a:pt x="43" y="20"/>
                  </a:lnTo>
                  <a:lnTo>
                    <a:pt x="45" y="27"/>
                  </a:lnTo>
                  <a:lnTo>
                    <a:pt x="45" y="30"/>
                  </a:lnTo>
                  <a:lnTo>
                    <a:pt x="47" y="37"/>
                  </a:lnTo>
                  <a:lnTo>
                    <a:pt x="55" y="42"/>
                  </a:lnTo>
                  <a:lnTo>
                    <a:pt x="58" y="44"/>
                  </a:lnTo>
                  <a:lnTo>
                    <a:pt x="59" y="45"/>
                  </a:lnTo>
                  <a:lnTo>
                    <a:pt x="60" y="51"/>
                  </a:lnTo>
                  <a:lnTo>
                    <a:pt x="59" y="53"/>
                  </a:lnTo>
                  <a:lnTo>
                    <a:pt x="58" y="54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4" y="68"/>
                  </a:lnTo>
                  <a:lnTo>
                    <a:pt x="57" y="82"/>
                  </a:lnTo>
                  <a:lnTo>
                    <a:pt x="57" y="83"/>
                  </a:lnTo>
                  <a:lnTo>
                    <a:pt x="50" y="85"/>
                  </a:lnTo>
                  <a:lnTo>
                    <a:pt x="45" y="85"/>
                  </a:lnTo>
                  <a:lnTo>
                    <a:pt x="42" y="85"/>
                  </a:lnTo>
                  <a:lnTo>
                    <a:pt x="38" y="83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6" y="74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0" y="29"/>
                  </a:lnTo>
                  <a:lnTo>
                    <a:pt x="16" y="1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0" name="Freeform 1393"/>
            <p:cNvSpPr>
              <a:spLocks noEditPoints="1"/>
            </p:cNvSpPr>
            <p:nvPr/>
          </p:nvSpPr>
          <p:spPr bwMode="auto">
            <a:xfrm>
              <a:off x="3547" y="3575"/>
              <a:ext cx="187" cy="239"/>
            </a:xfrm>
            <a:custGeom>
              <a:avLst/>
              <a:gdLst>
                <a:gd name="T0" fmla="*/ 61 w 187"/>
                <a:gd name="T1" fmla="*/ 182 h 239"/>
                <a:gd name="T2" fmla="*/ 50 w 187"/>
                <a:gd name="T3" fmla="*/ 198 h 239"/>
                <a:gd name="T4" fmla="*/ 48 w 187"/>
                <a:gd name="T5" fmla="*/ 187 h 239"/>
                <a:gd name="T6" fmla="*/ 43 w 187"/>
                <a:gd name="T7" fmla="*/ 192 h 239"/>
                <a:gd name="T8" fmla="*/ 42 w 187"/>
                <a:gd name="T9" fmla="*/ 175 h 239"/>
                <a:gd name="T10" fmla="*/ 10 w 187"/>
                <a:gd name="T11" fmla="*/ 77 h 239"/>
                <a:gd name="T12" fmla="*/ 174 w 187"/>
                <a:gd name="T13" fmla="*/ 38 h 239"/>
                <a:gd name="T14" fmla="*/ 162 w 187"/>
                <a:gd name="T15" fmla="*/ 39 h 239"/>
                <a:gd name="T16" fmla="*/ 153 w 187"/>
                <a:gd name="T17" fmla="*/ 46 h 239"/>
                <a:gd name="T18" fmla="*/ 156 w 187"/>
                <a:gd name="T19" fmla="*/ 73 h 239"/>
                <a:gd name="T20" fmla="*/ 160 w 187"/>
                <a:gd name="T21" fmla="*/ 103 h 239"/>
                <a:gd name="T22" fmla="*/ 165 w 187"/>
                <a:gd name="T23" fmla="*/ 127 h 239"/>
                <a:gd name="T24" fmla="*/ 162 w 187"/>
                <a:gd name="T25" fmla="*/ 148 h 239"/>
                <a:gd name="T26" fmla="*/ 158 w 187"/>
                <a:gd name="T27" fmla="*/ 158 h 239"/>
                <a:gd name="T28" fmla="*/ 157 w 187"/>
                <a:gd name="T29" fmla="*/ 167 h 239"/>
                <a:gd name="T30" fmla="*/ 154 w 187"/>
                <a:gd name="T31" fmla="*/ 178 h 239"/>
                <a:gd name="T32" fmla="*/ 156 w 187"/>
                <a:gd name="T33" fmla="*/ 186 h 239"/>
                <a:gd name="T34" fmla="*/ 145 w 187"/>
                <a:gd name="T35" fmla="*/ 205 h 239"/>
                <a:gd name="T36" fmla="*/ 143 w 187"/>
                <a:gd name="T37" fmla="*/ 212 h 239"/>
                <a:gd name="T38" fmla="*/ 140 w 187"/>
                <a:gd name="T39" fmla="*/ 225 h 239"/>
                <a:gd name="T40" fmla="*/ 133 w 187"/>
                <a:gd name="T41" fmla="*/ 232 h 239"/>
                <a:gd name="T42" fmla="*/ 131 w 187"/>
                <a:gd name="T43" fmla="*/ 234 h 239"/>
                <a:gd name="T44" fmla="*/ 126 w 187"/>
                <a:gd name="T45" fmla="*/ 237 h 239"/>
                <a:gd name="T46" fmla="*/ 120 w 187"/>
                <a:gd name="T47" fmla="*/ 239 h 239"/>
                <a:gd name="T48" fmla="*/ 118 w 187"/>
                <a:gd name="T49" fmla="*/ 238 h 239"/>
                <a:gd name="T50" fmla="*/ 110 w 187"/>
                <a:gd name="T51" fmla="*/ 235 h 239"/>
                <a:gd name="T52" fmla="*/ 111 w 187"/>
                <a:gd name="T53" fmla="*/ 218 h 239"/>
                <a:gd name="T54" fmla="*/ 111 w 187"/>
                <a:gd name="T55" fmla="*/ 209 h 239"/>
                <a:gd name="T56" fmla="*/ 114 w 187"/>
                <a:gd name="T57" fmla="*/ 207 h 239"/>
                <a:gd name="T58" fmla="*/ 103 w 187"/>
                <a:gd name="T59" fmla="*/ 177 h 239"/>
                <a:gd name="T60" fmla="*/ 85 w 187"/>
                <a:gd name="T61" fmla="*/ 178 h 239"/>
                <a:gd name="T62" fmla="*/ 78 w 187"/>
                <a:gd name="T63" fmla="*/ 173 h 239"/>
                <a:gd name="T64" fmla="*/ 77 w 187"/>
                <a:gd name="T65" fmla="*/ 153 h 239"/>
                <a:gd name="T66" fmla="*/ 59 w 187"/>
                <a:gd name="T67" fmla="*/ 170 h 239"/>
                <a:gd name="T68" fmla="*/ 40 w 187"/>
                <a:gd name="T69" fmla="*/ 166 h 239"/>
                <a:gd name="T70" fmla="*/ 35 w 187"/>
                <a:gd name="T71" fmla="*/ 152 h 239"/>
                <a:gd name="T72" fmla="*/ 25 w 187"/>
                <a:gd name="T73" fmla="*/ 149 h 239"/>
                <a:gd name="T74" fmla="*/ 21 w 187"/>
                <a:gd name="T75" fmla="*/ 122 h 239"/>
                <a:gd name="T76" fmla="*/ 12 w 187"/>
                <a:gd name="T77" fmla="*/ 119 h 239"/>
                <a:gd name="T78" fmla="*/ 8 w 187"/>
                <a:gd name="T79" fmla="*/ 95 h 239"/>
                <a:gd name="T80" fmla="*/ 14 w 187"/>
                <a:gd name="T81" fmla="*/ 77 h 239"/>
                <a:gd name="T82" fmla="*/ 19 w 187"/>
                <a:gd name="T83" fmla="*/ 76 h 239"/>
                <a:gd name="T84" fmla="*/ 35 w 187"/>
                <a:gd name="T85" fmla="*/ 52 h 239"/>
                <a:gd name="T86" fmla="*/ 40 w 187"/>
                <a:gd name="T87" fmla="*/ 43 h 239"/>
                <a:gd name="T88" fmla="*/ 50 w 187"/>
                <a:gd name="T89" fmla="*/ 35 h 239"/>
                <a:gd name="T90" fmla="*/ 54 w 187"/>
                <a:gd name="T91" fmla="*/ 22 h 239"/>
                <a:gd name="T92" fmla="*/ 78 w 187"/>
                <a:gd name="T93" fmla="*/ 18 h 239"/>
                <a:gd name="T94" fmla="*/ 95 w 187"/>
                <a:gd name="T95" fmla="*/ 1 h 239"/>
                <a:gd name="T96" fmla="*/ 111 w 187"/>
                <a:gd name="T97" fmla="*/ 23 h 239"/>
                <a:gd name="T98" fmla="*/ 124 w 187"/>
                <a:gd name="T99" fmla="*/ 50 h 239"/>
                <a:gd name="T100" fmla="*/ 139 w 187"/>
                <a:gd name="T101" fmla="*/ 35 h 239"/>
                <a:gd name="T102" fmla="*/ 167 w 187"/>
                <a:gd name="T103" fmla="*/ 1 h 239"/>
                <a:gd name="T104" fmla="*/ 184 w 187"/>
                <a:gd name="T105" fmla="*/ 10 h 239"/>
                <a:gd name="T106" fmla="*/ 186 w 187"/>
                <a:gd name="T107" fmla="*/ 23 h 2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7"/>
                <a:gd name="T163" fmla="*/ 0 h 239"/>
                <a:gd name="T164" fmla="*/ 187 w 187"/>
                <a:gd name="T165" fmla="*/ 239 h 2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7" h="239">
                  <a:moveTo>
                    <a:pt x="55" y="179"/>
                  </a:moveTo>
                  <a:lnTo>
                    <a:pt x="56" y="184"/>
                  </a:lnTo>
                  <a:lnTo>
                    <a:pt x="59" y="183"/>
                  </a:lnTo>
                  <a:lnTo>
                    <a:pt x="60" y="181"/>
                  </a:lnTo>
                  <a:lnTo>
                    <a:pt x="61" y="182"/>
                  </a:lnTo>
                  <a:lnTo>
                    <a:pt x="63" y="183"/>
                  </a:lnTo>
                  <a:lnTo>
                    <a:pt x="61" y="184"/>
                  </a:lnTo>
                  <a:lnTo>
                    <a:pt x="57" y="190"/>
                  </a:lnTo>
                  <a:lnTo>
                    <a:pt x="56" y="194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48" y="195"/>
                  </a:lnTo>
                  <a:lnTo>
                    <a:pt x="48" y="194"/>
                  </a:lnTo>
                  <a:lnTo>
                    <a:pt x="48" y="188"/>
                  </a:lnTo>
                  <a:lnTo>
                    <a:pt x="48" y="187"/>
                  </a:lnTo>
                  <a:lnTo>
                    <a:pt x="48" y="182"/>
                  </a:lnTo>
                  <a:lnTo>
                    <a:pt x="54" y="179"/>
                  </a:lnTo>
                  <a:lnTo>
                    <a:pt x="55" y="178"/>
                  </a:lnTo>
                  <a:lnTo>
                    <a:pt x="55" y="179"/>
                  </a:lnTo>
                  <a:moveTo>
                    <a:pt x="43" y="181"/>
                  </a:moveTo>
                  <a:lnTo>
                    <a:pt x="44" y="194"/>
                  </a:lnTo>
                  <a:lnTo>
                    <a:pt x="43" y="192"/>
                  </a:lnTo>
                  <a:lnTo>
                    <a:pt x="29" y="182"/>
                  </a:lnTo>
                  <a:lnTo>
                    <a:pt x="29" y="174"/>
                  </a:lnTo>
                  <a:lnTo>
                    <a:pt x="31" y="169"/>
                  </a:lnTo>
                  <a:lnTo>
                    <a:pt x="42" y="175"/>
                  </a:lnTo>
                  <a:lnTo>
                    <a:pt x="43" y="181"/>
                  </a:lnTo>
                  <a:moveTo>
                    <a:pt x="8" y="86"/>
                  </a:moveTo>
                  <a:lnTo>
                    <a:pt x="0" y="89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2" y="71"/>
                  </a:lnTo>
                  <a:lnTo>
                    <a:pt x="10" y="77"/>
                  </a:lnTo>
                  <a:lnTo>
                    <a:pt x="8" y="86"/>
                  </a:lnTo>
                  <a:moveTo>
                    <a:pt x="178" y="29"/>
                  </a:moveTo>
                  <a:lnTo>
                    <a:pt x="177" y="31"/>
                  </a:lnTo>
                  <a:lnTo>
                    <a:pt x="177" y="34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4" y="38"/>
                  </a:lnTo>
                  <a:lnTo>
                    <a:pt x="162" y="39"/>
                  </a:lnTo>
                  <a:lnTo>
                    <a:pt x="161" y="39"/>
                  </a:lnTo>
                  <a:lnTo>
                    <a:pt x="158" y="42"/>
                  </a:lnTo>
                  <a:lnTo>
                    <a:pt x="156" y="43"/>
                  </a:lnTo>
                  <a:lnTo>
                    <a:pt x="154" y="43"/>
                  </a:lnTo>
                  <a:lnTo>
                    <a:pt x="153" y="46"/>
                  </a:lnTo>
                  <a:lnTo>
                    <a:pt x="152" y="47"/>
                  </a:lnTo>
                  <a:lnTo>
                    <a:pt x="152" y="50"/>
                  </a:lnTo>
                  <a:lnTo>
                    <a:pt x="150" y="52"/>
                  </a:lnTo>
                  <a:lnTo>
                    <a:pt x="152" y="56"/>
                  </a:lnTo>
                  <a:lnTo>
                    <a:pt x="152" y="59"/>
                  </a:lnTo>
                  <a:lnTo>
                    <a:pt x="153" y="65"/>
                  </a:lnTo>
                  <a:lnTo>
                    <a:pt x="156" y="73"/>
                  </a:lnTo>
                  <a:lnTo>
                    <a:pt x="157" y="77"/>
                  </a:lnTo>
                  <a:lnTo>
                    <a:pt x="157" y="78"/>
                  </a:lnTo>
                  <a:lnTo>
                    <a:pt x="158" y="81"/>
                  </a:lnTo>
                  <a:lnTo>
                    <a:pt x="158" y="88"/>
                  </a:lnTo>
                  <a:lnTo>
                    <a:pt x="158" y="95"/>
                  </a:lnTo>
                  <a:lnTo>
                    <a:pt x="160" y="99"/>
                  </a:lnTo>
                  <a:lnTo>
                    <a:pt x="160" y="103"/>
                  </a:lnTo>
                  <a:lnTo>
                    <a:pt x="161" y="106"/>
                  </a:lnTo>
                  <a:lnTo>
                    <a:pt x="162" y="110"/>
                  </a:lnTo>
                  <a:lnTo>
                    <a:pt x="161" y="110"/>
                  </a:lnTo>
                  <a:lnTo>
                    <a:pt x="164" y="115"/>
                  </a:lnTo>
                  <a:lnTo>
                    <a:pt x="165" y="118"/>
                  </a:lnTo>
                  <a:lnTo>
                    <a:pt x="165" y="120"/>
                  </a:lnTo>
                  <a:lnTo>
                    <a:pt x="165" y="127"/>
                  </a:lnTo>
                  <a:lnTo>
                    <a:pt x="165" y="128"/>
                  </a:lnTo>
                  <a:lnTo>
                    <a:pt x="165" y="129"/>
                  </a:lnTo>
                  <a:lnTo>
                    <a:pt x="165" y="139"/>
                  </a:lnTo>
                  <a:lnTo>
                    <a:pt x="165" y="145"/>
                  </a:lnTo>
                  <a:lnTo>
                    <a:pt x="165" y="146"/>
                  </a:lnTo>
                  <a:lnTo>
                    <a:pt x="162" y="148"/>
                  </a:lnTo>
                  <a:lnTo>
                    <a:pt x="162" y="149"/>
                  </a:lnTo>
                  <a:lnTo>
                    <a:pt x="161" y="149"/>
                  </a:lnTo>
                  <a:lnTo>
                    <a:pt x="158" y="153"/>
                  </a:lnTo>
                  <a:lnTo>
                    <a:pt x="158" y="156"/>
                  </a:lnTo>
                  <a:lnTo>
                    <a:pt x="158" y="157"/>
                  </a:lnTo>
                  <a:lnTo>
                    <a:pt x="158" y="158"/>
                  </a:lnTo>
                  <a:lnTo>
                    <a:pt x="157" y="162"/>
                  </a:lnTo>
                  <a:lnTo>
                    <a:pt x="157" y="163"/>
                  </a:lnTo>
                  <a:lnTo>
                    <a:pt x="157" y="165"/>
                  </a:lnTo>
                  <a:lnTo>
                    <a:pt x="157" y="166"/>
                  </a:lnTo>
                  <a:lnTo>
                    <a:pt x="157" y="167"/>
                  </a:lnTo>
                  <a:lnTo>
                    <a:pt x="157" y="170"/>
                  </a:lnTo>
                  <a:lnTo>
                    <a:pt x="157" y="171"/>
                  </a:lnTo>
                  <a:lnTo>
                    <a:pt x="157" y="173"/>
                  </a:lnTo>
                  <a:lnTo>
                    <a:pt x="156" y="175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1"/>
                  </a:lnTo>
                  <a:lnTo>
                    <a:pt x="157" y="182"/>
                  </a:lnTo>
                  <a:lnTo>
                    <a:pt x="156" y="184"/>
                  </a:lnTo>
                  <a:lnTo>
                    <a:pt x="156" y="186"/>
                  </a:lnTo>
                  <a:lnTo>
                    <a:pt x="153" y="190"/>
                  </a:lnTo>
                  <a:lnTo>
                    <a:pt x="152" y="191"/>
                  </a:lnTo>
                  <a:lnTo>
                    <a:pt x="150" y="195"/>
                  </a:lnTo>
                  <a:lnTo>
                    <a:pt x="148" y="198"/>
                  </a:lnTo>
                  <a:lnTo>
                    <a:pt x="146" y="199"/>
                  </a:lnTo>
                  <a:lnTo>
                    <a:pt x="145" y="204"/>
                  </a:lnTo>
                  <a:lnTo>
                    <a:pt x="145" y="205"/>
                  </a:lnTo>
                  <a:lnTo>
                    <a:pt x="144" y="208"/>
                  </a:lnTo>
                  <a:lnTo>
                    <a:pt x="144" y="209"/>
                  </a:lnTo>
                  <a:lnTo>
                    <a:pt x="143" y="211"/>
                  </a:lnTo>
                  <a:lnTo>
                    <a:pt x="143" y="212"/>
                  </a:lnTo>
                  <a:lnTo>
                    <a:pt x="144" y="213"/>
                  </a:lnTo>
                  <a:lnTo>
                    <a:pt x="143" y="215"/>
                  </a:lnTo>
                  <a:lnTo>
                    <a:pt x="143" y="220"/>
                  </a:lnTo>
                  <a:lnTo>
                    <a:pt x="141" y="221"/>
                  </a:lnTo>
                  <a:lnTo>
                    <a:pt x="140" y="224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6"/>
                  </a:lnTo>
                  <a:lnTo>
                    <a:pt x="137" y="233"/>
                  </a:lnTo>
                  <a:lnTo>
                    <a:pt x="133" y="232"/>
                  </a:lnTo>
                  <a:lnTo>
                    <a:pt x="133" y="233"/>
                  </a:lnTo>
                  <a:lnTo>
                    <a:pt x="132" y="233"/>
                  </a:lnTo>
                  <a:lnTo>
                    <a:pt x="131" y="234"/>
                  </a:lnTo>
                  <a:lnTo>
                    <a:pt x="129" y="234"/>
                  </a:lnTo>
                  <a:lnTo>
                    <a:pt x="128" y="235"/>
                  </a:lnTo>
                  <a:lnTo>
                    <a:pt x="128" y="237"/>
                  </a:lnTo>
                  <a:lnTo>
                    <a:pt x="128" y="235"/>
                  </a:lnTo>
                  <a:lnTo>
                    <a:pt x="127" y="235"/>
                  </a:lnTo>
                  <a:lnTo>
                    <a:pt x="127" y="234"/>
                  </a:lnTo>
                  <a:lnTo>
                    <a:pt x="126" y="237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2" y="235"/>
                  </a:lnTo>
                  <a:lnTo>
                    <a:pt x="122" y="237"/>
                  </a:lnTo>
                  <a:lnTo>
                    <a:pt x="120" y="238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8"/>
                  </a:lnTo>
                  <a:lnTo>
                    <a:pt x="115" y="235"/>
                  </a:lnTo>
                  <a:lnTo>
                    <a:pt x="114" y="235"/>
                  </a:lnTo>
                  <a:lnTo>
                    <a:pt x="110" y="235"/>
                  </a:lnTo>
                  <a:lnTo>
                    <a:pt x="110" y="229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1" y="221"/>
                  </a:lnTo>
                  <a:lnTo>
                    <a:pt x="111" y="218"/>
                  </a:lnTo>
                  <a:lnTo>
                    <a:pt x="111" y="213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1" y="209"/>
                  </a:lnTo>
                  <a:lnTo>
                    <a:pt x="112" y="211"/>
                  </a:lnTo>
                  <a:lnTo>
                    <a:pt x="114" y="211"/>
                  </a:lnTo>
                  <a:lnTo>
                    <a:pt x="115" y="209"/>
                  </a:lnTo>
                  <a:lnTo>
                    <a:pt x="114" y="208"/>
                  </a:lnTo>
                  <a:lnTo>
                    <a:pt x="114" y="207"/>
                  </a:lnTo>
                  <a:lnTo>
                    <a:pt x="111" y="201"/>
                  </a:lnTo>
                  <a:lnTo>
                    <a:pt x="109" y="195"/>
                  </a:lnTo>
                  <a:lnTo>
                    <a:pt x="107" y="194"/>
                  </a:lnTo>
                  <a:lnTo>
                    <a:pt x="107" y="192"/>
                  </a:lnTo>
                  <a:lnTo>
                    <a:pt x="106" y="187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3" y="175"/>
                  </a:lnTo>
                  <a:lnTo>
                    <a:pt x="97" y="174"/>
                  </a:lnTo>
                  <a:lnTo>
                    <a:pt x="93" y="175"/>
                  </a:lnTo>
                  <a:lnTo>
                    <a:pt x="90" y="177"/>
                  </a:lnTo>
                  <a:lnTo>
                    <a:pt x="85" y="178"/>
                  </a:lnTo>
                  <a:lnTo>
                    <a:pt x="84" y="178"/>
                  </a:lnTo>
                  <a:lnTo>
                    <a:pt x="82" y="181"/>
                  </a:lnTo>
                  <a:lnTo>
                    <a:pt x="80" y="181"/>
                  </a:lnTo>
                  <a:lnTo>
                    <a:pt x="78" y="179"/>
                  </a:lnTo>
                  <a:lnTo>
                    <a:pt x="78" y="173"/>
                  </a:lnTo>
                  <a:lnTo>
                    <a:pt x="74" y="170"/>
                  </a:lnTo>
                  <a:lnTo>
                    <a:pt x="76" y="161"/>
                  </a:lnTo>
                  <a:lnTo>
                    <a:pt x="76" y="158"/>
                  </a:lnTo>
                  <a:lnTo>
                    <a:pt x="77" y="154"/>
                  </a:lnTo>
                  <a:lnTo>
                    <a:pt x="77" y="153"/>
                  </a:lnTo>
                  <a:lnTo>
                    <a:pt x="72" y="153"/>
                  </a:lnTo>
                  <a:lnTo>
                    <a:pt x="73" y="161"/>
                  </a:lnTo>
                  <a:lnTo>
                    <a:pt x="71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1" y="171"/>
                  </a:lnTo>
                  <a:lnTo>
                    <a:pt x="59" y="170"/>
                  </a:lnTo>
                  <a:lnTo>
                    <a:pt x="56" y="166"/>
                  </a:lnTo>
                  <a:lnTo>
                    <a:pt x="55" y="165"/>
                  </a:lnTo>
                  <a:lnTo>
                    <a:pt x="54" y="158"/>
                  </a:lnTo>
                  <a:lnTo>
                    <a:pt x="51" y="156"/>
                  </a:lnTo>
                  <a:lnTo>
                    <a:pt x="47" y="156"/>
                  </a:lnTo>
                  <a:lnTo>
                    <a:pt x="43" y="163"/>
                  </a:lnTo>
                  <a:lnTo>
                    <a:pt x="40" y="166"/>
                  </a:lnTo>
                  <a:lnTo>
                    <a:pt x="38" y="165"/>
                  </a:lnTo>
                  <a:lnTo>
                    <a:pt x="39" y="160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2"/>
                  </a:lnTo>
                  <a:lnTo>
                    <a:pt x="34" y="153"/>
                  </a:lnTo>
                  <a:lnTo>
                    <a:pt x="33" y="157"/>
                  </a:lnTo>
                  <a:lnTo>
                    <a:pt x="29" y="158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0"/>
                  </a:lnTo>
                  <a:lnTo>
                    <a:pt x="25" y="149"/>
                  </a:lnTo>
                  <a:lnTo>
                    <a:pt x="22" y="143"/>
                  </a:lnTo>
                  <a:lnTo>
                    <a:pt x="16" y="140"/>
                  </a:lnTo>
                  <a:lnTo>
                    <a:pt x="16" y="132"/>
                  </a:lnTo>
                  <a:lnTo>
                    <a:pt x="17" y="129"/>
                  </a:lnTo>
                  <a:lnTo>
                    <a:pt x="19" y="124"/>
                  </a:lnTo>
                  <a:lnTo>
                    <a:pt x="21" y="122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18" y="111"/>
                  </a:lnTo>
                  <a:lnTo>
                    <a:pt x="17" y="112"/>
                  </a:lnTo>
                  <a:lnTo>
                    <a:pt x="12" y="119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8" y="110"/>
                  </a:lnTo>
                  <a:lnTo>
                    <a:pt x="8" y="98"/>
                  </a:lnTo>
                  <a:lnTo>
                    <a:pt x="8" y="95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4" y="77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7" y="71"/>
                  </a:lnTo>
                  <a:lnTo>
                    <a:pt x="19" y="76"/>
                  </a:lnTo>
                  <a:lnTo>
                    <a:pt x="22" y="73"/>
                  </a:lnTo>
                  <a:lnTo>
                    <a:pt x="27" y="71"/>
                  </a:lnTo>
                  <a:lnTo>
                    <a:pt x="27" y="63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0"/>
                  </a:lnTo>
                  <a:lnTo>
                    <a:pt x="54" y="34"/>
                  </a:lnTo>
                  <a:lnTo>
                    <a:pt x="55" y="31"/>
                  </a:lnTo>
                  <a:lnTo>
                    <a:pt x="56" y="27"/>
                  </a:lnTo>
                  <a:lnTo>
                    <a:pt x="55" y="26"/>
                  </a:lnTo>
                  <a:lnTo>
                    <a:pt x="54" y="22"/>
                  </a:lnTo>
                  <a:lnTo>
                    <a:pt x="59" y="17"/>
                  </a:lnTo>
                  <a:lnTo>
                    <a:pt x="65" y="21"/>
                  </a:lnTo>
                  <a:lnTo>
                    <a:pt x="69" y="18"/>
                  </a:lnTo>
                  <a:lnTo>
                    <a:pt x="74" y="18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0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3" y="4"/>
                  </a:lnTo>
                  <a:lnTo>
                    <a:pt x="94" y="2"/>
                  </a:lnTo>
                  <a:lnTo>
                    <a:pt x="95" y="1"/>
                  </a:lnTo>
                  <a:lnTo>
                    <a:pt x="98" y="2"/>
                  </a:lnTo>
                  <a:lnTo>
                    <a:pt x="101" y="4"/>
                  </a:lnTo>
                  <a:lnTo>
                    <a:pt x="107" y="6"/>
                  </a:lnTo>
                  <a:lnTo>
                    <a:pt x="109" y="21"/>
                  </a:lnTo>
                  <a:lnTo>
                    <a:pt x="111" y="23"/>
                  </a:lnTo>
                  <a:lnTo>
                    <a:pt x="114" y="25"/>
                  </a:lnTo>
                  <a:lnTo>
                    <a:pt x="123" y="33"/>
                  </a:lnTo>
                  <a:lnTo>
                    <a:pt x="127" y="42"/>
                  </a:lnTo>
                  <a:lnTo>
                    <a:pt x="123" y="42"/>
                  </a:lnTo>
                  <a:lnTo>
                    <a:pt x="123" y="48"/>
                  </a:lnTo>
                  <a:lnTo>
                    <a:pt x="124" y="50"/>
                  </a:lnTo>
                  <a:lnTo>
                    <a:pt x="128" y="47"/>
                  </a:lnTo>
                  <a:lnTo>
                    <a:pt x="132" y="43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43" y="29"/>
                  </a:lnTo>
                  <a:lnTo>
                    <a:pt x="146" y="30"/>
                  </a:lnTo>
                  <a:lnTo>
                    <a:pt x="150" y="22"/>
                  </a:lnTo>
                  <a:lnTo>
                    <a:pt x="154" y="18"/>
                  </a:lnTo>
                  <a:lnTo>
                    <a:pt x="152" y="12"/>
                  </a:lnTo>
                  <a:lnTo>
                    <a:pt x="161" y="8"/>
                  </a:lnTo>
                  <a:lnTo>
                    <a:pt x="167" y="1"/>
                  </a:lnTo>
                  <a:lnTo>
                    <a:pt x="186" y="0"/>
                  </a:lnTo>
                  <a:lnTo>
                    <a:pt x="184" y="1"/>
                  </a:lnTo>
                  <a:lnTo>
                    <a:pt x="186" y="5"/>
                  </a:lnTo>
                  <a:lnTo>
                    <a:pt x="186" y="8"/>
                  </a:lnTo>
                  <a:lnTo>
                    <a:pt x="186" y="9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86" y="17"/>
                  </a:lnTo>
                  <a:lnTo>
                    <a:pt x="186" y="21"/>
                  </a:lnTo>
                  <a:lnTo>
                    <a:pt x="186" y="23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6" y="26"/>
                  </a:lnTo>
                  <a:lnTo>
                    <a:pt x="184" y="26"/>
                  </a:lnTo>
                  <a:lnTo>
                    <a:pt x="179" y="26"/>
                  </a:lnTo>
                  <a:lnTo>
                    <a:pt x="178" y="2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1" name="Freeform 1394"/>
            <p:cNvSpPr>
              <a:spLocks noEditPoints="1"/>
            </p:cNvSpPr>
            <p:nvPr/>
          </p:nvSpPr>
          <p:spPr bwMode="auto">
            <a:xfrm>
              <a:off x="3521" y="3354"/>
              <a:ext cx="212" cy="297"/>
            </a:xfrm>
            <a:custGeom>
              <a:avLst/>
              <a:gdLst>
                <a:gd name="T0" fmla="*/ 27 w 212"/>
                <a:gd name="T1" fmla="*/ 187 h 297"/>
                <a:gd name="T2" fmla="*/ 18 w 212"/>
                <a:gd name="T3" fmla="*/ 205 h 297"/>
                <a:gd name="T4" fmla="*/ 10 w 212"/>
                <a:gd name="T5" fmla="*/ 214 h 297"/>
                <a:gd name="T6" fmla="*/ 2 w 212"/>
                <a:gd name="T7" fmla="*/ 201 h 297"/>
                <a:gd name="T8" fmla="*/ 0 w 212"/>
                <a:gd name="T9" fmla="*/ 192 h 297"/>
                <a:gd name="T10" fmla="*/ 4 w 212"/>
                <a:gd name="T11" fmla="*/ 183 h 297"/>
                <a:gd name="T12" fmla="*/ 5 w 212"/>
                <a:gd name="T13" fmla="*/ 165 h 297"/>
                <a:gd name="T14" fmla="*/ 23 w 212"/>
                <a:gd name="T15" fmla="*/ 150 h 297"/>
                <a:gd name="T16" fmla="*/ 40 w 212"/>
                <a:gd name="T17" fmla="*/ 178 h 297"/>
                <a:gd name="T18" fmla="*/ 142 w 212"/>
                <a:gd name="T19" fmla="*/ 40 h 297"/>
                <a:gd name="T20" fmla="*/ 172 w 212"/>
                <a:gd name="T21" fmla="*/ 98 h 297"/>
                <a:gd name="T22" fmla="*/ 170 w 212"/>
                <a:gd name="T23" fmla="*/ 117 h 297"/>
                <a:gd name="T24" fmla="*/ 187 w 212"/>
                <a:gd name="T25" fmla="*/ 137 h 297"/>
                <a:gd name="T26" fmla="*/ 203 w 212"/>
                <a:gd name="T27" fmla="*/ 161 h 297"/>
                <a:gd name="T28" fmla="*/ 197 w 212"/>
                <a:gd name="T29" fmla="*/ 195 h 297"/>
                <a:gd name="T30" fmla="*/ 201 w 212"/>
                <a:gd name="T31" fmla="*/ 210 h 297"/>
                <a:gd name="T32" fmla="*/ 207 w 212"/>
                <a:gd name="T33" fmla="*/ 214 h 297"/>
                <a:gd name="T34" fmla="*/ 212 w 212"/>
                <a:gd name="T35" fmla="*/ 221 h 297"/>
                <a:gd name="T36" fmla="*/ 178 w 212"/>
                <a:gd name="T37" fmla="*/ 233 h 297"/>
                <a:gd name="T38" fmla="*/ 165 w 212"/>
                <a:gd name="T39" fmla="*/ 256 h 297"/>
                <a:gd name="T40" fmla="*/ 158 w 212"/>
                <a:gd name="T41" fmla="*/ 264 h 297"/>
                <a:gd name="T42" fmla="*/ 149 w 212"/>
                <a:gd name="T43" fmla="*/ 263 h 297"/>
                <a:gd name="T44" fmla="*/ 135 w 212"/>
                <a:gd name="T45" fmla="*/ 242 h 297"/>
                <a:gd name="T46" fmla="*/ 124 w 212"/>
                <a:gd name="T47" fmla="*/ 223 h 297"/>
                <a:gd name="T48" fmla="*/ 114 w 212"/>
                <a:gd name="T49" fmla="*/ 244 h 297"/>
                <a:gd name="T50" fmla="*/ 100 w 212"/>
                <a:gd name="T51" fmla="*/ 239 h 297"/>
                <a:gd name="T52" fmla="*/ 80 w 212"/>
                <a:gd name="T53" fmla="*/ 243 h 297"/>
                <a:gd name="T54" fmla="*/ 78 w 212"/>
                <a:gd name="T55" fmla="*/ 251 h 297"/>
                <a:gd name="T56" fmla="*/ 69 w 212"/>
                <a:gd name="T57" fmla="*/ 260 h 297"/>
                <a:gd name="T58" fmla="*/ 66 w 212"/>
                <a:gd name="T59" fmla="*/ 265 h 297"/>
                <a:gd name="T60" fmla="*/ 62 w 212"/>
                <a:gd name="T61" fmla="*/ 273 h 297"/>
                <a:gd name="T62" fmla="*/ 53 w 212"/>
                <a:gd name="T63" fmla="*/ 284 h 297"/>
                <a:gd name="T64" fmla="*/ 43 w 212"/>
                <a:gd name="T65" fmla="*/ 292 h 297"/>
                <a:gd name="T66" fmla="*/ 35 w 212"/>
                <a:gd name="T67" fmla="*/ 276 h 297"/>
                <a:gd name="T68" fmla="*/ 36 w 212"/>
                <a:gd name="T69" fmla="*/ 248 h 297"/>
                <a:gd name="T70" fmla="*/ 31 w 212"/>
                <a:gd name="T71" fmla="*/ 229 h 297"/>
                <a:gd name="T72" fmla="*/ 32 w 212"/>
                <a:gd name="T73" fmla="*/ 216 h 297"/>
                <a:gd name="T74" fmla="*/ 43 w 212"/>
                <a:gd name="T75" fmla="*/ 191 h 297"/>
                <a:gd name="T76" fmla="*/ 47 w 212"/>
                <a:gd name="T77" fmla="*/ 206 h 297"/>
                <a:gd name="T78" fmla="*/ 49 w 212"/>
                <a:gd name="T79" fmla="*/ 231 h 297"/>
                <a:gd name="T80" fmla="*/ 52 w 212"/>
                <a:gd name="T81" fmla="*/ 225 h 297"/>
                <a:gd name="T82" fmla="*/ 56 w 212"/>
                <a:gd name="T83" fmla="*/ 203 h 297"/>
                <a:gd name="T84" fmla="*/ 65 w 212"/>
                <a:gd name="T85" fmla="*/ 206 h 297"/>
                <a:gd name="T86" fmla="*/ 80 w 212"/>
                <a:gd name="T87" fmla="*/ 203 h 297"/>
                <a:gd name="T88" fmla="*/ 81 w 212"/>
                <a:gd name="T89" fmla="*/ 175 h 297"/>
                <a:gd name="T90" fmla="*/ 81 w 212"/>
                <a:gd name="T91" fmla="*/ 165 h 297"/>
                <a:gd name="T92" fmla="*/ 68 w 212"/>
                <a:gd name="T93" fmla="*/ 148 h 297"/>
                <a:gd name="T94" fmla="*/ 53 w 212"/>
                <a:gd name="T95" fmla="*/ 124 h 297"/>
                <a:gd name="T96" fmla="*/ 57 w 212"/>
                <a:gd name="T97" fmla="*/ 115 h 297"/>
                <a:gd name="T98" fmla="*/ 62 w 212"/>
                <a:gd name="T99" fmla="*/ 115 h 297"/>
                <a:gd name="T100" fmla="*/ 73 w 212"/>
                <a:gd name="T101" fmla="*/ 85 h 297"/>
                <a:gd name="T102" fmla="*/ 74 w 212"/>
                <a:gd name="T103" fmla="*/ 44 h 297"/>
                <a:gd name="T104" fmla="*/ 62 w 212"/>
                <a:gd name="T105" fmla="*/ 18 h 297"/>
                <a:gd name="T106" fmla="*/ 108 w 212"/>
                <a:gd name="T107" fmla="*/ 23 h 297"/>
                <a:gd name="T108" fmla="*/ 120 w 212"/>
                <a:gd name="T109" fmla="*/ 0 h 297"/>
                <a:gd name="T110" fmla="*/ 131 w 212"/>
                <a:gd name="T111" fmla="*/ 3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"/>
                <a:gd name="T169" fmla="*/ 0 h 297"/>
                <a:gd name="T170" fmla="*/ 212 w 212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" h="297">
                  <a:moveTo>
                    <a:pt x="42" y="183"/>
                  </a:moveTo>
                  <a:lnTo>
                    <a:pt x="39" y="188"/>
                  </a:lnTo>
                  <a:lnTo>
                    <a:pt x="34" y="186"/>
                  </a:lnTo>
                  <a:lnTo>
                    <a:pt x="32" y="184"/>
                  </a:lnTo>
                  <a:lnTo>
                    <a:pt x="27" y="187"/>
                  </a:lnTo>
                  <a:lnTo>
                    <a:pt x="25" y="188"/>
                  </a:lnTo>
                  <a:lnTo>
                    <a:pt x="23" y="188"/>
                  </a:lnTo>
                  <a:lnTo>
                    <a:pt x="21" y="192"/>
                  </a:lnTo>
                  <a:lnTo>
                    <a:pt x="19" y="199"/>
                  </a:lnTo>
                  <a:lnTo>
                    <a:pt x="18" y="205"/>
                  </a:lnTo>
                  <a:lnTo>
                    <a:pt x="19" y="213"/>
                  </a:lnTo>
                  <a:lnTo>
                    <a:pt x="21" y="213"/>
                  </a:lnTo>
                  <a:lnTo>
                    <a:pt x="11" y="214"/>
                  </a:lnTo>
                  <a:lnTo>
                    <a:pt x="10" y="214"/>
                  </a:lnTo>
                  <a:lnTo>
                    <a:pt x="9" y="212"/>
                  </a:lnTo>
                  <a:lnTo>
                    <a:pt x="4" y="209"/>
                  </a:lnTo>
                  <a:lnTo>
                    <a:pt x="0" y="208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1" y="196"/>
                  </a:lnTo>
                  <a:lnTo>
                    <a:pt x="1" y="195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4" y="183"/>
                  </a:lnTo>
                  <a:lnTo>
                    <a:pt x="5" y="182"/>
                  </a:lnTo>
                  <a:lnTo>
                    <a:pt x="5" y="179"/>
                  </a:lnTo>
                  <a:lnTo>
                    <a:pt x="4" y="165"/>
                  </a:lnTo>
                  <a:lnTo>
                    <a:pt x="5" y="165"/>
                  </a:lnTo>
                  <a:lnTo>
                    <a:pt x="9" y="159"/>
                  </a:lnTo>
                  <a:lnTo>
                    <a:pt x="14" y="155"/>
                  </a:lnTo>
                  <a:lnTo>
                    <a:pt x="17" y="146"/>
                  </a:lnTo>
                  <a:lnTo>
                    <a:pt x="22" y="146"/>
                  </a:lnTo>
                  <a:lnTo>
                    <a:pt x="23" y="150"/>
                  </a:lnTo>
                  <a:lnTo>
                    <a:pt x="35" y="161"/>
                  </a:lnTo>
                  <a:lnTo>
                    <a:pt x="36" y="163"/>
                  </a:lnTo>
                  <a:lnTo>
                    <a:pt x="42" y="171"/>
                  </a:lnTo>
                  <a:lnTo>
                    <a:pt x="40" y="176"/>
                  </a:lnTo>
                  <a:lnTo>
                    <a:pt x="40" y="178"/>
                  </a:lnTo>
                  <a:lnTo>
                    <a:pt x="42" y="179"/>
                  </a:lnTo>
                  <a:lnTo>
                    <a:pt x="42" y="183"/>
                  </a:lnTo>
                  <a:moveTo>
                    <a:pt x="135" y="34"/>
                  </a:moveTo>
                  <a:lnTo>
                    <a:pt x="142" y="40"/>
                  </a:lnTo>
                  <a:lnTo>
                    <a:pt x="152" y="69"/>
                  </a:lnTo>
                  <a:lnTo>
                    <a:pt x="163" y="85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2" y="98"/>
                  </a:lnTo>
                  <a:lnTo>
                    <a:pt x="171" y="106"/>
                  </a:lnTo>
                  <a:lnTo>
                    <a:pt x="170" y="111"/>
                  </a:lnTo>
                  <a:lnTo>
                    <a:pt x="170" y="112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1" y="119"/>
                  </a:lnTo>
                  <a:lnTo>
                    <a:pt x="171" y="121"/>
                  </a:lnTo>
                  <a:lnTo>
                    <a:pt x="186" y="136"/>
                  </a:lnTo>
                  <a:lnTo>
                    <a:pt x="187" y="137"/>
                  </a:lnTo>
                  <a:lnTo>
                    <a:pt x="192" y="140"/>
                  </a:lnTo>
                  <a:lnTo>
                    <a:pt x="196" y="153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203" y="161"/>
                  </a:lnTo>
                  <a:lnTo>
                    <a:pt x="196" y="174"/>
                  </a:lnTo>
                  <a:lnTo>
                    <a:pt x="199" y="184"/>
                  </a:lnTo>
                  <a:lnTo>
                    <a:pt x="196" y="186"/>
                  </a:lnTo>
                  <a:lnTo>
                    <a:pt x="197" y="193"/>
                  </a:lnTo>
                  <a:lnTo>
                    <a:pt x="197" y="195"/>
                  </a:lnTo>
                  <a:lnTo>
                    <a:pt x="199" y="200"/>
                  </a:lnTo>
                  <a:lnTo>
                    <a:pt x="200" y="208"/>
                  </a:lnTo>
                  <a:lnTo>
                    <a:pt x="201" y="209"/>
                  </a:lnTo>
                  <a:lnTo>
                    <a:pt x="201" y="210"/>
                  </a:lnTo>
                  <a:lnTo>
                    <a:pt x="203" y="210"/>
                  </a:lnTo>
                  <a:lnTo>
                    <a:pt x="204" y="210"/>
                  </a:lnTo>
                  <a:lnTo>
                    <a:pt x="205" y="210"/>
                  </a:lnTo>
                  <a:lnTo>
                    <a:pt x="207" y="212"/>
                  </a:lnTo>
                  <a:lnTo>
                    <a:pt x="207" y="214"/>
                  </a:lnTo>
                  <a:lnTo>
                    <a:pt x="208" y="216"/>
                  </a:lnTo>
                  <a:lnTo>
                    <a:pt x="209" y="217"/>
                  </a:lnTo>
                  <a:lnTo>
                    <a:pt x="209" y="218"/>
                  </a:lnTo>
                  <a:lnTo>
                    <a:pt x="210" y="221"/>
                  </a:lnTo>
                  <a:lnTo>
                    <a:pt x="212" y="221"/>
                  </a:lnTo>
                  <a:lnTo>
                    <a:pt x="193" y="222"/>
                  </a:lnTo>
                  <a:lnTo>
                    <a:pt x="187" y="229"/>
                  </a:lnTo>
                  <a:lnTo>
                    <a:pt x="178" y="233"/>
                  </a:lnTo>
                  <a:lnTo>
                    <a:pt x="180" y="239"/>
                  </a:lnTo>
                  <a:lnTo>
                    <a:pt x="176" y="243"/>
                  </a:lnTo>
                  <a:lnTo>
                    <a:pt x="172" y="251"/>
                  </a:lnTo>
                  <a:lnTo>
                    <a:pt x="169" y="250"/>
                  </a:lnTo>
                  <a:lnTo>
                    <a:pt x="165" y="256"/>
                  </a:lnTo>
                  <a:lnTo>
                    <a:pt x="162" y="258"/>
                  </a:lnTo>
                  <a:lnTo>
                    <a:pt x="158" y="259"/>
                  </a:lnTo>
                  <a:lnTo>
                    <a:pt x="157" y="259"/>
                  </a:lnTo>
                  <a:lnTo>
                    <a:pt x="158" y="264"/>
                  </a:lnTo>
                  <a:lnTo>
                    <a:pt x="154" y="268"/>
                  </a:lnTo>
                  <a:lnTo>
                    <a:pt x="150" y="271"/>
                  </a:lnTo>
                  <a:lnTo>
                    <a:pt x="149" y="269"/>
                  </a:lnTo>
                  <a:lnTo>
                    <a:pt x="149" y="263"/>
                  </a:lnTo>
                  <a:lnTo>
                    <a:pt x="153" y="263"/>
                  </a:lnTo>
                  <a:lnTo>
                    <a:pt x="149" y="254"/>
                  </a:lnTo>
                  <a:lnTo>
                    <a:pt x="140" y="246"/>
                  </a:lnTo>
                  <a:lnTo>
                    <a:pt x="137" y="244"/>
                  </a:lnTo>
                  <a:lnTo>
                    <a:pt x="135" y="242"/>
                  </a:lnTo>
                  <a:lnTo>
                    <a:pt x="133" y="227"/>
                  </a:lnTo>
                  <a:lnTo>
                    <a:pt x="127" y="225"/>
                  </a:lnTo>
                  <a:lnTo>
                    <a:pt x="124" y="223"/>
                  </a:lnTo>
                  <a:lnTo>
                    <a:pt x="121" y="222"/>
                  </a:lnTo>
                  <a:lnTo>
                    <a:pt x="120" y="223"/>
                  </a:lnTo>
                  <a:lnTo>
                    <a:pt x="119" y="225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44"/>
                  </a:lnTo>
                  <a:lnTo>
                    <a:pt x="104" y="239"/>
                  </a:lnTo>
                  <a:lnTo>
                    <a:pt x="100" y="242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1" y="242"/>
                  </a:lnTo>
                  <a:lnTo>
                    <a:pt x="85" y="238"/>
                  </a:lnTo>
                  <a:lnTo>
                    <a:pt x="80" y="243"/>
                  </a:lnTo>
                  <a:lnTo>
                    <a:pt x="81" y="247"/>
                  </a:lnTo>
                  <a:lnTo>
                    <a:pt x="82" y="248"/>
                  </a:lnTo>
                  <a:lnTo>
                    <a:pt x="81" y="252"/>
                  </a:lnTo>
                  <a:lnTo>
                    <a:pt x="80" y="255"/>
                  </a:lnTo>
                  <a:lnTo>
                    <a:pt x="78" y="251"/>
                  </a:lnTo>
                  <a:lnTo>
                    <a:pt x="77" y="255"/>
                  </a:lnTo>
                  <a:lnTo>
                    <a:pt x="76" y="256"/>
                  </a:lnTo>
                  <a:lnTo>
                    <a:pt x="74" y="258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2" y="269"/>
                  </a:lnTo>
                  <a:lnTo>
                    <a:pt x="64" y="269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55" y="275"/>
                  </a:lnTo>
                  <a:lnTo>
                    <a:pt x="55" y="278"/>
                  </a:lnTo>
                  <a:lnTo>
                    <a:pt x="55" y="282"/>
                  </a:lnTo>
                  <a:lnTo>
                    <a:pt x="53" y="284"/>
                  </a:lnTo>
                  <a:lnTo>
                    <a:pt x="53" y="292"/>
                  </a:lnTo>
                  <a:lnTo>
                    <a:pt x="48" y="294"/>
                  </a:lnTo>
                  <a:lnTo>
                    <a:pt x="45" y="297"/>
                  </a:lnTo>
                  <a:lnTo>
                    <a:pt x="43" y="292"/>
                  </a:lnTo>
                  <a:lnTo>
                    <a:pt x="42" y="292"/>
                  </a:lnTo>
                  <a:lnTo>
                    <a:pt x="40" y="286"/>
                  </a:lnTo>
                  <a:lnTo>
                    <a:pt x="39" y="284"/>
                  </a:lnTo>
                  <a:lnTo>
                    <a:pt x="35" y="276"/>
                  </a:lnTo>
                  <a:lnTo>
                    <a:pt x="36" y="269"/>
                  </a:lnTo>
                  <a:lnTo>
                    <a:pt x="39" y="264"/>
                  </a:lnTo>
                  <a:lnTo>
                    <a:pt x="38" y="258"/>
                  </a:lnTo>
                  <a:lnTo>
                    <a:pt x="38" y="252"/>
                  </a:lnTo>
                  <a:lnTo>
                    <a:pt x="36" y="248"/>
                  </a:lnTo>
                  <a:lnTo>
                    <a:pt x="36" y="243"/>
                  </a:lnTo>
                  <a:lnTo>
                    <a:pt x="32" y="235"/>
                  </a:lnTo>
                  <a:lnTo>
                    <a:pt x="31" y="229"/>
                  </a:lnTo>
                  <a:lnTo>
                    <a:pt x="31" y="227"/>
                  </a:lnTo>
                  <a:lnTo>
                    <a:pt x="31" y="225"/>
                  </a:lnTo>
                  <a:lnTo>
                    <a:pt x="31" y="222"/>
                  </a:lnTo>
                  <a:lnTo>
                    <a:pt x="32" y="216"/>
                  </a:lnTo>
                  <a:lnTo>
                    <a:pt x="36" y="206"/>
                  </a:lnTo>
                  <a:lnTo>
                    <a:pt x="36" y="205"/>
                  </a:lnTo>
                  <a:lnTo>
                    <a:pt x="39" y="200"/>
                  </a:lnTo>
                  <a:lnTo>
                    <a:pt x="40" y="196"/>
                  </a:lnTo>
                  <a:lnTo>
                    <a:pt x="43" y="191"/>
                  </a:lnTo>
                  <a:lnTo>
                    <a:pt x="45" y="191"/>
                  </a:lnTo>
                  <a:lnTo>
                    <a:pt x="47" y="193"/>
                  </a:lnTo>
                  <a:lnTo>
                    <a:pt x="48" y="200"/>
                  </a:lnTo>
                  <a:lnTo>
                    <a:pt x="47" y="205"/>
                  </a:lnTo>
                  <a:lnTo>
                    <a:pt x="47" y="206"/>
                  </a:lnTo>
                  <a:lnTo>
                    <a:pt x="47" y="216"/>
                  </a:lnTo>
                  <a:lnTo>
                    <a:pt x="47" y="217"/>
                  </a:lnTo>
                  <a:lnTo>
                    <a:pt x="47" y="223"/>
                  </a:lnTo>
                  <a:lnTo>
                    <a:pt x="47" y="230"/>
                  </a:lnTo>
                  <a:lnTo>
                    <a:pt x="49" y="231"/>
                  </a:lnTo>
                  <a:lnTo>
                    <a:pt x="51" y="231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2" y="225"/>
                  </a:lnTo>
                  <a:lnTo>
                    <a:pt x="51" y="221"/>
                  </a:lnTo>
                  <a:lnTo>
                    <a:pt x="51" y="220"/>
                  </a:lnTo>
                  <a:lnTo>
                    <a:pt x="52" y="216"/>
                  </a:lnTo>
                  <a:lnTo>
                    <a:pt x="52" y="209"/>
                  </a:lnTo>
                  <a:lnTo>
                    <a:pt x="56" y="203"/>
                  </a:lnTo>
                  <a:lnTo>
                    <a:pt x="56" y="201"/>
                  </a:lnTo>
                  <a:lnTo>
                    <a:pt x="59" y="203"/>
                  </a:lnTo>
                  <a:lnTo>
                    <a:pt x="61" y="204"/>
                  </a:lnTo>
                  <a:lnTo>
                    <a:pt x="65" y="206"/>
                  </a:lnTo>
                  <a:lnTo>
                    <a:pt x="68" y="206"/>
                  </a:lnTo>
                  <a:lnTo>
                    <a:pt x="73" y="206"/>
                  </a:lnTo>
                  <a:lnTo>
                    <a:pt x="80" y="204"/>
                  </a:lnTo>
                  <a:lnTo>
                    <a:pt x="80" y="203"/>
                  </a:lnTo>
                  <a:lnTo>
                    <a:pt x="77" y="189"/>
                  </a:lnTo>
                  <a:lnTo>
                    <a:pt x="80" y="180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2" y="174"/>
                  </a:lnTo>
                  <a:lnTo>
                    <a:pt x="83" y="172"/>
                  </a:lnTo>
                  <a:lnTo>
                    <a:pt x="82" y="166"/>
                  </a:lnTo>
                  <a:lnTo>
                    <a:pt x="81" y="165"/>
                  </a:lnTo>
                  <a:lnTo>
                    <a:pt x="78" y="163"/>
                  </a:lnTo>
                  <a:lnTo>
                    <a:pt x="70" y="158"/>
                  </a:lnTo>
                  <a:lnTo>
                    <a:pt x="68" y="151"/>
                  </a:lnTo>
                  <a:lnTo>
                    <a:pt x="68" y="148"/>
                  </a:lnTo>
                  <a:lnTo>
                    <a:pt x="66" y="141"/>
                  </a:lnTo>
                  <a:lnTo>
                    <a:pt x="62" y="136"/>
                  </a:lnTo>
                  <a:lnTo>
                    <a:pt x="61" y="132"/>
                  </a:lnTo>
                  <a:lnTo>
                    <a:pt x="61" y="128"/>
                  </a:lnTo>
                  <a:lnTo>
                    <a:pt x="53" y="124"/>
                  </a:lnTo>
                  <a:lnTo>
                    <a:pt x="51" y="121"/>
                  </a:lnTo>
                  <a:lnTo>
                    <a:pt x="52" y="117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2" y="117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4" y="112"/>
                  </a:lnTo>
                  <a:lnTo>
                    <a:pt x="65" y="108"/>
                  </a:lnTo>
                  <a:lnTo>
                    <a:pt x="64" y="108"/>
                  </a:lnTo>
                  <a:lnTo>
                    <a:pt x="66" y="96"/>
                  </a:lnTo>
                  <a:lnTo>
                    <a:pt x="73" y="85"/>
                  </a:lnTo>
                  <a:lnTo>
                    <a:pt x="78" y="76"/>
                  </a:lnTo>
                  <a:lnTo>
                    <a:pt x="87" y="66"/>
                  </a:lnTo>
                  <a:lnTo>
                    <a:pt x="83" y="59"/>
                  </a:lnTo>
                  <a:lnTo>
                    <a:pt x="85" y="53"/>
                  </a:lnTo>
                  <a:lnTo>
                    <a:pt x="74" y="44"/>
                  </a:lnTo>
                  <a:lnTo>
                    <a:pt x="55" y="42"/>
                  </a:lnTo>
                  <a:lnTo>
                    <a:pt x="60" y="36"/>
                  </a:lnTo>
                  <a:lnTo>
                    <a:pt x="59" y="27"/>
                  </a:lnTo>
                  <a:lnTo>
                    <a:pt x="61" y="21"/>
                  </a:lnTo>
                  <a:lnTo>
                    <a:pt x="62" y="18"/>
                  </a:lnTo>
                  <a:lnTo>
                    <a:pt x="68" y="27"/>
                  </a:lnTo>
                  <a:lnTo>
                    <a:pt x="89" y="34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108" y="23"/>
                  </a:lnTo>
                  <a:lnTo>
                    <a:pt x="112" y="22"/>
                  </a:lnTo>
                  <a:lnTo>
                    <a:pt x="114" y="9"/>
                  </a:lnTo>
                  <a:lnTo>
                    <a:pt x="117" y="5"/>
                  </a:lnTo>
                  <a:lnTo>
                    <a:pt x="119" y="4"/>
                  </a:lnTo>
                  <a:lnTo>
                    <a:pt x="120" y="0"/>
                  </a:lnTo>
                  <a:lnTo>
                    <a:pt x="128" y="11"/>
                  </a:lnTo>
                  <a:lnTo>
                    <a:pt x="127" y="27"/>
                  </a:lnTo>
                  <a:lnTo>
                    <a:pt x="129" y="28"/>
                  </a:lnTo>
                  <a:lnTo>
                    <a:pt x="131" y="30"/>
                  </a:lnTo>
                  <a:lnTo>
                    <a:pt x="135" y="3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2" name="Freeform 1395"/>
            <p:cNvSpPr>
              <a:spLocks/>
            </p:cNvSpPr>
            <p:nvPr/>
          </p:nvSpPr>
          <p:spPr bwMode="auto">
            <a:xfrm>
              <a:off x="3472" y="2795"/>
              <a:ext cx="400" cy="767"/>
            </a:xfrm>
            <a:custGeom>
              <a:avLst/>
              <a:gdLst>
                <a:gd name="T0" fmla="*/ 334 w 400"/>
                <a:gd name="T1" fmla="*/ 138 h 767"/>
                <a:gd name="T2" fmla="*/ 330 w 400"/>
                <a:gd name="T3" fmla="*/ 161 h 767"/>
                <a:gd name="T4" fmla="*/ 326 w 400"/>
                <a:gd name="T5" fmla="*/ 186 h 767"/>
                <a:gd name="T6" fmla="*/ 320 w 400"/>
                <a:gd name="T7" fmla="*/ 221 h 767"/>
                <a:gd name="T8" fmla="*/ 314 w 400"/>
                <a:gd name="T9" fmla="*/ 250 h 767"/>
                <a:gd name="T10" fmla="*/ 321 w 400"/>
                <a:gd name="T11" fmla="*/ 284 h 767"/>
                <a:gd name="T12" fmla="*/ 338 w 400"/>
                <a:gd name="T13" fmla="*/ 303 h 767"/>
                <a:gd name="T14" fmla="*/ 358 w 400"/>
                <a:gd name="T15" fmla="*/ 312 h 767"/>
                <a:gd name="T16" fmla="*/ 381 w 400"/>
                <a:gd name="T17" fmla="*/ 343 h 767"/>
                <a:gd name="T18" fmla="*/ 398 w 400"/>
                <a:gd name="T19" fmla="*/ 378 h 767"/>
                <a:gd name="T20" fmla="*/ 393 w 400"/>
                <a:gd name="T21" fmla="*/ 400 h 767"/>
                <a:gd name="T22" fmla="*/ 376 w 400"/>
                <a:gd name="T23" fmla="*/ 432 h 767"/>
                <a:gd name="T24" fmla="*/ 369 w 400"/>
                <a:gd name="T25" fmla="*/ 450 h 767"/>
                <a:gd name="T26" fmla="*/ 362 w 400"/>
                <a:gd name="T27" fmla="*/ 451 h 767"/>
                <a:gd name="T28" fmla="*/ 334 w 400"/>
                <a:gd name="T29" fmla="*/ 451 h 767"/>
                <a:gd name="T30" fmla="*/ 314 w 400"/>
                <a:gd name="T31" fmla="*/ 462 h 767"/>
                <a:gd name="T32" fmla="*/ 326 w 400"/>
                <a:gd name="T33" fmla="*/ 492 h 767"/>
                <a:gd name="T34" fmla="*/ 329 w 400"/>
                <a:gd name="T35" fmla="*/ 518 h 767"/>
                <a:gd name="T36" fmla="*/ 341 w 400"/>
                <a:gd name="T37" fmla="*/ 547 h 767"/>
                <a:gd name="T38" fmla="*/ 354 w 400"/>
                <a:gd name="T39" fmla="*/ 580 h 767"/>
                <a:gd name="T40" fmla="*/ 358 w 400"/>
                <a:gd name="T41" fmla="*/ 611 h 767"/>
                <a:gd name="T42" fmla="*/ 347 w 400"/>
                <a:gd name="T43" fmla="*/ 637 h 767"/>
                <a:gd name="T44" fmla="*/ 342 w 400"/>
                <a:gd name="T45" fmla="*/ 654 h 767"/>
                <a:gd name="T46" fmla="*/ 345 w 400"/>
                <a:gd name="T47" fmla="*/ 684 h 767"/>
                <a:gd name="T48" fmla="*/ 337 w 400"/>
                <a:gd name="T49" fmla="*/ 709 h 767"/>
                <a:gd name="T50" fmla="*/ 321 w 400"/>
                <a:gd name="T51" fmla="*/ 730 h 767"/>
                <a:gd name="T52" fmla="*/ 303 w 400"/>
                <a:gd name="T53" fmla="*/ 746 h 767"/>
                <a:gd name="T54" fmla="*/ 284 w 400"/>
                <a:gd name="T55" fmla="*/ 755 h 767"/>
                <a:gd name="T56" fmla="*/ 270 w 400"/>
                <a:gd name="T57" fmla="*/ 752 h 767"/>
                <a:gd name="T58" fmla="*/ 262 w 400"/>
                <a:gd name="T59" fmla="*/ 755 h 767"/>
                <a:gd name="T60" fmla="*/ 256 w 400"/>
                <a:gd name="T61" fmla="*/ 759 h 767"/>
                <a:gd name="T62" fmla="*/ 249 w 400"/>
                <a:gd name="T63" fmla="*/ 767 h 767"/>
                <a:gd name="T64" fmla="*/ 245 w 400"/>
                <a:gd name="T65" fmla="*/ 733 h 767"/>
                <a:gd name="T66" fmla="*/ 235 w 400"/>
                <a:gd name="T67" fmla="*/ 695 h 767"/>
                <a:gd name="T68" fmla="*/ 219 w 400"/>
                <a:gd name="T69" fmla="*/ 670 h 767"/>
                <a:gd name="T70" fmla="*/ 191 w 400"/>
                <a:gd name="T71" fmla="*/ 599 h 767"/>
                <a:gd name="T72" fmla="*/ 169 w 400"/>
                <a:gd name="T73" fmla="*/ 559 h 767"/>
                <a:gd name="T74" fmla="*/ 110 w 400"/>
                <a:gd name="T75" fmla="*/ 463 h 767"/>
                <a:gd name="T76" fmla="*/ 115 w 400"/>
                <a:gd name="T77" fmla="*/ 408 h 767"/>
                <a:gd name="T78" fmla="*/ 125 w 400"/>
                <a:gd name="T79" fmla="*/ 332 h 767"/>
                <a:gd name="T80" fmla="*/ 122 w 400"/>
                <a:gd name="T81" fmla="*/ 263 h 767"/>
                <a:gd name="T82" fmla="*/ 62 w 400"/>
                <a:gd name="T83" fmla="*/ 252 h 767"/>
                <a:gd name="T84" fmla="*/ 56 w 400"/>
                <a:gd name="T85" fmla="*/ 206 h 767"/>
                <a:gd name="T86" fmla="*/ 46 w 400"/>
                <a:gd name="T87" fmla="*/ 210 h 767"/>
                <a:gd name="T88" fmla="*/ 33 w 400"/>
                <a:gd name="T89" fmla="*/ 170 h 767"/>
                <a:gd name="T90" fmla="*/ 21 w 400"/>
                <a:gd name="T91" fmla="*/ 145 h 767"/>
                <a:gd name="T92" fmla="*/ 9 w 400"/>
                <a:gd name="T93" fmla="*/ 121 h 767"/>
                <a:gd name="T94" fmla="*/ 36 w 400"/>
                <a:gd name="T95" fmla="*/ 83 h 767"/>
                <a:gd name="T96" fmla="*/ 68 w 400"/>
                <a:gd name="T97" fmla="*/ 18 h 767"/>
                <a:gd name="T98" fmla="*/ 134 w 400"/>
                <a:gd name="T99" fmla="*/ 10 h 767"/>
                <a:gd name="T100" fmla="*/ 198 w 400"/>
                <a:gd name="T101" fmla="*/ 15 h 767"/>
                <a:gd name="T102" fmla="*/ 215 w 400"/>
                <a:gd name="T103" fmla="*/ 52 h 767"/>
                <a:gd name="T104" fmla="*/ 246 w 400"/>
                <a:gd name="T105" fmla="*/ 95 h 767"/>
                <a:gd name="T106" fmla="*/ 273 w 400"/>
                <a:gd name="T107" fmla="*/ 93 h 767"/>
                <a:gd name="T108" fmla="*/ 331 w 400"/>
                <a:gd name="T109" fmla="*/ 110 h 7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0"/>
                <a:gd name="T166" fmla="*/ 0 h 767"/>
                <a:gd name="T167" fmla="*/ 400 w 400"/>
                <a:gd name="T168" fmla="*/ 767 h 7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0" h="767">
                  <a:moveTo>
                    <a:pt x="331" y="110"/>
                  </a:moveTo>
                  <a:lnTo>
                    <a:pt x="333" y="112"/>
                  </a:lnTo>
                  <a:lnTo>
                    <a:pt x="334" y="119"/>
                  </a:lnTo>
                  <a:lnTo>
                    <a:pt x="335" y="123"/>
                  </a:lnTo>
                  <a:lnTo>
                    <a:pt x="337" y="127"/>
                  </a:lnTo>
                  <a:lnTo>
                    <a:pt x="335" y="134"/>
                  </a:lnTo>
                  <a:lnTo>
                    <a:pt x="334" y="138"/>
                  </a:lnTo>
                  <a:lnTo>
                    <a:pt x="334" y="145"/>
                  </a:lnTo>
                  <a:lnTo>
                    <a:pt x="333" y="151"/>
                  </a:lnTo>
                  <a:lnTo>
                    <a:pt x="333" y="153"/>
                  </a:lnTo>
                  <a:lnTo>
                    <a:pt x="331" y="159"/>
                  </a:lnTo>
                  <a:lnTo>
                    <a:pt x="330" y="161"/>
                  </a:lnTo>
                  <a:lnTo>
                    <a:pt x="330" y="163"/>
                  </a:lnTo>
                  <a:lnTo>
                    <a:pt x="328" y="174"/>
                  </a:lnTo>
                  <a:lnTo>
                    <a:pt x="328" y="178"/>
                  </a:lnTo>
                  <a:lnTo>
                    <a:pt x="328" y="180"/>
                  </a:lnTo>
                  <a:lnTo>
                    <a:pt x="326" y="186"/>
                  </a:lnTo>
                  <a:lnTo>
                    <a:pt x="325" y="192"/>
                  </a:lnTo>
                  <a:lnTo>
                    <a:pt x="324" y="196"/>
                  </a:lnTo>
                  <a:lnTo>
                    <a:pt x="324" y="199"/>
                  </a:lnTo>
                  <a:lnTo>
                    <a:pt x="324" y="203"/>
                  </a:lnTo>
                  <a:lnTo>
                    <a:pt x="321" y="210"/>
                  </a:lnTo>
                  <a:lnTo>
                    <a:pt x="321" y="214"/>
                  </a:lnTo>
                  <a:lnTo>
                    <a:pt x="320" y="221"/>
                  </a:lnTo>
                  <a:lnTo>
                    <a:pt x="320" y="225"/>
                  </a:lnTo>
                  <a:lnTo>
                    <a:pt x="318" y="229"/>
                  </a:lnTo>
                  <a:lnTo>
                    <a:pt x="318" y="231"/>
                  </a:lnTo>
                  <a:lnTo>
                    <a:pt x="317" y="235"/>
                  </a:lnTo>
                  <a:lnTo>
                    <a:pt x="316" y="240"/>
                  </a:lnTo>
                  <a:lnTo>
                    <a:pt x="316" y="243"/>
                  </a:lnTo>
                  <a:lnTo>
                    <a:pt x="314" y="250"/>
                  </a:lnTo>
                  <a:lnTo>
                    <a:pt x="313" y="259"/>
                  </a:lnTo>
                  <a:lnTo>
                    <a:pt x="312" y="261"/>
                  </a:lnTo>
                  <a:lnTo>
                    <a:pt x="312" y="264"/>
                  </a:lnTo>
                  <a:lnTo>
                    <a:pt x="311" y="269"/>
                  </a:lnTo>
                  <a:lnTo>
                    <a:pt x="316" y="277"/>
                  </a:lnTo>
                  <a:lnTo>
                    <a:pt x="321" y="284"/>
                  </a:lnTo>
                  <a:lnTo>
                    <a:pt x="324" y="288"/>
                  </a:lnTo>
                  <a:lnTo>
                    <a:pt x="328" y="293"/>
                  </a:lnTo>
                  <a:lnTo>
                    <a:pt x="331" y="297"/>
                  </a:lnTo>
                  <a:lnTo>
                    <a:pt x="334" y="299"/>
                  </a:lnTo>
                  <a:lnTo>
                    <a:pt x="335" y="299"/>
                  </a:lnTo>
                  <a:lnTo>
                    <a:pt x="338" y="303"/>
                  </a:lnTo>
                  <a:lnTo>
                    <a:pt x="341" y="307"/>
                  </a:lnTo>
                  <a:lnTo>
                    <a:pt x="341" y="309"/>
                  </a:lnTo>
                  <a:lnTo>
                    <a:pt x="345" y="314"/>
                  </a:lnTo>
                  <a:lnTo>
                    <a:pt x="347" y="312"/>
                  </a:lnTo>
                  <a:lnTo>
                    <a:pt x="351" y="312"/>
                  </a:lnTo>
                  <a:lnTo>
                    <a:pt x="354" y="312"/>
                  </a:lnTo>
                  <a:lnTo>
                    <a:pt x="358" y="312"/>
                  </a:lnTo>
                  <a:lnTo>
                    <a:pt x="363" y="312"/>
                  </a:lnTo>
                  <a:lnTo>
                    <a:pt x="367" y="319"/>
                  </a:lnTo>
                  <a:lnTo>
                    <a:pt x="369" y="323"/>
                  </a:lnTo>
                  <a:lnTo>
                    <a:pt x="371" y="324"/>
                  </a:lnTo>
                  <a:lnTo>
                    <a:pt x="373" y="330"/>
                  </a:lnTo>
                  <a:lnTo>
                    <a:pt x="377" y="335"/>
                  </a:lnTo>
                  <a:lnTo>
                    <a:pt x="381" y="343"/>
                  </a:lnTo>
                  <a:lnTo>
                    <a:pt x="383" y="343"/>
                  </a:lnTo>
                  <a:lnTo>
                    <a:pt x="384" y="347"/>
                  </a:lnTo>
                  <a:lnTo>
                    <a:pt x="388" y="350"/>
                  </a:lnTo>
                  <a:lnTo>
                    <a:pt x="392" y="357"/>
                  </a:lnTo>
                  <a:lnTo>
                    <a:pt x="396" y="365"/>
                  </a:lnTo>
                  <a:lnTo>
                    <a:pt x="400" y="370"/>
                  </a:lnTo>
                  <a:lnTo>
                    <a:pt x="398" y="378"/>
                  </a:lnTo>
                  <a:lnTo>
                    <a:pt x="397" y="381"/>
                  </a:lnTo>
                  <a:lnTo>
                    <a:pt x="397" y="383"/>
                  </a:lnTo>
                  <a:lnTo>
                    <a:pt x="396" y="388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3" y="400"/>
                  </a:lnTo>
                  <a:lnTo>
                    <a:pt x="390" y="407"/>
                  </a:lnTo>
                  <a:lnTo>
                    <a:pt x="388" y="412"/>
                  </a:lnTo>
                  <a:lnTo>
                    <a:pt x="385" y="416"/>
                  </a:lnTo>
                  <a:lnTo>
                    <a:pt x="383" y="419"/>
                  </a:lnTo>
                  <a:lnTo>
                    <a:pt x="381" y="421"/>
                  </a:lnTo>
                  <a:lnTo>
                    <a:pt x="377" y="426"/>
                  </a:lnTo>
                  <a:lnTo>
                    <a:pt x="376" y="432"/>
                  </a:lnTo>
                  <a:lnTo>
                    <a:pt x="375" y="437"/>
                  </a:lnTo>
                  <a:lnTo>
                    <a:pt x="373" y="443"/>
                  </a:lnTo>
                  <a:lnTo>
                    <a:pt x="373" y="447"/>
                  </a:lnTo>
                  <a:lnTo>
                    <a:pt x="372" y="449"/>
                  </a:lnTo>
                  <a:lnTo>
                    <a:pt x="371" y="449"/>
                  </a:lnTo>
                  <a:lnTo>
                    <a:pt x="371" y="450"/>
                  </a:lnTo>
                  <a:lnTo>
                    <a:pt x="369" y="450"/>
                  </a:lnTo>
                  <a:lnTo>
                    <a:pt x="364" y="451"/>
                  </a:lnTo>
                  <a:lnTo>
                    <a:pt x="363" y="451"/>
                  </a:lnTo>
                  <a:lnTo>
                    <a:pt x="362" y="451"/>
                  </a:lnTo>
                  <a:lnTo>
                    <a:pt x="355" y="450"/>
                  </a:lnTo>
                  <a:lnTo>
                    <a:pt x="347" y="450"/>
                  </a:lnTo>
                  <a:lnTo>
                    <a:pt x="342" y="450"/>
                  </a:lnTo>
                  <a:lnTo>
                    <a:pt x="335" y="451"/>
                  </a:lnTo>
                  <a:lnTo>
                    <a:pt x="334" y="451"/>
                  </a:lnTo>
                  <a:lnTo>
                    <a:pt x="329" y="454"/>
                  </a:lnTo>
                  <a:lnTo>
                    <a:pt x="322" y="455"/>
                  </a:lnTo>
                  <a:lnTo>
                    <a:pt x="317" y="456"/>
                  </a:lnTo>
                  <a:lnTo>
                    <a:pt x="316" y="456"/>
                  </a:lnTo>
                  <a:lnTo>
                    <a:pt x="313" y="458"/>
                  </a:lnTo>
                  <a:lnTo>
                    <a:pt x="314" y="462"/>
                  </a:lnTo>
                  <a:lnTo>
                    <a:pt x="317" y="467"/>
                  </a:lnTo>
                  <a:lnTo>
                    <a:pt x="318" y="472"/>
                  </a:lnTo>
                  <a:lnTo>
                    <a:pt x="321" y="477"/>
                  </a:lnTo>
                  <a:lnTo>
                    <a:pt x="322" y="483"/>
                  </a:lnTo>
                  <a:lnTo>
                    <a:pt x="324" y="487"/>
                  </a:lnTo>
                  <a:lnTo>
                    <a:pt x="325" y="489"/>
                  </a:lnTo>
                  <a:lnTo>
                    <a:pt x="326" y="492"/>
                  </a:lnTo>
                  <a:lnTo>
                    <a:pt x="326" y="494"/>
                  </a:lnTo>
                  <a:lnTo>
                    <a:pt x="326" y="501"/>
                  </a:lnTo>
                  <a:lnTo>
                    <a:pt x="326" y="504"/>
                  </a:lnTo>
                  <a:lnTo>
                    <a:pt x="326" y="505"/>
                  </a:lnTo>
                  <a:lnTo>
                    <a:pt x="328" y="510"/>
                  </a:lnTo>
                  <a:lnTo>
                    <a:pt x="329" y="518"/>
                  </a:lnTo>
                  <a:lnTo>
                    <a:pt x="330" y="523"/>
                  </a:lnTo>
                  <a:lnTo>
                    <a:pt x="331" y="527"/>
                  </a:lnTo>
                  <a:lnTo>
                    <a:pt x="333" y="532"/>
                  </a:lnTo>
                  <a:lnTo>
                    <a:pt x="333" y="534"/>
                  </a:lnTo>
                  <a:lnTo>
                    <a:pt x="334" y="536"/>
                  </a:lnTo>
                  <a:lnTo>
                    <a:pt x="337" y="540"/>
                  </a:lnTo>
                  <a:lnTo>
                    <a:pt x="341" y="547"/>
                  </a:lnTo>
                  <a:lnTo>
                    <a:pt x="343" y="551"/>
                  </a:lnTo>
                  <a:lnTo>
                    <a:pt x="347" y="557"/>
                  </a:lnTo>
                  <a:lnTo>
                    <a:pt x="347" y="563"/>
                  </a:lnTo>
                  <a:lnTo>
                    <a:pt x="347" y="569"/>
                  </a:lnTo>
                  <a:lnTo>
                    <a:pt x="349" y="573"/>
                  </a:lnTo>
                  <a:lnTo>
                    <a:pt x="351" y="576"/>
                  </a:lnTo>
                  <a:lnTo>
                    <a:pt x="354" y="580"/>
                  </a:lnTo>
                  <a:lnTo>
                    <a:pt x="355" y="582"/>
                  </a:lnTo>
                  <a:lnTo>
                    <a:pt x="356" y="589"/>
                  </a:lnTo>
                  <a:lnTo>
                    <a:pt x="358" y="593"/>
                  </a:lnTo>
                  <a:lnTo>
                    <a:pt x="358" y="598"/>
                  </a:lnTo>
                  <a:lnTo>
                    <a:pt x="358" y="602"/>
                  </a:lnTo>
                  <a:lnTo>
                    <a:pt x="358" y="604"/>
                  </a:lnTo>
                  <a:lnTo>
                    <a:pt x="358" y="611"/>
                  </a:lnTo>
                  <a:lnTo>
                    <a:pt x="356" y="615"/>
                  </a:lnTo>
                  <a:lnTo>
                    <a:pt x="356" y="621"/>
                  </a:lnTo>
                  <a:lnTo>
                    <a:pt x="354" y="627"/>
                  </a:lnTo>
                  <a:lnTo>
                    <a:pt x="351" y="631"/>
                  </a:lnTo>
                  <a:lnTo>
                    <a:pt x="349" y="636"/>
                  </a:lnTo>
                  <a:lnTo>
                    <a:pt x="347" y="637"/>
                  </a:lnTo>
                  <a:lnTo>
                    <a:pt x="345" y="640"/>
                  </a:lnTo>
                  <a:lnTo>
                    <a:pt x="342" y="642"/>
                  </a:lnTo>
                  <a:lnTo>
                    <a:pt x="342" y="646"/>
                  </a:lnTo>
                  <a:lnTo>
                    <a:pt x="342" y="649"/>
                  </a:lnTo>
                  <a:lnTo>
                    <a:pt x="342" y="654"/>
                  </a:lnTo>
                  <a:lnTo>
                    <a:pt x="342" y="655"/>
                  </a:lnTo>
                  <a:lnTo>
                    <a:pt x="343" y="661"/>
                  </a:lnTo>
                  <a:lnTo>
                    <a:pt x="343" y="665"/>
                  </a:lnTo>
                  <a:lnTo>
                    <a:pt x="345" y="669"/>
                  </a:lnTo>
                  <a:lnTo>
                    <a:pt x="346" y="676"/>
                  </a:lnTo>
                  <a:lnTo>
                    <a:pt x="345" y="684"/>
                  </a:lnTo>
                  <a:lnTo>
                    <a:pt x="343" y="688"/>
                  </a:lnTo>
                  <a:lnTo>
                    <a:pt x="342" y="692"/>
                  </a:lnTo>
                  <a:lnTo>
                    <a:pt x="341" y="699"/>
                  </a:lnTo>
                  <a:lnTo>
                    <a:pt x="341" y="701"/>
                  </a:lnTo>
                  <a:lnTo>
                    <a:pt x="339" y="701"/>
                  </a:lnTo>
                  <a:lnTo>
                    <a:pt x="339" y="703"/>
                  </a:lnTo>
                  <a:lnTo>
                    <a:pt x="337" y="709"/>
                  </a:lnTo>
                  <a:lnTo>
                    <a:pt x="334" y="714"/>
                  </a:lnTo>
                  <a:lnTo>
                    <a:pt x="333" y="717"/>
                  </a:lnTo>
                  <a:lnTo>
                    <a:pt x="329" y="721"/>
                  </a:lnTo>
                  <a:lnTo>
                    <a:pt x="325" y="724"/>
                  </a:lnTo>
                  <a:lnTo>
                    <a:pt x="322" y="727"/>
                  </a:lnTo>
                  <a:lnTo>
                    <a:pt x="321" y="730"/>
                  </a:lnTo>
                  <a:lnTo>
                    <a:pt x="320" y="733"/>
                  </a:lnTo>
                  <a:lnTo>
                    <a:pt x="317" y="737"/>
                  </a:lnTo>
                  <a:lnTo>
                    <a:pt x="314" y="738"/>
                  </a:lnTo>
                  <a:lnTo>
                    <a:pt x="309" y="742"/>
                  </a:lnTo>
                  <a:lnTo>
                    <a:pt x="304" y="745"/>
                  </a:lnTo>
                  <a:lnTo>
                    <a:pt x="303" y="746"/>
                  </a:lnTo>
                  <a:lnTo>
                    <a:pt x="299" y="750"/>
                  </a:lnTo>
                  <a:lnTo>
                    <a:pt x="296" y="752"/>
                  </a:lnTo>
                  <a:lnTo>
                    <a:pt x="295" y="755"/>
                  </a:lnTo>
                  <a:lnTo>
                    <a:pt x="294" y="755"/>
                  </a:lnTo>
                  <a:lnTo>
                    <a:pt x="292" y="756"/>
                  </a:lnTo>
                  <a:lnTo>
                    <a:pt x="288" y="754"/>
                  </a:lnTo>
                  <a:lnTo>
                    <a:pt x="284" y="755"/>
                  </a:lnTo>
                  <a:lnTo>
                    <a:pt x="278" y="756"/>
                  </a:lnTo>
                  <a:lnTo>
                    <a:pt x="276" y="755"/>
                  </a:lnTo>
                  <a:lnTo>
                    <a:pt x="275" y="755"/>
                  </a:lnTo>
                  <a:lnTo>
                    <a:pt x="274" y="754"/>
                  </a:lnTo>
                  <a:lnTo>
                    <a:pt x="270" y="752"/>
                  </a:lnTo>
                  <a:lnTo>
                    <a:pt x="269" y="751"/>
                  </a:lnTo>
                  <a:lnTo>
                    <a:pt x="263" y="754"/>
                  </a:lnTo>
                  <a:lnTo>
                    <a:pt x="262" y="755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59" y="759"/>
                  </a:lnTo>
                  <a:lnTo>
                    <a:pt x="258" y="759"/>
                  </a:lnTo>
                  <a:lnTo>
                    <a:pt x="256" y="759"/>
                  </a:lnTo>
                  <a:lnTo>
                    <a:pt x="256" y="760"/>
                  </a:lnTo>
                  <a:lnTo>
                    <a:pt x="256" y="762"/>
                  </a:lnTo>
                  <a:lnTo>
                    <a:pt x="256" y="763"/>
                  </a:lnTo>
                  <a:lnTo>
                    <a:pt x="253" y="764"/>
                  </a:lnTo>
                  <a:lnTo>
                    <a:pt x="249" y="767"/>
                  </a:lnTo>
                  <a:lnTo>
                    <a:pt x="248" y="759"/>
                  </a:lnTo>
                  <a:lnTo>
                    <a:pt x="246" y="754"/>
                  </a:lnTo>
                  <a:lnTo>
                    <a:pt x="246" y="752"/>
                  </a:lnTo>
                  <a:lnTo>
                    <a:pt x="245" y="745"/>
                  </a:lnTo>
                  <a:lnTo>
                    <a:pt x="248" y="743"/>
                  </a:lnTo>
                  <a:lnTo>
                    <a:pt x="245" y="733"/>
                  </a:lnTo>
                  <a:lnTo>
                    <a:pt x="252" y="720"/>
                  </a:lnTo>
                  <a:lnTo>
                    <a:pt x="249" y="718"/>
                  </a:lnTo>
                  <a:lnTo>
                    <a:pt x="249" y="710"/>
                  </a:lnTo>
                  <a:lnTo>
                    <a:pt x="245" y="712"/>
                  </a:lnTo>
                  <a:lnTo>
                    <a:pt x="241" y="699"/>
                  </a:lnTo>
                  <a:lnTo>
                    <a:pt x="236" y="696"/>
                  </a:lnTo>
                  <a:lnTo>
                    <a:pt x="235" y="695"/>
                  </a:lnTo>
                  <a:lnTo>
                    <a:pt x="220" y="680"/>
                  </a:lnTo>
                  <a:lnTo>
                    <a:pt x="220" y="678"/>
                  </a:lnTo>
                  <a:lnTo>
                    <a:pt x="219" y="676"/>
                  </a:lnTo>
                  <a:lnTo>
                    <a:pt x="218" y="676"/>
                  </a:lnTo>
                  <a:lnTo>
                    <a:pt x="219" y="671"/>
                  </a:lnTo>
                  <a:lnTo>
                    <a:pt x="219" y="670"/>
                  </a:lnTo>
                  <a:lnTo>
                    <a:pt x="220" y="665"/>
                  </a:lnTo>
                  <a:lnTo>
                    <a:pt x="221" y="657"/>
                  </a:lnTo>
                  <a:lnTo>
                    <a:pt x="223" y="655"/>
                  </a:lnTo>
                  <a:lnTo>
                    <a:pt x="223" y="652"/>
                  </a:lnTo>
                  <a:lnTo>
                    <a:pt x="212" y="644"/>
                  </a:lnTo>
                  <a:lnTo>
                    <a:pt x="201" y="628"/>
                  </a:lnTo>
                  <a:lnTo>
                    <a:pt x="191" y="599"/>
                  </a:lnTo>
                  <a:lnTo>
                    <a:pt x="184" y="593"/>
                  </a:lnTo>
                  <a:lnTo>
                    <a:pt x="180" y="589"/>
                  </a:lnTo>
                  <a:lnTo>
                    <a:pt x="178" y="587"/>
                  </a:lnTo>
                  <a:lnTo>
                    <a:pt x="176" y="586"/>
                  </a:lnTo>
                  <a:lnTo>
                    <a:pt x="177" y="570"/>
                  </a:lnTo>
                  <a:lnTo>
                    <a:pt x="169" y="559"/>
                  </a:lnTo>
                  <a:lnTo>
                    <a:pt x="156" y="540"/>
                  </a:lnTo>
                  <a:lnTo>
                    <a:pt x="134" y="518"/>
                  </a:lnTo>
                  <a:lnTo>
                    <a:pt x="119" y="511"/>
                  </a:lnTo>
                  <a:lnTo>
                    <a:pt x="114" y="498"/>
                  </a:lnTo>
                  <a:lnTo>
                    <a:pt x="118" y="485"/>
                  </a:lnTo>
                  <a:lnTo>
                    <a:pt x="113" y="470"/>
                  </a:lnTo>
                  <a:lnTo>
                    <a:pt x="110" y="463"/>
                  </a:lnTo>
                  <a:lnTo>
                    <a:pt x="88" y="441"/>
                  </a:lnTo>
                  <a:lnTo>
                    <a:pt x="85" y="433"/>
                  </a:lnTo>
                  <a:lnTo>
                    <a:pt x="89" y="432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102" y="428"/>
                  </a:lnTo>
                  <a:lnTo>
                    <a:pt x="115" y="408"/>
                  </a:lnTo>
                  <a:lnTo>
                    <a:pt x="126" y="391"/>
                  </a:lnTo>
                  <a:lnTo>
                    <a:pt x="127" y="388"/>
                  </a:lnTo>
                  <a:lnTo>
                    <a:pt x="140" y="382"/>
                  </a:lnTo>
                  <a:lnTo>
                    <a:pt x="142" y="382"/>
                  </a:lnTo>
                  <a:lnTo>
                    <a:pt x="140" y="381"/>
                  </a:lnTo>
                  <a:lnTo>
                    <a:pt x="129" y="341"/>
                  </a:lnTo>
                  <a:lnTo>
                    <a:pt x="125" y="332"/>
                  </a:lnTo>
                  <a:lnTo>
                    <a:pt x="123" y="326"/>
                  </a:lnTo>
                  <a:lnTo>
                    <a:pt x="127" y="319"/>
                  </a:lnTo>
                  <a:lnTo>
                    <a:pt x="127" y="318"/>
                  </a:lnTo>
                  <a:lnTo>
                    <a:pt x="122" y="292"/>
                  </a:lnTo>
                  <a:lnTo>
                    <a:pt x="122" y="281"/>
                  </a:lnTo>
                  <a:lnTo>
                    <a:pt x="122" y="263"/>
                  </a:lnTo>
                  <a:lnTo>
                    <a:pt x="115" y="254"/>
                  </a:lnTo>
                  <a:lnTo>
                    <a:pt x="104" y="259"/>
                  </a:lnTo>
                  <a:lnTo>
                    <a:pt x="102" y="260"/>
                  </a:lnTo>
                  <a:lnTo>
                    <a:pt x="92" y="272"/>
                  </a:lnTo>
                  <a:lnTo>
                    <a:pt x="79" y="259"/>
                  </a:lnTo>
                  <a:lnTo>
                    <a:pt x="66" y="254"/>
                  </a:lnTo>
                  <a:lnTo>
                    <a:pt x="62" y="252"/>
                  </a:lnTo>
                  <a:lnTo>
                    <a:pt x="50" y="247"/>
                  </a:lnTo>
                  <a:lnTo>
                    <a:pt x="59" y="226"/>
                  </a:lnTo>
                  <a:lnTo>
                    <a:pt x="66" y="214"/>
                  </a:lnTo>
                  <a:lnTo>
                    <a:pt x="66" y="213"/>
                  </a:lnTo>
                  <a:lnTo>
                    <a:pt x="62" y="210"/>
                  </a:lnTo>
                  <a:lnTo>
                    <a:pt x="60" y="209"/>
                  </a:lnTo>
                  <a:lnTo>
                    <a:pt x="56" y="206"/>
                  </a:lnTo>
                  <a:lnTo>
                    <a:pt x="54" y="205"/>
                  </a:lnTo>
                  <a:lnTo>
                    <a:pt x="49" y="205"/>
                  </a:lnTo>
                  <a:lnTo>
                    <a:pt x="47" y="204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7" y="212"/>
                  </a:lnTo>
                  <a:lnTo>
                    <a:pt x="46" y="210"/>
                  </a:lnTo>
                  <a:lnTo>
                    <a:pt x="26" y="204"/>
                  </a:lnTo>
                  <a:lnTo>
                    <a:pt x="30" y="192"/>
                  </a:lnTo>
                  <a:lnTo>
                    <a:pt x="29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9" y="167"/>
                  </a:lnTo>
                  <a:lnTo>
                    <a:pt x="39" y="165"/>
                  </a:lnTo>
                  <a:lnTo>
                    <a:pt x="38" y="162"/>
                  </a:lnTo>
                  <a:lnTo>
                    <a:pt x="36" y="159"/>
                  </a:lnTo>
                  <a:lnTo>
                    <a:pt x="25" y="149"/>
                  </a:lnTo>
                  <a:lnTo>
                    <a:pt x="21" y="145"/>
                  </a:lnTo>
                  <a:lnTo>
                    <a:pt x="8" y="140"/>
                  </a:lnTo>
                  <a:lnTo>
                    <a:pt x="1" y="129"/>
                  </a:lnTo>
                  <a:lnTo>
                    <a:pt x="0" y="128"/>
                  </a:lnTo>
                  <a:lnTo>
                    <a:pt x="8" y="124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2" y="119"/>
                  </a:lnTo>
                  <a:lnTo>
                    <a:pt x="19" y="110"/>
                  </a:lnTo>
                  <a:lnTo>
                    <a:pt x="28" y="102"/>
                  </a:lnTo>
                  <a:lnTo>
                    <a:pt x="37" y="91"/>
                  </a:lnTo>
                  <a:lnTo>
                    <a:pt x="33" y="87"/>
                  </a:lnTo>
                  <a:lnTo>
                    <a:pt x="36" y="83"/>
                  </a:lnTo>
                  <a:lnTo>
                    <a:pt x="42" y="89"/>
                  </a:lnTo>
                  <a:lnTo>
                    <a:pt x="47" y="86"/>
                  </a:lnTo>
                  <a:lnTo>
                    <a:pt x="50" y="74"/>
                  </a:lnTo>
                  <a:lnTo>
                    <a:pt x="68" y="6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8" y="18"/>
                  </a:lnTo>
                  <a:lnTo>
                    <a:pt x="76" y="6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34" y="10"/>
                  </a:lnTo>
                  <a:lnTo>
                    <a:pt x="143" y="7"/>
                  </a:lnTo>
                  <a:lnTo>
                    <a:pt x="151" y="17"/>
                  </a:lnTo>
                  <a:lnTo>
                    <a:pt x="159" y="7"/>
                  </a:lnTo>
                  <a:lnTo>
                    <a:pt x="174" y="4"/>
                  </a:lnTo>
                  <a:lnTo>
                    <a:pt x="197" y="14"/>
                  </a:lnTo>
                  <a:lnTo>
                    <a:pt x="198" y="15"/>
                  </a:lnTo>
                  <a:lnTo>
                    <a:pt x="202" y="19"/>
                  </a:lnTo>
                  <a:lnTo>
                    <a:pt x="203" y="23"/>
                  </a:lnTo>
                  <a:lnTo>
                    <a:pt x="206" y="35"/>
                  </a:lnTo>
                  <a:lnTo>
                    <a:pt x="206" y="38"/>
                  </a:lnTo>
                  <a:lnTo>
                    <a:pt x="211" y="40"/>
                  </a:lnTo>
                  <a:lnTo>
                    <a:pt x="212" y="49"/>
                  </a:lnTo>
                  <a:lnTo>
                    <a:pt x="215" y="52"/>
                  </a:lnTo>
                  <a:lnTo>
                    <a:pt x="219" y="53"/>
                  </a:lnTo>
                  <a:lnTo>
                    <a:pt x="221" y="55"/>
                  </a:lnTo>
                  <a:lnTo>
                    <a:pt x="221" y="56"/>
                  </a:lnTo>
                  <a:lnTo>
                    <a:pt x="233" y="69"/>
                  </a:lnTo>
                  <a:lnTo>
                    <a:pt x="239" y="76"/>
                  </a:lnTo>
                  <a:lnTo>
                    <a:pt x="246" y="95"/>
                  </a:lnTo>
                  <a:lnTo>
                    <a:pt x="253" y="94"/>
                  </a:lnTo>
                  <a:lnTo>
                    <a:pt x="259" y="93"/>
                  </a:lnTo>
                  <a:lnTo>
                    <a:pt x="261" y="93"/>
                  </a:lnTo>
                  <a:lnTo>
                    <a:pt x="262" y="100"/>
                  </a:lnTo>
                  <a:lnTo>
                    <a:pt x="266" y="102"/>
                  </a:lnTo>
                  <a:lnTo>
                    <a:pt x="267" y="100"/>
                  </a:lnTo>
                  <a:lnTo>
                    <a:pt x="273" y="93"/>
                  </a:lnTo>
                  <a:lnTo>
                    <a:pt x="282" y="95"/>
                  </a:lnTo>
                  <a:lnTo>
                    <a:pt x="290" y="98"/>
                  </a:lnTo>
                  <a:lnTo>
                    <a:pt x="297" y="100"/>
                  </a:lnTo>
                  <a:lnTo>
                    <a:pt x="299" y="102"/>
                  </a:lnTo>
                  <a:lnTo>
                    <a:pt x="307" y="104"/>
                  </a:lnTo>
                  <a:lnTo>
                    <a:pt x="317" y="115"/>
                  </a:lnTo>
                  <a:lnTo>
                    <a:pt x="331" y="11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3" name="Freeform 1396"/>
            <p:cNvSpPr>
              <a:spLocks/>
            </p:cNvSpPr>
            <p:nvPr/>
          </p:nvSpPr>
          <p:spPr bwMode="auto">
            <a:xfrm>
              <a:off x="3191" y="2861"/>
              <a:ext cx="450" cy="614"/>
            </a:xfrm>
            <a:custGeom>
              <a:avLst/>
              <a:gdLst>
                <a:gd name="T0" fmla="*/ 265 w 450"/>
                <a:gd name="T1" fmla="*/ 29 h 614"/>
                <a:gd name="T2" fmla="*/ 285 w 450"/>
                <a:gd name="T3" fmla="*/ 42 h 614"/>
                <a:gd name="T4" fmla="*/ 290 w 450"/>
                <a:gd name="T5" fmla="*/ 55 h 614"/>
                <a:gd name="T6" fmla="*/ 282 w 450"/>
                <a:gd name="T7" fmla="*/ 63 h 614"/>
                <a:gd name="T8" fmla="*/ 319 w 450"/>
                <a:gd name="T9" fmla="*/ 96 h 614"/>
                <a:gd name="T10" fmla="*/ 309 w 450"/>
                <a:gd name="T11" fmla="*/ 109 h 614"/>
                <a:gd name="T12" fmla="*/ 327 w 450"/>
                <a:gd name="T13" fmla="*/ 144 h 614"/>
                <a:gd name="T14" fmla="*/ 328 w 450"/>
                <a:gd name="T15" fmla="*/ 138 h 614"/>
                <a:gd name="T16" fmla="*/ 343 w 450"/>
                <a:gd name="T17" fmla="*/ 144 h 614"/>
                <a:gd name="T18" fmla="*/ 343 w 450"/>
                <a:gd name="T19" fmla="*/ 186 h 614"/>
                <a:gd name="T20" fmla="*/ 385 w 450"/>
                <a:gd name="T21" fmla="*/ 193 h 614"/>
                <a:gd name="T22" fmla="*/ 403 w 450"/>
                <a:gd name="T23" fmla="*/ 226 h 614"/>
                <a:gd name="T24" fmla="*/ 410 w 450"/>
                <a:gd name="T25" fmla="*/ 275 h 614"/>
                <a:gd name="T26" fmla="*/ 407 w 450"/>
                <a:gd name="T27" fmla="*/ 325 h 614"/>
                <a:gd name="T28" fmla="*/ 370 w 450"/>
                <a:gd name="T29" fmla="*/ 366 h 614"/>
                <a:gd name="T30" fmla="*/ 399 w 450"/>
                <a:gd name="T31" fmla="*/ 419 h 614"/>
                <a:gd name="T32" fmla="*/ 450 w 450"/>
                <a:gd name="T33" fmla="*/ 493 h 614"/>
                <a:gd name="T34" fmla="*/ 438 w 450"/>
                <a:gd name="T35" fmla="*/ 516 h 614"/>
                <a:gd name="T36" fmla="*/ 392 w 450"/>
                <a:gd name="T37" fmla="*/ 511 h 614"/>
                <a:gd name="T38" fmla="*/ 404 w 450"/>
                <a:gd name="T39" fmla="*/ 537 h 614"/>
                <a:gd name="T40" fmla="*/ 403 w 450"/>
                <a:gd name="T41" fmla="*/ 578 h 614"/>
                <a:gd name="T42" fmla="*/ 392 w 450"/>
                <a:gd name="T43" fmla="*/ 608 h 614"/>
                <a:gd name="T44" fmla="*/ 387 w 450"/>
                <a:gd name="T45" fmla="*/ 608 h 614"/>
                <a:gd name="T46" fmla="*/ 370 w 450"/>
                <a:gd name="T47" fmla="*/ 614 h 614"/>
                <a:gd name="T48" fmla="*/ 343 w 450"/>
                <a:gd name="T49" fmla="*/ 588 h 614"/>
                <a:gd name="T50" fmla="*/ 334 w 450"/>
                <a:gd name="T51" fmla="*/ 580 h 614"/>
                <a:gd name="T52" fmla="*/ 306 w 450"/>
                <a:gd name="T53" fmla="*/ 477 h 614"/>
                <a:gd name="T54" fmla="*/ 288 w 450"/>
                <a:gd name="T55" fmla="*/ 486 h 614"/>
                <a:gd name="T56" fmla="*/ 273 w 450"/>
                <a:gd name="T57" fmla="*/ 506 h 614"/>
                <a:gd name="T58" fmla="*/ 271 w 450"/>
                <a:gd name="T59" fmla="*/ 519 h 614"/>
                <a:gd name="T60" fmla="*/ 231 w 450"/>
                <a:gd name="T61" fmla="*/ 498 h 614"/>
                <a:gd name="T62" fmla="*/ 214 w 450"/>
                <a:gd name="T63" fmla="*/ 451 h 614"/>
                <a:gd name="T64" fmla="*/ 195 w 450"/>
                <a:gd name="T65" fmla="*/ 423 h 614"/>
                <a:gd name="T66" fmla="*/ 157 w 450"/>
                <a:gd name="T67" fmla="*/ 393 h 614"/>
                <a:gd name="T68" fmla="*/ 129 w 450"/>
                <a:gd name="T69" fmla="*/ 370 h 614"/>
                <a:gd name="T70" fmla="*/ 72 w 450"/>
                <a:gd name="T71" fmla="*/ 328 h 614"/>
                <a:gd name="T72" fmla="*/ 63 w 450"/>
                <a:gd name="T73" fmla="*/ 308 h 614"/>
                <a:gd name="T74" fmla="*/ 76 w 450"/>
                <a:gd name="T75" fmla="*/ 286 h 614"/>
                <a:gd name="T76" fmla="*/ 93 w 450"/>
                <a:gd name="T77" fmla="*/ 269 h 614"/>
                <a:gd name="T78" fmla="*/ 89 w 450"/>
                <a:gd name="T79" fmla="*/ 243 h 614"/>
                <a:gd name="T80" fmla="*/ 100 w 450"/>
                <a:gd name="T81" fmla="*/ 218 h 614"/>
                <a:gd name="T82" fmla="*/ 82 w 450"/>
                <a:gd name="T83" fmla="*/ 219 h 614"/>
                <a:gd name="T84" fmla="*/ 59 w 450"/>
                <a:gd name="T85" fmla="*/ 174 h 614"/>
                <a:gd name="T86" fmla="*/ 36 w 450"/>
                <a:gd name="T87" fmla="*/ 154 h 614"/>
                <a:gd name="T88" fmla="*/ 4 w 450"/>
                <a:gd name="T89" fmla="*/ 121 h 614"/>
                <a:gd name="T90" fmla="*/ 4 w 450"/>
                <a:gd name="T91" fmla="*/ 96 h 614"/>
                <a:gd name="T92" fmla="*/ 0 w 450"/>
                <a:gd name="T93" fmla="*/ 72 h 614"/>
                <a:gd name="T94" fmla="*/ 38 w 450"/>
                <a:gd name="T95" fmla="*/ 63 h 614"/>
                <a:gd name="T96" fmla="*/ 53 w 450"/>
                <a:gd name="T97" fmla="*/ 38 h 614"/>
                <a:gd name="T98" fmla="*/ 99 w 450"/>
                <a:gd name="T99" fmla="*/ 25 h 614"/>
                <a:gd name="T100" fmla="*/ 115 w 450"/>
                <a:gd name="T101" fmla="*/ 7 h 614"/>
                <a:gd name="T102" fmla="*/ 205 w 450"/>
                <a:gd name="T103" fmla="*/ 10 h 6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0"/>
                <a:gd name="T157" fmla="*/ 0 h 614"/>
                <a:gd name="T158" fmla="*/ 450 w 450"/>
                <a:gd name="T159" fmla="*/ 614 h 6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0" h="614">
                  <a:moveTo>
                    <a:pt x="221" y="6"/>
                  </a:moveTo>
                  <a:lnTo>
                    <a:pt x="238" y="15"/>
                  </a:lnTo>
                  <a:lnTo>
                    <a:pt x="239" y="16"/>
                  </a:lnTo>
                  <a:lnTo>
                    <a:pt x="263" y="28"/>
                  </a:lnTo>
                  <a:lnTo>
                    <a:pt x="265" y="29"/>
                  </a:lnTo>
                  <a:lnTo>
                    <a:pt x="271" y="32"/>
                  </a:lnTo>
                  <a:lnTo>
                    <a:pt x="279" y="38"/>
                  </a:lnTo>
                  <a:lnTo>
                    <a:pt x="280" y="38"/>
                  </a:lnTo>
                  <a:lnTo>
                    <a:pt x="284" y="41"/>
                  </a:lnTo>
                  <a:lnTo>
                    <a:pt x="285" y="42"/>
                  </a:lnTo>
                  <a:lnTo>
                    <a:pt x="309" y="36"/>
                  </a:lnTo>
                  <a:lnTo>
                    <a:pt x="300" y="44"/>
                  </a:lnTo>
                  <a:lnTo>
                    <a:pt x="293" y="53"/>
                  </a:lnTo>
                  <a:lnTo>
                    <a:pt x="290" y="55"/>
                  </a:lnTo>
                  <a:lnTo>
                    <a:pt x="290" y="57"/>
                  </a:lnTo>
                  <a:lnTo>
                    <a:pt x="289" y="58"/>
                  </a:lnTo>
                  <a:lnTo>
                    <a:pt x="281" y="62"/>
                  </a:lnTo>
                  <a:lnTo>
                    <a:pt x="282" y="63"/>
                  </a:lnTo>
                  <a:lnTo>
                    <a:pt x="289" y="74"/>
                  </a:lnTo>
                  <a:lnTo>
                    <a:pt x="302" y="79"/>
                  </a:lnTo>
                  <a:lnTo>
                    <a:pt x="306" y="83"/>
                  </a:lnTo>
                  <a:lnTo>
                    <a:pt x="317" y="93"/>
                  </a:lnTo>
                  <a:lnTo>
                    <a:pt x="319" y="96"/>
                  </a:lnTo>
                  <a:lnTo>
                    <a:pt x="320" y="99"/>
                  </a:lnTo>
                  <a:lnTo>
                    <a:pt x="320" y="101"/>
                  </a:lnTo>
                  <a:lnTo>
                    <a:pt x="314" y="102"/>
                  </a:lnTo>
                  <a:lnTo>
                    <a:pt x="314" y="104"/>
                  </a:lnTo>
                  <a:lnTo>
                    <a:pt x="309" y="109"/>
                  </a:lnTo>
                  <a:lnTo>
                    <a:pt x="309" y="110"/>
                  </a:lnTo>
                  <a:lnTo>
                    <a:pt x="310" y="112"/>
                  </a:lnTo>
                  <a:lnTo>
                    <a:pt x="311" y="126"/>
                  </a:lnTo>
                  <a:lnTo>
                    <a:pt x="307" y="138"/>
                  </a:lnTo>
                  <a:lnTo>
                    <a:pt x="327" y="144"/>
                  </a:lnTo>
                  <a:lnTo>
                    <a:pt x="328" y="146"/>
                  </a:lnTo>
                  <a:lnTo>
                    <a:pt x="328" y="144"/>
                  </a:lnTo>
                  <a:lnTo>
                    <a:pt x="328" y="142"/>
                  </a:lnTo>
                  <a:lnTo>
                    <a:pt x="328" y="138"/>
                  </a:lnTo>
                  <a:lnTo>
                    <a:pt x="330" y="139"/>
                  </a:lnTo>
                  <a:lnTo>
                    <a:pt x="335" y="139"/>
                  </a:lnTo>
                  <a:lnTo>
                    <a:pt x="337" y="140"/>
                  </a:lnTo>
                  <a:lnTo>
                    <a:pt x="341" y="143"/>
                  </a:lnTo>
                  <a:lnTo>
                    <a:pt x="343" y="144"/>
                  </a:lnTo>
                  <a:lnTo>
                    <a:pt x="347" y="147"/>
                  </a:lnTo>
                  <a:lnTo>
                    <a:pt x="347" y="148"/>
                  </a:lnTo>
                  <a:lnTo>
                    <a:pt x="340" y="160"/>
                  </a:lnTo>
                  <a:lnTo>
                    <a:pt x="331" y="181"/>
                  </a:lnTo>
                  <a:lnTo>
                    <a:pt x="343" y="186"/>
                  </a:lnTo>
                  <a:lnTo>
                    <a:pt x="347" y="188"/>
                  </a:lnTo>
                  <a:lnTo>
                    <a:pt x="360" y="193"/>
                  </a:lnTo>
                  <a:lnTo>
                    <a:pt x="373" y="206"/>
                  </a:lnTo>
                  <a:lnTo>
                    <a:pt x="383" y="194"/>
                  </a:lnTo>
                  <a:lnTo>
                    <a:pt x="385" y="193"/>
                  </a:lnTo>
                  <a:lnTo>
                    <a:pt x="396" y="188"/>
                  </a:lnTo>
                  <a:lnTo>
                    <a:pt x="403" y="197"/>
                  </a:lnTo>
                  <a:lnTo>
                    <a:pt x="403" y="215"/>
                  </a:lnTo>
                  <a:lnTo>
                    <a:pt x="403" y="226"/>
                  </a:lnTo>
                  <a:lnTo>
                    <a:pt x="408" y="252"/>
                  </a:lnTo>
                  <a:lnTo>
                    <a:pt x="408" y="253"/>
                  </a:lnTo>
                  <a:lnTo>
                    <a:pt x="404" y="260"/>
                  </a:lnTo>
                  <a:lnTo>
                    <a:pt x="406" y="266"/>
                  </a:lnTo>
                  <a:lnTo>
                    <a:pt x="410" y="275"/>
                  </a:lnTo>
                  <a:lnTo>
                    <a:pt x="421" y="315"/>
                  </a:lnTo>
                  <a:lnTo>
                    <a:pt x="423" y="316"/>
                  </a:lnTo>
                  <a:lnTo>
                    <a:pt x="421" y="316"/>
                  </a:lnTo>
                  <a:lnTo>
                    <a:pt x="408" y="322"/>
                  </a:lnTo>
                  <a:lnTo>
                    <a:pt x="407" y="325"/>
                  </a:lnTo>
                  <a:lnTo>
                    <a:pt x="396" y="342"/>
                  </a:lnTo>
                  <a:lnTo>
                    <a:pt x="383" y="362"/>
                  </a:lnTo>
                  <a:lnTo>
                    <a:pt x="373" y="364"/>
                  </a:lnTo>
                  <a:lnTo>
                    <a:pt x="373" y="366"/>
                  </a:lnTo>
                  <a:lnTo>
                    <a:pt x="370" y="366"/>
                  </a:lnTo>
                  <a:lnTo>
                    <a:pt x="366" y="367"/>
                  </a:lnTo>
                  <a:lnTo>
                    <a:pt x="369" y="375"/>
                  </a:lnTo>
                  <a:lnTo>
                    <a:pt x="391" y="397"/>
                  </a:lnTo>
                  <a:lnTo>
                    <a:pt x="394" y="404"/>
                  </a:lnTo>
                  <a:lnTo>
                    <a:pt x="399" y="419"/>
                  </a:lnTo>
                  <a:lnTo>
                    <a:pt x="395" y="432"/>
                  </a:lnTo>
                  <a:lnTo>
                    <a:pt x="400" y="445"/>
                  </a:lnTo>
                  <a:lnTo>
                    <a:pt x="415" y="452"/>
                  </a:lnTo>
                  <a:lnTo>
                    <a:pt x="437" y="474"/>
                  </a:lnTo>
                  <a:lnTo>
                    <a:pt x="450" y="493"/>
                  </a:lnTo>
                  <a:lnTo>
                    <a:pt x="449" y="497"/>
                  </a:lnTo>
                  <a:lnTo>
                    <a:pt x="447" y="498"/>
                  </a:lnTo>
                  <a:lnTo>
                    <a:pt x="444" y="502"/>
                  </a:lnTo>
                  <a:lnTo>
                    <a:pt x="442" y="515"/>
                  </a:lnTo>
                  <a:lnTo>
                    <a:pt x="438" y="516"/>
                  </a:lnTo>
                  <a:lnTo>
                    <a:pt x="423" y="523"/>
                  </a:lnTo>
                  <a:lnTo>
                    <a:pt x="420" y="525"/>
                  </a:lnTo>
                  <a:lnTo>
                    <a:pt x="419" y="527"/>
                  </a:lnTo>
                  <a:lnTo>
                    <a:pt x="398" y="520"/>
                  </a:lnTo>
                  <a:lnTo>
                    <a:pt x="392" y="511"/>
                  </a:lnTo>
                  <a:lnTo>
                    <a:pt x="391" y="514"/>
                  </a:lnTo>
                  <a:lnTo>
                    <a:pt x="389" y="520"/>
                  </a:lnTo>
                  <a:lnTo>
                    <a:pt x="390" y="529"/>
                  </a:lnTo>
                  <a:lnTo>
                    <a:pt x="385" y="535"/>
                  </a:lnTo>
                  <a:lnTo>
                    <a:pt x="404" y="537"/>
                  </a:lnTo>
                  <a:lnTo>
                    <a:pt x="415" y="546"/>
                  </a:lnTo>
                  <a:lnTo>
                    <a:pt x="413" y="552"/>
                  </a:lnTo>
                  <a:lnTo>
                    <a:pt x="417" y="559"/>
                  </a:lnTo>
                  <a:lnTo>
                    <a:pt x="408" y="569"/>
                  </a:lnTo>
                  <a:lnTo>
                    <a:pt x="403" y="578"/>
                  </a:lnTo>
                  <a:lnTo>
                    <a:pt x="396" y="589"/>
                  </a:lnTo>
                  <a:lnTo>
                    <a:pt x="394" y="601"/>
                  </a:lnTo>
                  <a:lnTo>
                    <a:pt x="395" y="601"/>
                  </a:lnTo>
                  <a:lnTo>
                    <a:pt x="394" y="605"/>
                  </a:lnTo>
                  <a:lnTo>
                    <a:pt x="392" y="608"/>
                  </a:lnTo>
                  <a:lnTo>
                    <a:pt x="392" y="609"/>
                  </a:lnTo>
                  <a:lnTo>
                    <a:pt x="392" y="610"/>
                  </a:lnTo>
                  <a:lnTo>
                    <a:pt x="389" y="609"/>
                  </a:lnTo>
                  <a:lnTo>
                    <a:pt x="387" y="609"/>
                  </a:lnTo>
                  <a:lnTo>
                    <a:pt x="387" y="608"/>
                  </a:lnTo>
                  <a:lnTo>
                    <a:pt x="386" y="609"/>
                  </a:lnTo>
                  <a:lnTo>
                    <a:pt x="385" y="609"/>
                  </a:lnTo>
                  <a:lnTo>
                    <a:pt x="382" y="610"/>
                  </a:lnTo>
                  <a:lnTo>
                    <a:pt x="381" y="614"/>
                  </a:lnTo>
                  <a:lnTo>
                    <a:pt x="370" y="614"/>
                  </a:lnTo>
                  <a:lnTo>
                    <a:pt x="370" y="612"/>
                  </a:lnTo>
                  <a:lnTo>
                    <a:pt x="365" y="605"/>
                  </a:lnTo>
                  <a:lnTo>
                    <a:pt x="360" y="603"/>
                  </a:lnTo>
                  <a:lnTo>
                    <a:pt x="353" y="597"/>
                  </a:lnTo>
                  <a:lnTo>
                    <a:pt x="343" y="588"/>
                  </a:lnTo>
                  <a:lnTo>
                    <a:pt x="340" y="589"/>
                  </a:lnTo>
                  <a:lnTo>
                    <a:pt x="339" y="588"/>
                  </a:lnTo>
                  <a:lnTo>
                    <a:pt x="334" y="580"/>
                  </a:lnTo>
                  <a:lnTo>
                    <a:pt x="336" y="576"/>
                  </a:lnTo>
                  <a:lnTo>
                    <a:pt x="322" y="540"/>
                  </a:lnTo>
                  <a:lnTo>
                    <a:pt x="319" y="507"/>
                  </a:lnTo>
                  <a:lnTo>
                    <a:pt x="315" y="503"/>
                  </a:lnTo>
                  <a:lnTo>
                    <a:pt x="306" y="477"/>
                  </a:lnTo>
                  <a:lnTo>
                    <a:pt x="290" y="477"/>
                  </a:lnTo>
                  <a:lnTo>
                    <a:pt x="289" y="477"/>
                  </a:lnTo>
                  <a:lnTo>
                    <a:pt x="294" y="481"/>
                  </a:lnTo>
                  <a:lnTo>
                    <a:pt x="288" y="486"/>
                  </a:lnTo>
                  <a:lnTo>
                    <a:pt x="281" y="491"/>
                  </a:lnTo>
                  <a:lnTo>
                    <a:pt x="280" y="487"/>
                  </a:lnTo>
                  <a:lnTo>
                    <a:pt x="275" y="499"/>
                  </a:lnTo>
                  <a:lnTo>
                    <a:pt x="275" y="504"/>
                  </a:lnTo>
                  <a:lnTo>
                    <a:pt x="273" y="506"/>
                  </a:lnTo>
                  <a:lnTo>
                    <a:pt x="275" y="510"/>
                  </a:lnTo>
                  <a:lnTo>
                    <a:pt x="276" y="516"/>
                  </a:lnTo>
                  <a:lnTo>
                    <a:pt x="276" y="517"/>
                  </a:lnTo>
                  <a:lnTo>
                    <a:pt x="276" y="521"/>
                  </a:lnTo>
                  <a:lnTo>
                    <a:pt x="271" y="519"/>
                  </a:lnTo>
                  <a:lnTo>
                    <a:pt x="247" y="507"/>
                  </a:lnTo>
                  <a:lnTo>
                    <a:pt x="248" y="502"/>
                  </a:lnTo>
                  <a:lnTo>
                    <a:pt x="248" y="499"/>
                  </a:lnTo>
                  <a:lnTo>
                    <a:pt x="238" y="498"/>
                  </a:lnTo>
                  <a:lnTo>
                    <a:pt x="231" y="498"/>
                  </a:lnTo>
                  <a:lnTo>
                    <a:pt x="224" y="493"/>
                  </a:lnTo>
                  <a:lnTo>
                    <a:pt x="224" y="486"/>
                  </a:lnTo>
                  <a:lnTo>
                    <a:pt x="227" y="478"/>
                  </a:lnTo>
                  <a:lnTo>
                    <a:pt x="218" y="468"/>
                  </a:lnTo>
                  <a:lnTo>
                    <a:pt x="214" y="451"/>
                  </a:lnTo>
                  <a:lnTo>
                    <a:pt x="214" y="448"/>
                  </a:lnTo>
                  <a:lnTo>
                    <a:pt x="217" y="443"/>
                  </a:lnTo>
                  <a:lnTo>
                    <a:pt x="212" y="438"/>
                  </a:lnTo>
                  <a:lnTo>
                    <a:pt x="208" y="432"/>
                  </a:lnTo>
                  <a:lnTo>
                    <a:pt x="195" y="423"/>
                  </a:lnTo>
                  <a:lnTo>
                    <a:pt x="190" y="419"/>
                  </a:lnTo>
                  <a:lnTo>
                    <a:pt x="175" y="410"/>
                  </a:lnTo>
                  <a:lnTo>
                    <a:pt x="166" y="404"/>
                  </a:lnTo>
                  <a:lnTo>
                    <a:pt x="163" y="394"/>
                  </a:lnTo>
                  <a:lnTo>
                    <a:pt x="157" y="393"/>
                  </a:lnTo>
                  <a:lnTo>
                    <a:pt x="154" y="392"/>
                  </a:lnTo>
                  <a:lnTo>
                    <a:pt x="142" y="384"/>
                  </a:lnTo>
                  <a:lnTo>
                    <a:pt x="135" y="380"/>
                  </a:lnTo>
                  <a:lnTo>
                    <a:pt x="131" y="376"/>
                  </a:lnTo>
                  <a:lnTo>
                    <a:pt x="129" y="370"/>
                  </a:lnTo>
                  <a:lnTo>
                    <a:pt x="129" y="368"/>
                  </a:lnTo>
                  <a:lnTo>
                    <a:pt x="100" y="347"/>
                  </a:lnTo>
                  <a:lnTo>
                    <a:pt x="94" y="336"/>
                  </a:lnTo>
                  <a:lnTo>
                    <a:pt x="86" y="339"/>
                  </a:lnTo>
                  <a:lnTo>
                    <a:pt x="72" y="328"/>
                  </a:lnTo>
                  <a:lnTo>
                    <a:pt x="68" y="315"/>
                  </a:lnTo>
                  <a:lnTo>
                    <a:pt x="68" y="312"/>
                  </a:lnTo>
                  <a:lnTo>
                    <a:pt x="66" y="309"/>
                  </a:lnTo>
                  <a:lnTo>
                    <a:pt x="63" y="308"/>
                  </a:lnTo>
                  <a:lnTo>
                    <a:pt x="64" y="305"/>
                  </a:lnTo>
                  <a:lnTo>
                    <a:pt x="65" y="298"/>
                  </a:lnTo>
                  <a:lnTo>
                    <a:pt x="60" y="294"/>
                  </a:lnTo>
                  <a:lnTo>
                    <a:pt x="65" y="295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8" y="283"/>
                  </a:lnTo>
                  <a:lnTo>
                    <a:pt x="86" y="278"/>
                  </a:lnTo>
                  <a:lnTo>
                    <a:pt x="91" y="274"/>
                  </a:lnTo>
                  <a:lnTo>
                    <a:pt x="93" y="269"/>
                  </a:lnTo>
                  <a:lnTo>
                    <a:pt x="87" y="265"/>
                  </a:lnTo>
                  <a:lnTo>
                    <a:pt x="82" y="260"/>
                  </a:lnTo>
                  <a:lnTo>
                    <a:pt x="82" y="252"/>
                  </a:lnTo>
                  <a:lnTo>
                    <a:pt x="83" y="245"/>
                  </a:lnTo>
                  <a:lnTo>
                    <a:pt x="89" y="243"/>
                  </a:lnTo>
                  <a:lnTo>
                    <a:pt x="99" y="245"/>
                  </a:lnTo>
                  <a:lnTo>
                    <a:pt x="103" y="241"/>
                  </a:lnTo>
                  <a:lnTo>
                    <a:pt x="106" y="239"/>
                  </a:lnTo>
                  <a:lnTo>
                    <a:pt x="100" y="218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87" y="216"/>
                  </a:lnTo>
                  <a:lnTo>
                    <a:pt x="83" y="218"/>
                  </a:lnTo>
                  <a:lnTo>
                    <a:pt x="82" y="219"/>
                  </a:lnTo>
                  <a:lnTo>
                    <a:pt x="66" y="211"/>
                  </a:lnTo>
                  <a:lnTo>
                    <a:pt x="61" y="209"/>
                  </a:lnTo>
                  <a:lnTo>
                    <a:pt x="61" y="207"/>
                  </a:lnTo>
                  <a:lnTo>
                    <a:pt x="57" y="184"/>
                  </a:lnTo>
                  <a:lnTo>
                    <a:pt x="59" y="174"/>
                  </a:lnTo>
                  <a:lnTo>
                    <a:pt x="61" y="164"/>
                  </a:lnTo>
                  <a:lnTo>
                    <a:pt x="57" y="161"/>
                  </a:lnTo>
                  <a:lnTo>
                    <a:pt x="52" y="159"/>
                  </a:lnTo>
                  <a:lnTo>
                    <a:pt x="43" y="152"/>
                  </a:lnTo>
                  <a:lnTo>
                    <a:pt x="36" y="154"/>
                  </a:lnTo>
                  <a:lnTo>
                    <a:pt x="27" y="155"/>
                  </a:lnTo>
                  <a:lnTo>
                    <a:pt x="11" y="156"/>
                  </a:lnTo>
                  <a:lnTo>
                    <a:pt x="13" y="148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4" y="114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4" y="96"/>
                  </a:lnTo>
                  <a:lnTo>
                    <a:pt x="5" y="84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8" y="67"/>
                  </a:lnTo>
                  <a:lnTo>
                    <a:pt x="10" y="59"/>
                  </a:lnTo>
                  <a:lnTo>
                    <a:pt x="23" y="59"/>
                  </a:lnTo>
                  <a:lnTo>
                    <a:pt x="31" y="68"/>
                  </a:lnTo>
                  <a:lnTo>
                    <a:pt x="38" y="63"/>
                  </a:lnTo>
                  <a:lnTo>
                    <a:pt x="32" y="53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8" y="42"/>
                  </a:lnTo>
                  <a:lnTo>
                    <a:pt x="53" y="38"/>
                  </a:lnTo>
                  <a:lnTo>
                    <a:pt x="64" y="38"/>
                  </a:lnTo>
                  <a:lnTo>
                    <a:pt x="68" y="45"/>
                  </a:lnTo>
                  <a:lnTo>
                    <a:pt x="83" y="44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8" y="15"/>
                  </a:lnTo>
                  <a:lnTo>
                    <a:pt x="115" y="7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180" y="2"/>
                  </a:lnTo>
                  <a:lnTo>
                    <a:pt x="200" y="3"/>
                  </a:lnTo>
                  <a:lnTo>
                    <a:pt x="205" y="10"/>
                  </a:lnTo>
                  <a:lnTo>
                    <a:pt x="221" y="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4" name="Freeform 1397"/>
            <p:cNvSpPr>
              <a:spLocks/>
            </p:cNvSpPr>
            <p:nvPr/>
          </p:nvSpPr>
          <p:spPr bwMode="auto">
            <a:xfrm>
              <a:off x="3150" y="3197"/>
              <a:ext cx="411" cy="460"/>
            </a:xfrm>
            <a:custGeom>
              <a:avLst/>
              <a:gdLst>
                <a:gd name="T0" fmla="*/ 394 w 411"/>
                <a:gd name="T1" fmla="*/ 307 h 460"/>
                <a:gd name="T2" fmla="*/ 380 w 411"/>
                <a:gd name="T3" fmla="*/ 316 h 460"/>
                <a:gd name="T4" fmla="*/ 376 w 411"/>
                <a:gd name="T5" fmla="*/ 336 h 460"/>
                <a:gd name="T6" fmla="*/ 373 w 411"/>
                <a:gd name="T7" fmla="*/ 343 h 460"/>
                <a:gd name="T8" fmla="*/ 371 w 411"/>
                <a:gd name="T9" fmla="*/ 350 h 460"/>
                <a:gd name="T10" fmla="*/ 373 w 411"/>
                <a:gd name="T11" fmla="*/ 358 h 460"/>
                <a:gd name="T12" fmla="*/ 380 w 411"/>
                <a:gd name="T13" fmla="*/ 369 h 460"/>
                <a:gd name="T14" fmla="*/ 392 w 411"/>
                <a:gd name="T15" fmla="*/ 370 h 460"/>
                <a:gd name="T16" fmla="*/ 393 w 411"/>
                <a:gd name="T17" fmla="*/ 387 h 460"/>
                <a:gd name="T18" fmla="*/ 398 w 411"/>
                <a:gd name="T19" fmla="*/ 399 h 460"/>
                <a:gd name="T20" fmla="*/ 403 w 411"/>
                <a:gd name="T21" fmla="*/ 426 h 460"/>
                <a:gd name="T22" fmla="*/ 376 w 411"/>
                <a:gd name="T23" fmla="*/ 437 h 460"/>
                <a:gd name="T24" fmla="*/ 378 w 411"/>
                <a:gd name="T25" fmla="*/ 422 h 460"/>
                <a:gd name="T26" fmla="*/ 380 w 411"/>
                <a:gd name="T27" fmla="*/ 408 h 460"/>
                <a:gd name="T28" fmla="*/ 369 w 411"/>
                <a:gd name="T29" fmla="*/ 387 h 460"/>
                <a:gd name="T30" fmla="*/ 364 w 411"/>
                <a:gd name="T31" fmla="*/ 380 h 460"/>
                <a:gd name="T32" fmla="*/ 355 w 411"/>
                <a:gd name="T33" fmla="*/ 377 h 460"/>
                <a:gd name="T34" fmla="*/ 352 w 411"/>
                <a:gd name="T35" fmla="*/ 380 h 460"/>
                <a:gd name="T36" fmla="*/ 363 w 411"/>
                <a:gd name="T37" fmla="*/ 397 h 460"/>
                <a:gd name="T38" fmla="*/ 352 w 411"/>
                <a:gd name="T39" fmla="*/ 397 h 460"/>
                <a:gd name="T40" fmla="*/ 338 w 411"/>
                <a:gd name="T41" fmla="*/ 395 h 460"/>
                <a:gd name="T42" fmla="*/ 322 w 411"/>
                <a:gd name="T43" fmla="*/ 396 h 460"/>
                <a:gd name="T44" fmla="*/ 323 w 411"/>
                <a:gd name="T45" fmla="*/ 442 h 460"/>
                <a:gd name="T46" fmla="*/ 318 w 411"/>
                <a:gd name="T47" fmla="*/ 450 h 460"/>
                <a:gd name="T48" fmla="*/ 286 w 411"/>
                <a:gd name="T49" fmla="*/ 449 h 460"/>
                <a:gd name="T50" fmla="*/ 271 w 411"/>
                <a:gd name="T51" fmla="*/ 460 h 460"/>
                <a:gd name="T52" fmla="*/ 251 w 411"/>
                <a:gd name="T53" fmla="*/ 438 h 460"/>
                <a:gd name="T54" fmla="*/ 249 w 411"/>
                <a:gd name="T55" fmla="*/ 418 h 460"/>
                <a:gd name="T56" fmla="*/ 234 w 411"/>
                <a:gd name="T57" fmla="*/ 382 h 460"/>
                <a:gd name="T58" fmla="*/ 217 w 411"/>
                <a:gd name="T59" fmla="*/ 344 h 460"/>
                <a:gd name="T60" fmla="*/ 219 w 411"/>
                <a:gd name="T61" fmla="*/ 318 h 460"/>
                <a:gd name="T62" fmla="*/ 196 w 411"/>
                <a:gd name="T63" fmla="*/ 295 h 460"/>
                <a:gd name="T64" fmla="*/ 165 w 411"/>
                <a:gd name="T65" fmla="*/ 244 h 460"/>
                <a:gd name="T66" fmla="*/ 84 w 411"/>
                <a:gd name="T67" fmla="*/ 236 h 460"/>
                <a:gd name="T68" fmla="*/ 21 w 411"/>
                <a:gd name="T69" fmla="*/ 244 h 460"/>
                <a:gd name="T70" fmla="*/ 30 w 411"/>
                <a:gd name="T71" fmla="*/ 201 h 460"/>
                <a:gd name="T72" fmla="*/ 45 w 411"/>
                <a:gd name="T73" fmla="*/ 142 h 460"/>
                <a:gd name="T74" fmla="*/ 35 w 411"/>
                <a:gd name="T75" fmla="*/ 111 h 460"/>
                <a:gd name="T76" fmla="*/ 11 w 411"/>
                <a:gd name="T77" fmla="*/ 100 h 460"/>
                <a:gd name="T78" fmla="*/ 35 w 411"/>
                <a:gd name="T79" fmla="*/ 81 h 460"/>
                <a:gd name="T80" fmla="*/ 56 w 411"/>
                <a:gd name="T81" fmla="*/ 57 h 460"/>
                <a:gd name="T82" fmla="*/ 81 w 411"/>
                <a:gd name="T83" fmla="*/ 45 h 460"/>
                <a:gd name="T84" fmla="*/ 121 w 411"/>
                <a:gd name="T85" fmla="*/ 31 h 460"/>
                <a:gd name="T86" fmla="*/ 122 w 411"/>
                <a:gd name="T87" fmla="*/ 7 h 460"/>
                <a:gd name="T88" fmla="*/ 170 w 411"/>
                <a:gd name="T89" fmla="*/ 32 h 460"/>
                <a:gd name="T90" fmla="*/ 183 w 411"/>
                <a:gd name="T91" fmla="*/ 48 h 460"/>
                <a:gd name="T92" fmla="*/ 207 w 411"/>
                <a:gd name="T93" fmla="*/ 68 h 460"/>
                <a:gd name="T94" fmla="*/ 249 w 411"/>
                <a:gd name="T95" fmla="*/ 96 h 460"/>
                <a:gd name="T96" fmla="*/ 255 w 411"/>
                <a:gd name="T97" fmla="*/ 115 h 460"/>
                <a:gd name="T98" fmla="*/ 265 w 411"/>
                <a:gd name="T99" fmla="*/ 157 h 460"/>
                <a:gd name="T100" fmla="*/ 289 w 411"/>
                <a:gd name="T101" fmla="*/ 166 h 460"/>
                <a:gd name="T102" fmla="*/ 317 w 411"/>
                <a:gd name="T103" fmla="*/ 181 h 460"/>
                <a:gd name="T104" fmla="*/ 316 w 411"/>
                <a:gd name="T105" fmla="*/ 168 h 460"/>
                <a:gd name="T106" fmla="*/ 329 w 411"/>
                <a:gd name="T107" fmla="*/ 150 h 460"/>
                <a:gd name="T108" fmla="*/ 331 w 411"/>
                <a:gd name="T109" fmla="*/ 141 h 460"/>
                <a:gd name="T110" fmla="*/ 363 w 411"/>
                <a:gd name="T111" fmla="*/ 204 h 460"/>
                <a:gd name="T112" fmla="*/ 380 w 411"/>
                <a:gd name="T113" fmla="*/ 252 h 460"/>
                <a:gd name="T114" fmla="*/ 394 w 411"/>
                <a:gd name="T115" fmla="*/ 261 h 460"/>
                <a:gd name="T116" fmla="*/ 411 w 411"/>
                <a:gd name="T117" fmla="*/ 278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1"/>
                <a:gd name="T178" fmla="*/ 0 h 460"/>
                <a:gd name="T179" fmla="*/ 411 w 41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1" h="460">
                  <a:moveTo>
                    <a:pt x="411" y="278"/>
                  </a:moveTo>
                  <a:lnTo>
                    <a:pt x="407" y="282"/>
                  </a:lnTo>
                  <a:lnTo>
                    <a:pt x="410" y="293"/>
                  </a:lnTo>
                  <a:lnTo>
                    <a:pt x="394" y="307"/>
                  </a:lnTo>
                  <a:lnTo>
                    <a:pt x="393" y="303"/>
                  </a:lnTo>
                  <a:lnTo>
                    <a:pt x="388" y="303"/>
                  </a:lnTo>
                  <a:lnTo>
                    <a:pt x="385" y="312"/>
                  </a:lnTo>
                  <a:lnTo>
                    <a:pt x="380" y="316"/>
                  </a:lnTo>
                  <a:lnTo>
                    <a:pt x="376" y="322"/>
                  </a:lnTo>
                  <a:lnTo>
                    <a:pt x="375" y="322"/>
                  </a:lnTo>
                  <a:lnTo>
                    <a:pt x="376" y="336"/>
                  </a:lnTo>
                  <a:lnTo>
                    <a:pt x="376" y="339"/>
                  </a:lnTo>
                  <a:lnTo>
                    <a:pt x="375" y="340"/>
                  </a:lnTo>
                  <a:lnTo>
                    <a:pt x="373" y="341"/>
                  </a:lnTo>
                  <a:lnTo>
                    <a:pt x="373" y="343"/>
                  </a:lnTo>
                  <a:lnTo>
                    <a:pt x="371" y="345"/>
                  </a:lnTo>
                  <a:lnTo>
                    <a:pt x="371" y="348"/>
                  </a:lnTo>
                  <a:lnTo>
                    <a:pt x="371" y="349"/>
                  </a:lnTo>
                  <a:lnTo>
                    <a:pt x="371" y="350"/>
                  </a:lnTo>
                  <a:lnTo>
                    <a:pt x="372" y="352"/>
                  </a:lnTo>
                  <a:lnTo>
                    <a:pt x="372" y="353"/>
                  </a:lnTo>
                  <a:lnTo>
                    <a:pt x="373" y="356"/>
                  </a:lnTo>
                  <a:lnTo>
                    <a:pt x="373" y="358"/>
                  </a:lnTo>
                  <a:lnTo>
                    <a:pt x="371" y="365"/>
                  </a:lnTo>
                  <a:lnTo>
                    <a:pt x="375" y="366"/>
                  </a:lnTo>
                  <a:lnTo>
                    <a:pt x="380" y="369"/>
                  </a:lnTo>
                  <a:lnTo>
                    <a:pt x="381" y="371"/>
                  </a:lnTo>
                  <a:lnTo>
                    <a:pt x="382" y="371"/>
                  </a:lnTo>
                  <a:lnTo>
                    <a:pt x="392" y="370"/>
                  </a:lnTo>
                  <a:lnTo>
                    <a:pt x="392" y="373"/>
                  </a:lnTo>
                  <a:lnTo>
                    <a:pt x="394" y="374"/>
                  </a:lnTo>
                  <a:lnTo>
                    <a:pt x="393" y="382"/>
                  </a:lnTo>
                  <a:lnTo>
                    <a:pt x="393" y="387"/>
                  </a:lnTo>
                  <a:lnTo>
                    <a:pt x="393" y="391"/>
                  </a:lnTo>
                  <a:lnTo>
                    <a:pt x="393" y="396"/>
                  </a:lnTo>
                  <a:lnTo>
                    <a:pt x="398" y="399"/>
                  </a:lnTo>
                  <a:lnTo>
                    <a:pt x="402" y="403"/>
                  </a:lnTo>
                  <a:lnTo>
                    <a:pt x="402" y="404"/>
                  </a:lnTo>
                  <a:lnTo>
                    <a:pt x="403" y="416"/>
                  </a:lnTo>
                  <a:lnTo>
                    <a:pt x="403" y="426"/>
                  </a:lnTo>
                  <a:lnTo>
                    <a:pt x="398" y="434"/>
                  </a:lnTo>
                  <a:lnTo>
                    <a:pt x="386" y="439"/>
                  </a:lnTo>
                  <a:lnTo>
                    <a:pt x="382" y="439"/>
                  </a:lnTo>
                  <a:lnTo>
                    <a:pt x="376" y="437"/>
                  </a:lnTo>
                  <a:lnTo>
                    <a:pt x="377" y="428"/>
                  </a:lnTo>
                  <a:lnTo>
                    <a:pt x="378" y="422"/>
                  </a:lnTo>
                  <a:lnTo>
                    <a:pt x="380" y="420"/>
                  </a:lnTo>
                  <a:lnTo>
                    <a:pt x="380" y="415"/>
                  </a:lnTo>
                  <a:lnTo>
                    <a:pt x="380" y="413"/>
                  </a:lnTo>
                  <a:lnTo>
                    <a:pt x="380" y="408"/>
                  </a:lnTo>
                  <a:lnTo>
                    <a:pt x="381" y="401"/>
                  </a:lnTo>
                  <a:lnTo>
                    <a:pt x="380" y="397"/>
                  </a:lnTo>
                  <a:lnTo>
                    <a:pt x="376" y="391"/>
                  </a:lnTo>
                  <a:lnTo>
                    <a:pt x="369" y="387"/>
                  </a:lnTo>
                  <a:lnTo>
                    <a:pt x="368" y="386"/>
                  </a:lnTo>
                  <a:lnTo>
                    <a:pt x="367" y="383"/>
                  </a:lnTo>
                  <a:lnTo>
                    <a:pt x="365" y="380"/>
                  </a:lnTo>
                  <a:lnTo>
                    <a:pt x="364" y="380"/>
                  </a:lnTo>
                  <a:lnTo>
                    <a:pt x="363" y="378"/>
                  </a:lnTo>
                  <a:lnTo>
                    <a:pt x="359" y="377"/>
                  </a:lnTo>
                  <a:lnTo>
                    <a:pt x="356" y="375"/>
                  </a:lnTo>
                  <a:lnTo>
                    <a:pt x="355" y="377"/>
                  </a:lnTo>
                  <a:lnTo>
                    <a:pt x="351" y="378"/>
                  </a:lnTo>
                  <a:lnTo>
                    <a:pt x="352" y="379"/>
                  </a:lnTo>
                  <a:lnTo>
                    <a:pt x="352" y="380"/>
                  </a:lnTo>
                  <a:lnTo>
                    <a:pt x="355" y="383"/>
                  </a:lnTo>
                  <a:lnTo>
                    <a:pt x="365" y="392"/>
                  </a:lnTo>
                  <a:lnTo>
                    <a:pt x="364" y="394"/>
                  </a:lnTo>
                  <a:lnTo>
                    <a:pt x="363" y="397"/>
                  </a:lnTo>
                  <a:lnTo>
                    <a:pt x="360" y="397"/>
                  </a:lnTo>
                  <a:lnTo>
                    <a:pt x="358" y="396"/>
                  </a:lnTo>
                  <a:lnTo>
                    <a:pt x="352" y="397"/>
                  </a:lnTo>
                  <a:lnTo>
                    <a:pt x="350" y="397"/>
                  </a:lnTo>
                  <a:lnTo>
                    <a:pt x="343" y="396"/>
                  </a:lnTo>
                  <a:lnTo>
                    <a:pt x="338" y="395"/>
                  </a:lnTo>
                  <a:lnTo>
                    <a:pt x="334" y="403"/>
                  </a:lnTo>
                  <a:lnTo>
                    <a:pt x="327" y="403"/>
                  </a:lnTo>
                  <a:lnTo>
                    <a:pt x="323" y="396"/>
                  </a:lnTo>
                  <a:lnTo>
                    <a:pt x="322" y="396"/>
                  </a:lnTo>
                  <a:lnTo>
                    <a:pt x="321" y="401"/>
                  </a:lnTo>
                  <a:lnTo>
                    <a:pt x="318" y="408"/>
                  </a:lnTo>
                  <a:lnTo>
                    <a:pt x="309" y="417"/>
                  </a:lnTo>
                  <a:lnTo>
                    <a:pt x="323" y="442"/>
                  </a:lnTo>
                  <a:lnTo>
                    <a:pt x="327" y="447"/>
                  </a:lnTo>
                  <a:lnTo>
                    <a:pt x="321" y="450"/>
                  </a:lnTo>
                  <a:lnTo>
                    <a:pt x="320" y="451"/>
                  </a:lnTo>
                  <a:lnTo>
                    <a:pt x="318" y="450"/>
                  </a:lnTo>
                  <a:lnTo>
                    <a:pt x="312" y="447"/>
                  </a:lnTo>
                  <a:lnTo>
                    <a:pt x="308" y="450"/>
                  </a:lnTo>
                  <a:lnTo>
                    <a:pt x="293" y="446"/>
                  </a:lnTo>
                  <a:lnTo>
                    <a:pt x="286" y="449"/>
                  </a:lnTo>
                  <a:lnTo>
                    <a:pt x="287" y="455"/>
                  </a:lnTo>
                  <a:lnTo>
                    <a:pt x="288" y="460"/>
                  </a:lnTo>
                  <a:lnTo>
                    <a:pt x="279" y="460"/>
                  </a:lnTo>
                  <a:lnTo>
                    <a:pt x="271" y="460"/>
                  </a:lnTo>
                  <a:lnTo>
                    <a:pt x="267" y="455"/>
                  </a:lnTo>
                  <a:lnTo>
                    <a:pt x="259" y="438"/>
                  </a:lnTo>
                  <a:lnTo>
                    <a:pt x="251" y="438"/>
                  </a:lnTo>
                  <a:lnTo>
                    <a:pt x="248" y="438"/>
                  </a:lnTo>
                  <a:lnTo>
                    <a:pt x="255" y="424"/>
                  </a:lnTo>
                  <a:lnTo>
                    <a:pt x="249" y="418"/>
                  </a:lnTo>
                  <a:lnTo>
                    <a:pt x="248" y="405"/>
                  </a:lnTo>
                  <a:lnTo>
                    <a:pt x="246" y="401"/>
                  </a:lnTo>
                  <a:lnTo>
                    <a:pt x="244" y="384"/>
                  </a:lnTo>
                  <a:lnTo>
                    <a:pt x="234" y="382"/>
                  </a:lnTo>
                  <a:lnTo>
                    <a:pt x="237" y="371"/>
                  </a:lnTo>
                  <a:lnTo>
                    <a:pt x="238" y="369"/>
                  </a:lnTo>
                  <a:lnTo>
                    <a:pt x="241" y="358"/>
                  </a:lnTo>
                  <a:lnTo>
                    <a:pt x="217" y="344"/>
                  </a:lnTo>
                  <a:lnTo>
                    <a:pt x="219" y="331"/>
                  </a:lnTo>
                  <a:lnTo>
                    <a:pt x="219" y="327"/>
                  </a:lnTo>
                  <a:lnTo>
                    <a:pt x="219" y="322"/>
                  </a:lnTo>
                  <a:lnTo>
                    <a:pt x="219" y="318"/>
                  </a:lnTo>
                  <a:lnTo>
                    <a:pt x="216" y="314"/>
                  </a:lnTo>
                  <a:lnTo>
                    <a:pt x="199" y="301"/>
                  </a:lnTo>
                  <a:lnTo>
                    <a:pt x="195" y="301"/>
                  </a:lnTo>
                  <a:lnTo>
                    <a:pt x="196" y="295"/>
                  </a:lnTo>
                  <a:lnTo>
                    <a:pt x="195" y="285"/>
                  </a:lnTo>
                  <a:lnTo>
                    <a:pt x="195" y="274"/>
                  </a:lnTo>
                  <a:lnTo>
                    <a:pt x="194" y="269"/>
                  </a:lnTo>
                  <a:lnTo>
                    <a:pt x="165" y="244"/>
                  </a:lnTo>
                  <a:lnTo>
                    <a:pt x="134" y="246"/>
                  </a:lnTo>
                  <a:lnTo>
                    <a:pt x="92" y="236"/>
                  </a:lnTo>
                  <a:lnTo>
                    <a:pt x="94" y="240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49" y="251"/>
                  </a:lnTo>
                  <a:lnTo>
                    <a:pt x="43" y="253"/>
                  </a:lnTo>
                  <a:lnTo>
                    <a:pt x="21" y="244"/>
                  </a:lnTo>
                  <a:lnTo>
                    <a:pt x="0" y="250"/>
                  </a:lnTo>
                  <a:lnTo>
                    <a:pt x="14" y="231"/>
                  </a:lnTo>
                  <a:lnTo>
                    <a:pt x="20" y="213"/>
                  </a:lnTo>
                  <a:lnTo>
                    <a:pt x="30" y="201"/>
                  </a:lnTo>
                  <a:lnTo>
                    <a:pt x="31" y="196"/>
                  </a:lnTo>
                  <a:lnTo>
                    <a:pt x="35" y="170"/>
                  </a:lnTo>
                  <a:lnTo>
                    <a:pt x="37" y="168"/>
                  </a:lnTo>
                  <a:lnTo>
                    <a:pt x="45" y="142"/>
                  </a:lnTo>
                  <a:lnTo>
                    <a:pt x="37" y="133"/>
                  </a:lnTo>
                  <a:lnTo>
                    <a:pt x="34" y="130"/>
                  </a:lnTo>
                  <a:lnTo>
                    <a:pt x="35" y="111"/>
                  </a:lnTo>
                  <a:lnTo>
                    <a:pt x="25" y="103"/>
                  </a:lnTo>
                  <a:lnTo>
                    <a:pt x="16" y="102"/>
                  </a:lnTo>
                  <a:lnTo>
                    <a:pt x="11" y="100"/>
                  </a:lnTo>
                  <a:lnTo>
                    <a:pt x="14" y="98"/>
                  </a:lnTo>
                  <a:lnTo>
                    <a:pt x="29" y="86"/>
                  </a:lnTo>
                  <a:lnTo>
                    <a:pt x="31" y="85"/>
                  </a:lnTo>
                  <a:lnTo>
                    <a:pt x="35" y="81"/>
                  </a:lnTo>
                  <a:lnTo>
                    <a:pt x="47" y="83"/>
                  </a:lnTo>
                  <a:lnTo>
                    <a:pt x="51" y="78"/>
                  </a:lnTo>
                  <a:lnTo>
                    <a:pt x="49" y="70"/>
                  </a:lnTo>
                  <a:lnTo>
                    <a:pt x="56" y="57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75" y="37"/>
                  </a:lnTo>
                  <a:lnTo>
                    <a:pt x="81" y="45"/>
                  </a:lnTo>
                  <a:lnTo>
                    <a:pt x="96" y="48"/>
                  </a:lnTo>
                  <a:lnTo>
                    <a:pt x="111" y="27"/>
                  </a:lnTo>
                  <a:lnTo>
                    <a:pt x="113" y="26"/>
                  </a:lnTo>
                  <a:lnTo>
                    <a:pt x="121" y="31"/>
                  </a:lnTo>
                  <a:lnTo>
                    <a:pt x="122" y="20"/>
                  </a:lnTo>
                  <a:lnTo>
                    <a:pt x="126" y="20"/>
                  </a:lnTo>
                  <a:lnTo>
                    <a:pt x="130" y="14"/>
                  </a:lnTo>
                  <a:lnTo>
                    <a:pt x="122" y="7"/>
                  </a:lnTo>
                  <a:lnTo>
                    <a:pt x="127" y="3"/>
                  </a:lnTo>
                  <a:lnTo>
                    <a:pt x="135" y="0"/>
                  </a:lnTo>
                  <a:lnTo>
                    <a:pt x="141" y="11"/>
                  </a:lnTo>
                  <a:lnTo>
                    <a:pt x="170" y="32"/>
                  </a:lnTo>
                  <a:lnTo>
                    <a:pt x="170" y="34"/>
                  </a:lnTo>
                  <a:lnTo>
                    <a:pt x="172" y="40"/>
                  </a:lnTo>
                  <a:lnTo>
                    <a:pt x="176" y="44"/>
                  </a:lnTo>
                  <a:lnTo>
                    <a:pt x="183" y="48"/>
                  </a:lnTo>
                  <a:lnTo>
                    <a:pt x="195" y="56"/>
                  </a:lnTo>
                  <a:lnTo>
                    <a:pt x="198" y="57"/>
                  </a:lnTo>
                  <a:lnTo>
                    <a:pt x="204" y="58"/>
                  </a:lnTo>
                  <a:lnTo>
                    <a:pt x="207" y="68"/>
                  </a:lnTo>
                  <a:lnTo>
                    <a:pt x="216" y="74"/>
                  </a:lnTo>
                  <a:lnTo>
                    <a:pt x="231" y="83"/>
                  </a:lnTo>
                  <a:lnTo>
                    <a:pt x="236" y="87"/>
                  </a:lnTo>
                  <a:lnTo>
                    <a:pt x="249" y="96"/>
                  </a:lnTo>
                  <a:lnTo>
                    <a:pt x="253" y="102"/>
                  </a:lnTo>
                  <a:lnTo>
                    <a:pt x="258" y="107"/>
                  </a:lnTo>
                  <a:lnTo>
                    <a:pt x="255" y="112"/>
                  </a:lnTo>
                  <a:lnTo>
                    <a:pt x="255" y="115"/>
                  </a:lnTo>
                  <a:lnTo>
                    <a:pt x="259" y="132"/>
                  </a:lnTo>
                  <a:lnTo>
                    <a:pt x="268" y="142"/>
                  </a:lnTo>
                  <a:lnTo>
                    <a:pt x="265" y="150"/>
                  </a:lnTo>
                  <a:lnTo>
                    <a:pt x="265" y="157"/>
                  </a:lnTo>
                  <a:lnTo>
                    <a:pt x="272" y="162"/>
                  </a:lnTo>
                  <a:lnTo>
                    <a:pt x="279" y="162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8" y="171"/>
                  </a:lnTo>
                  <a:lnTo>
                    <a:pt x="312" y="183"/>
                  </a:lnTo>
                  <a:lnTo>
                    <a:pt x="317" y="185"/>
                  </a:lnTo>
                  <a:lnTo>
                    <a:pt x="317" y="181"/>
                  </a:lnTo>
                  <a:lnTo>
                    <a:pt x="317" y="180"/>
                  </a:lnTo>
                  <a:lnTo>
                    <a:pt x="316" y="174"/>
                  </a:lnTo>
                  <a:lnTo>
                    <a:pt x="314" y="170"/>
                  </a:lnTo>
                  <a:lnTo>
                    <a:pt x="316" y="168"/>
                  </a:lnTo>
                  <a:lnTo>
                    <a:pt x="316" y="163"/>
                  </a:lnTo>
                  <a:lnTo>
                    <a:pt x="321" y="151"/>
                  </a:lnTo>
                  <a:lnTo>
                    <a:pt x="322" y="155"/>
                  </a:lnTo>
                  <a:lnTo>
                    <a:pt x="329" y="150"/>
                  </a:lnTo>
                  <a:lnTo>
                    <a:pt x="335" y="145"/>
                  </a:lnTo>
                  <a:lnTo>
                    <a:pt x="330" y="141"/>
                  </a:lnTo>
                  <a:lnTo>
                    <a:pt x="331" y="141"/>
                  </a:lnTo>
                  <a:lnTo>
                    <a:pt x="347" y="141"/>
                  </a:lnTo>
                  <a:lnTo>
                    <a:pt x="356" y="167"/>
                  </a:lnTo>
                  <a:lnTo>
                    <a:pt x="360" y="171"/>
                  </a:lnTo>
                  <a:lnTo>
                    <a:pt x="363" y="204"/>
                  </a:lnTo>
                  <a:lnTo>
                    <a:pt x="377" y="240"/>
                  </a:lnTo>
                  <a:lnTo>
                    <a:pt x="375" y="244"/>
                  </a:lnTo>
                  <a:lnTo>
                    <a:pt x="380" y="252"/>
                  </a:lnTo>
                  <a:lnTo>
                    <a:pt x="381" y="253"/>
                  </a:lnTo>
                  <a:lnTo>
                    <a:pt x="384" y="252"/>
                  </a:lnTo>
                  <a:lnTo>
                    <a:pt x="394" y="261"/>
                  </a:lnTo>
                  <a:lnTo>
                    <a:pt x="401" y="267"/>
                  </a:lnTo>
                  <a:lnTo>
                    <a:pt x="406" y="269"/>
                  </a:lnTo>
                  <a:lnTo>
                    <a:pt x="411" y="276"/>
                  </a:lnTo>
                  <a:lnTo>
                    <a:pt x="411" y="27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5" name="Freeform 1398"/>
            <p:cNvSpPr>
              <a:spLocks noEditPoints="1"/>
            </p:cNvSpPr>
            <p:nvPr/>
          </p:nvSpPr>
          <p:spPr bwMode="auto">
            <a:xfrm>
              <a:off x="3433" y="3589"/>
              <a:ext cx="102" cy="189"/>
            </a:xfrm>
            <a:custGeom>
              <a:avLst/>
              <a:gdLst>
                <a:gd name="T0" fmla="*/ 92 w 102"/>
                <a:gd name="T1" fmla="*/ 164 h 189"/>
                <a:gd name="T2" fmla="*/ 85 w 102"/>
                <a:gd name="T3" fmla="*/ 164 h 189"/>
                <a:gd name="T4" fmla="*/ 84 w 102"/>
                <a:gd name="T5" fmla="*/ 167 h 189"/>
                <a:gd name="T6" fmla="*/ 78 w 102"/>
                <a:gd name="T7" fmla="*/ 160 h 189"/>
                <a:gd name="T8" fmla="*/ 78 w 102"/>
                <a:gd name="T9" fmla="*/ 151 h 189"/>
                <a:gd name="T10" fmla="*/ 80 w 102"/>
                <a:gd name="T11" fmla="*/ 146 h 189"/>
                <a:gd name="T12" fmla="*/ 86 w 102"/>
                <a:gd name="T13" fmla="*/ 153 h 189"/>
                <a:gd name="T14" fmla="*/ 88 w 102"/>
                <a:gd name="T15" fmla="*/ 140 h 189"/>
                <a:gd name="T16" fmla="*/ 78 w 102"/>
                <a:gd name="T17" fmla="*/ 130 h 189"/>
                <a:gd name="T18" fmla="*/ 84 w 102"/>
                <a:gd name="T19" fmla="*/ 118 h 189"/>
                <a:gd name="T20" fmla="*/ 84 w 102"/>
                <a:gd name="T21" fmla="*/ 113 h 189"/>
                <a:gd name="T22" fmla="*/ 92 w 102"/>
                <a:gd name="T23" fmla="*/ 123 h 189"/>
                <a:gd name="T24" fmla="*/ 92 w 102"/>
                <a:gd name="T25" fmla="*/ 139 h 189"/>
                <a:gd name="T26" fmla="*/ 92 w 102"/>
                <a:gd name="T27" fmla="*/ 11 h 189"/>
                <a:gd name="T28" fmla="*/ 90 w 102"/>
                <a:gd name="T29" fmla="*/ 40 h 189"/>
                <a:gd name="T30" fmla="*/ 82 w 102"/>
                <a:gd name="T31" fmla="*/ 42 h 189"/>
                <a:gd name="T32" fmla="*/ 67 w 102"/>
                <a:gd name="T33" fmla="*/ 33 h 189"/>
                <a:gd name="T34" fmla="*/ 73 w 102"/>
                <a:gd name="T35" fmla="*/ 43 h 189"/>
                <a:gd name="T36" fmla="*/ 81 w 102"/>
                <a:gd name="T37" fmla="*/ 58 h 189"/>
                <a:gd name="T38" fmla="*/ 84 w 102"/>
                <a:gd name="T39" fmla="*/ 63 h 189"/>
                <a:gd name="T40" fmla="*/ 90 w 102"/>
                <a:gd name="T41" fmla="*/ 67 h 189"/>
                <a:gd name="T42" fmla="*/ 101 w 102"/>
                <a:gd name="T43" fmla="*/ 74 h 189"/>
                <a:gd name="T44" fmla="*/ 98 w 102"/>
                <a:gd name="T45" fmla="*/ 80 h 189"/>
                <a:gd name="T46" fmla="*/ 97 w 102"/>
                <a:gd name="T47" fmla="*/ 91 h 189"/>
                <a:gd name="T48" fmla="*/ 98 w 102"/>
                <a:gd name="T49" fmla="*/ 97 h 189"/>
                <a:gd name="T50" fmla="*/ 102 w 102"/>
                <a:gd name="T51" fmla="*/ 104 h 189"/>
                <a:gd name="T52" fmla="*/ 95 w 102"/>
                <a:gd name="T53" fmla="*/ 119 h 189"/>
                <a:gd name="T54" fmla="*/ 84 w 102"/>
                <a:gd name="T55" fmla="*/ 109 h 189"/>
                <a:gd name="T56" fmla="*/ 82 w 102"/>
                <a:gd name="T57" fmla="*/ 114 h 189"/>
                <a:gd name="T58" fmla="*/ 76 w 102"/>
                <a:gd name="T59" fmla="*/ 129 h 189"/>
                <a:gd name="T60" fmla="*/ 69 w 102"/>
                <a:gd name="T61" fmla="*/ 149 h 189"/>
                <a:gd name="T62" fmla="*/ 68 w 102"/>
                <a:gd name="T63" fmla="*/ 164 h 189"/>
                <a:gd name="T64" fmla="*/ 67 w 102"/>
                <a:gd name="T65" fmla="*/ 169 h 189"/>
                <a:gd name="T66" fmla="*/ 61 w 102"/>
                <a:gd name="T67" fmla="*/ 152 h 189"/>
                <a:gd name="T68" fmla="*/ 56 w 102"/>
                <a:gd name="T69" fmla="*/ 157 h 189"/>
                <a:gd name="T70" fmla="*/ 56 w 102"/>
                <a:gd name="T71" fmla="*/ 165 h 189"/>
                <a:gd name="T72" fmla="*/ 54 w 102"/>
                <a:gd name="T73" fmla="*/ 177 h 189"/>
                <a:gd name="T74" fmla="*/ 46 w 102"/>
                <a:gd name="T75" fmla="*/ 174 h 189"/>
                <a:gd name="T76" fmla="*/ 42 w 102"/>
                <a:gd name="T77" fmla="*/ 172 h 189"/>
                <a:gd name="T78" fmla="*/ 35 w 102"/>
                <a:gd name="T79" fmla="*/ 169 h 189"/>
                <a:gd name="T80" fmla="*/ 33 w 102"/>
                <a:gd name="T81" fmla="*/ 181 h 189"/>
                <a:gd name="T82" fmla="*/ 1 w 102"/>
                <a:gd name="T83" fmla="*/ 185 h 189"/>
                <a:gd name="T84" fmla="*/ 3 w 102"/>
                <a:gd name="T85" fmla="*/ 168 h 189"/>
                <a:gd name="T86" fmla="*/ 9 w 102"/>
                <a:gd name="T87" fmla="*/ 152 h 189"/>
                <a:gd name="T88" fmla="*/ 9 w 102"/>
                <a:gd name="T89" fmla="*/ 134 h 189"/>
                <a:gd name="T90" fmla="*/ 13 w 102"/>
                <a:gd name="T91" fmla="*/ 110 h 189"/>
                <a:gd name="T92" fmla="*/ 4 w 102"/>
                <a:gd name="T93" fmla="*/ 85 h 189"/>
                <a:gd name="T94" fmla="*/ 3 w 102"/>
                <a:gd name="T95" fmla="*/ 57 h 189"/>
                <a:gd name="T96" fmla="*/ 29 w 102"/>
                <a:gd name="T97" fmla="*/ 55 h 189"/>
                <a:gd name="T98" fmla="*/ 38 w 102"/>
                <a:gd name="T99" fmla="*/ 58 h 189"/>
                <a:gd name="T100" fmla="*/ 26 w 102"/>
                <a:gd name="T101" fmla="*/ 25 h 189"/>
                <a:gd name="T102" fmla="*/ 39 w 102"/>
                <a:gd name="T103" fmla="*/ 4 h 189"/>
                <a:gd name="T104" fmla="*/ 51 w 102"/>
                <a:gd name="T105" fmla="*/ 11 h 189"/>
                <a:gd name="T106" fmla="*/ 67 w 102"/>
                <a:gd name="T107" fmla="*/ 5 h 189"/>
                <a:gd name="T108" fmla="*/ 75 w 102"/>
                <a:gd name="T109" fmla="*/ 4 h 189"/>
                <a:gd name="T110" fmla="*/ 80 w 102"/>
                <a:gd name="T111" fmla="*/ 5 h 189"/>
                <a:gd name="T112" fmla="*/ 82 w 102"/>
                <a:gd name="T113" fmla="*/ 2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89"/>
                <a:gd name="T173" fmla="*/ 102 w 102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89">
                  <a:moveTo>
                    <a:pt x="88" y="157"/>
                  </a:moveTo>
                  <a:lnTo>
                    <a:pt x="90" y="161"/>
                  </a:lnTo>
                  <a:lnTo>
                    <a:pt x="92" y="164"/>
                  </a:lnTo>
                  <a:lnTo>
                    <a:pt x="89" y="168"/>
                  </a:lnTo>
                  <a:lnTo>
                    <a:pt x="88" y="168"/>
                  </a:lnTo>
                  <a:lnTo>
                    <a:pt x="85" y="164"/>
                  </a:lnTo>
                  <a:lnTo>
                    <a:pt x="85" y="160"/>
                  </a:lnTo>
                  <a:lnTo>
                    <a:pt x="84" y="161"/>
                  </a:lnTo>
                  <a:lnTo>
                    <a:pt x="84" y="167"/>
                  </a:lnTo>
                  <a:lnTo>
                    <a:pt x="84" y="169"/>
                  </a:lnTo>
                  <a:lnTo>
                    <a:pt x="80" y="168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8" y="151"/>
                  </a:lnTo>
                  <a:lnTo>
                    <a:pt x="80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6" y="146"/>
                  </a:lnTo>
                  <a:lnTo>
                    <a:pt x="86" y="153"/>
                  </a:lnTo>
                  <a:lnTo>
                    <a:pt x="88" y="157"/>
                  </a:lnTo>
                  <a:moveTo>
                    <a:pt x="88" y="140"/>
                  </a:moveTo>
                  <a:lnTo>
                    <a:pt x="88" y="140"/>
                  </a:lnTo>
                  <a:lnTo>
                    <a:pt x="82" y="139"/>
                  </a:lnTo>
                  <a:lnTo>
                    <a:pt x="80" y="139"/>
                  </a:lnTo>
                  <a:lnTo>
                    <a:pt x="78" y="130"/>
                  </a:lnTo>
                  <a:lnTo>
                    <a:pt x="82" y="127"/>
                  </a:lnTo>
                  <a:lnTo>
                    <a:pt x="82" y="125"/>
                  </a:lnTo>
                  <a:lnTo>
                    <a:pt x="84" y="118"/>
                  </a:lnTo>
                  <a:lnTo>
                    <a:pt x="84" y="114"/>
                  </a:lnTo>
                  <a:lnTo>
                    <a:pt x="84" y="113"/>
                  </a:lnTo>
                  <a:lnTo>
                    <a:pt x="88" y="115"/>
                  </a:lnTo>
                  <a:lnTo>
                    <a:pt x="90" y="118"/>
                  </a:lnTo>
                  <a:lnTo>
                    <a:pt x="92" y="123"/>
                  </a:lnTo>
                  <a:lnTo>
                    <a:pt x="93" y="132"/>
                  </a:lnTo>
                  <a:lnTo>
                    <a:pt x="93" y="135"/>
                  </a:lnTo>
                  <a:lnTo>
                    <a:pt x="92" y="139"/>
                  </a:lnTo>
                  <a:lnTo>
                    <a:pt x="88" y="140"/>
                  </a:lnTo>
                  <a:moveTo>
                    <a:pt x="89" y="4"/>
                  </a:moveTo>
                  <a:lnTo>
                    <a:pt x="92" y="11"/>
                  </a:lnTo>
                  <a:lnTo>
                    <a:pt x="94" y="19"/>
                  </a:lnTo>
                  <a:lnTo>
                    <a:pt x="90" y="33"/>
                  </a:lnTo>
                  <a:lnTo>
                    <a:pt x="90" y="40"/>
                  </a:lnTo>
                  <a:lnTo>
                    <a:pt x="89" y="41"/>
                  </a:lnTo>
                  <a:lnTo>
                    <a:pt x="88" y="43"/>
                  </a:lnTo>
                  <a:lnTo>
                    <a:pt x="82" y="42"/>
                  </a:lnTo>
                  <a:lnTo>
                    <a:pt x="73" y="36"/>
                  </a:lnTo>
                  <a:lnTo>
                    <a:pt x="69" y="30"/>
                  </a:lnTo>
                  <a:lnTo>
                    <a:pt x="67" y="33"/>
                  </a:lnTo>
                  <a:lnTo>
                    <a:pt x="69" y="38"/>
                  </a:lnTo>
                  <a:lnTo>
                    <a:pt x="72" y="40"/>
                  </a:lnTo>
                  <a:lnTo>
                    <a:pt x="73" y="43"/>
                  </a:lnTo>
                  <a:lnTo>
                    <a:pt x="77" y="47"/>
                  </a:lnTo>
                  <a:lnTo>
                    <a:pt x="78" y="51"/>
                  </a:lnTo>
                  <a:lnTo>
                    <a:pt x="81" y="58"/>
                  </a:lnTo>
                  <a:lnTo>
                    <a:pt x="82" y="60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90" y="67"/>
                  </a:lnTo>
                  <a:lnTo>
                    <a:pt x="94" y="68"/>
                  </a:lnTo>
                  <a:lnTo>
                    <a:pt x="99" y="71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98" y="80"/>
                  </a:lnTo>
                  <a:lnTo>
                    <a:pt x="97" y="84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6"/>
                  </a:lnTo>
                  <a:lnTo>
                    <a:pt x="98" y="97"/>
                  </a:lnTo>
                  <a:lnTo>
                    <a:pt x="99" y="98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5" y="119"/>
                  </a:lnTo>
                  <a:lnTo>
                    <a:pt x="88" y="114"/>
                  </a:lnTo>
                  <a:lnTo>
                    <a:pt x="84" y="109"/>
                  </a:lnTo>
                  <a:lnTo>
                    <a:pt x="82" y="114"/>
                  </a:lnTo>
                  <a:lnTo>
                    <a:pt x="80" y="118"/>
                  </a:lnTo>
                  <a:lnTo>
                    <a:pt x="78" y="125"/>
                  </a:lnTo>
                  <a:lnTo>
                    <a:pt x="76" y="129"/>
                  </a:lnTo>
                  <a:lnTo>
                    <a:pt x="73" y="138"/>
                  </a:lnTo>
                  <a:lnTo>
                    <a:pt x="72" y="146"/>
                  </a:lnTo>
                  <a:lnTo>
                    <a:pt x="69" y="149"/>
                  </a:lnTo>
                  <a:lnTo>
                    <a:pt x="71" y="157"/>
                  </a:lnTo>
                  <a:lnTo>
                    <a:pt x="71" y="168"/>
                  </a:lnTo>
                  <a:lnTo>
                    <a:pt x="68" y="164"/>
                  </a:lnTo>
                  <a:lnTo>
                    <a:pt x="65" y="156"/>
                  </a:lnTo>
                  <a:lnTo>
                    <a:pt x="65" y="159"/>
                  </a:lnTo>
                  <a:lnTo>
                    <a:pt x="67" y="169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1" y="152"/>
                  </a:lnTo>
                  <a:lnTo>
                    <a:pt x="61" y="149"/>
                  </a:lnTo>
                  <a:lnTo>
                    <a:pt x="60" y="148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6" y="163"/>
                  </a:lnTo>
                  <a:lnTo>
                    <a:pt x="56" y="165"/>
                  </a:lnTo>
                  <a:lnTo>
                    <a:pt x="58" y="168"/>
                  </a:lnTo>
                  <a:lnTo>
                    <a:pt x="58" y="172"/>
                  </a:lnTo>
                  <a:lnTo>
                    <a:pt x="54" y="177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6" y="174"/>
                  </a:lnTo>
                  <a:lnTo>
                    <a:pt x="47" y="173"/>
                  </a:lnTo>
                  <a:lnTo>
                    <a:pt x="46" y="170"/>
                  </a:lnTo>
                  <a:lnTo>
                    <a:pt x="42" y="172"/>
                  </a:lnTo>
                  <a:lnTo>
                    <a:pt x="37" y="176"/>
                  </a:lnTo>
                  <a:lnTo>
                    <a:pt x="35" y="169"/>
                  </a:lnTo>
                  <a:lnTo>
                    <a:pt x="30" y="168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0" y="185"/>
                  </a:lnTo>
                  <a:lnTo>
                    <a:pt x="6" y="189"/>
                  </a:lnTo>
                  <a:lnTo>
                    <a:pt x="1" y="185"/>
                  </a:lnTo>
                  <a:lnTo>
                    <a:pt x="6" y="177"/>
                  </a:lnTo>
                  <a:lnTo>
                    <a:pt x="3" y="168"/>
                  </a:lnTo>
                  <a:lnTo>
                    <a:pt x="5" y="168"/>
                  </a:lnTo>
                  <a:lnTo>
                    <a:pt x="8" y="157"/>
                  </a:lnTo>
                  <a:lnTo>
                    <a:pt x="9" y="152"/>
                  </a:lnTo>
                  <a:lnTo>
                    <a:pt x="5" y="143"/>
                  </a:lnTo>
                  <a:lnTo>
                    <a:pt x="5" y="136"/>
                  </a:lnTo>
                  <a:lnTo>
                    <a:pt x="9" y="134"/>
                  </a:lnTo>
                  <a:lnTo>
                    <a:pt x="16" y="131"/>
                  </a:lnTo>
                  <a:lnTo>
                    <a:pt x="13" y="126"/>
                  </a:lnTo>
                  <a:lnTo>
                    <a:pt x="13" y="110"/>
                  </a:lnTo>
                  <a:lnTo>
                    <a:pt x="5" y="100"/>
                  </a:lnTo>
                  <a:lnTo>
                    <a:pt x="0" y="91"/>
                  </a:lnTo>
                  <a:lnTo>
                    <a:pt x="4" y="85"/>
                  </a:lnTo>
                  <a:lnTo>
                    <a:pt x="5" y="68"/>
                  </a:lnTo>
                  <a:lnTo>
                    <a:pt x="4" y="63"/>
                  </a:lnTo>
                  <a:lnTo>
                    <a:pt x="3" y="57"/>
                  </a:lnTo>
                  <a:lnTo>
                    <a:pt x="10" y="54"/>
                  </a:lnTo>
                  <a:lnTo>
                    <a:pt x="25" y="58"/>
                  </a:lnTo>
                  <a:lnTo>
                    <a:pt x="29" y="55"/>
                  </a:lnTo>
                  <a:lnTo>
                    <a:pt x="35" y="58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44" y="55"/>
                  </a:lnTo>
                  <a:lnTo>
                    <a:pt x="40" y="50"/>
                  </a:lnTo>
                  <a:lnTo>
                    <a:pt x="26" y="25"/>
                  </a:lnTo>
                  <a:lnTo>
                    <a:pt x="35" y="16"/>
                  </a:lnTo>
                  <a:lnTo>
                    <a:pt x="38" y="9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4" y="11"/>
                  </a:lnTo>
                  <a:lnTo>
                    <a:pt x="51" y="11"/>
                  </a:lnTo>
                  <a:lnTo>
                    <a:pt x="55" y="3"/>
                  </a:lnTo>
                  <a:lnTo>
                    <a:pt x="60" y="4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5" y="4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1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9" y="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6" name="Freeform 1399"/>
            <p:cNvSpPr>
              <a:spLocks/>
            </p:cNvSpPr>
            <p:nvPr/>
          </p:nvSpPr>
          <p:spPr bwMode="auto">
            <a:xfrm>
              <a:off x="3087" y="3433"/>
              <a:ext cx="362" cy="389"/>
            </a:xfrm>
            <a:custGeom>
              <a:avLst/>
              <a:gdLst>
                <a:gd name="T0" fmla="*/ 346 w 362"/>
                <a:gd name="T1" fmla="*/ 247 h 389"/>
                <a:gd name="T2" fmla="*/ 359 w 362"/>
                <a:gd name="T3" fmla="*/ 282 h 389"/>
                <a:gd name="T4" fmla="*/ 351 w 362"/>
                <a:gd name="T5" fmla="*/ 292 h 389"/>
                <a:gd name="T6" fmla="*/ 354 w 362"/>
                <a:gd name="T7" fmla="*/ 313 h 389"/>
                <a:gd name="T8" fmla="*/ 349 w 362"/>
                <a:gd name="T9" fmla="*/ 323 h 389"/>
                <a:gd name="T10" fmla="*/ 342 w 362"/>
                <a:gd name="T11" fmla="*/ 316 h 389"/>
                <a:gd name="T12" fmla="*/ 338 w 362"/>
                <a:gd name="T13" fmla="*/ 304 h 389"/>
                <a:gd name="T14" fmla="*/ 329 w 362"/>
                <a:gd name="T15" fmla="*/ 317 h 389"/>
                <a:gd name="T16" fmla="*/ 326 w 362"/>
                <a:gd name="T17" fmla="*/ 305 h 389"/>
                <a:gd name="T18" fmla="*/ 322 w 362"/>
                <a:gd name="T19" fmla="*/ 298 h 389"/>
                <a:gd name="T20" fmla="*/ 311 w 362"/>
                <a:gd name="T21" fmla="*/ 298 h 389"/>
                <a:gd name="T22" fmla="*/ 311 w 362"/>
                <a:gd name="T23" fmla="*/ 298 h 389"/>
                <a:gd name="T24" fmla="*/ 320 w 362"/>
                <a:gd name="T25" fmla="*/ 315 h 389"/>
                <a:gd name="T26" fmla="*/ 331 w 362"/>
                <a:gd name="T27" fmla="*/ 321 h 389"/>
                <a:gd name="T28" fmla="*/ 331 w 362"/>
                <a:gd name="T29" fmla="*/ 334 h 389"/>
                <a:gd name="T30" fmla="*/ 320 w 362"/>
                <a:gd name="T31" fmla="*/ 345 h 389"/>
                <a:gd name="T32" fmla="*/ 303 w 362"/>
                <a:gd name="T33" fmla="*/ 347 h 389"/>
                <a:gd name="T34" fmla="*/ 296 w 362"/>
                <a:gd name="T35" fmla="*/ 357 h 389"/>
                <a:gd name="T36" fmla="*/ 291 w 362"/>
                <a:gd name="T37" fmla="*/ 363 h 389"/>
                <a:gd name="T38" fmla="*/ 280 w 362"/>
                <a:gd name="T39" fmla="*/ 363 h 389"/>
                <a:gd name="T40" fmla="*/ 280 w 362"/>
                <a:gd name="T41" fmla="*/ 371 h 389"/>
                <a:gd name="T42" fmla="*/ 291 w 362"/>
                <a:gd name="T43" fmla="*/ 371 h 389"/>
                <a:gd name="T44" fmla="*/ 279 w 362"/>
                <a:gd name="T45" fmla="*/ 389 h 389"/>
                <a:gd name="T46" fmla="*/ 269 w 362"/>
                <a:gd name="T47" fmla="*/ 381 h 389"/>
                <a:gd name="T48" fmla="*/ 256 w 362"/>
                <a:gd name="T49" fmla="*/ 359 h 389"/>
                <a:gd name="T50" fmla="*/ 239 w 362"/>
                <a:gd name="T51" fmla="*/ 342 h 389"/>
                <a:gd name="T52" fmla="*/ 201 w 362"/>
                <a:gd name="T53" fmla="*/ 337 h 389"/>
                <a:gd name="T54" fmla="*/ 203 w 362"/>
                <a:gd name="T55" fmla="*/ 363 h 389"/>
                <a:gd name="T56" fmla="*/ 176 w 362"/>
                <a:gd name="T57" fmla="*/ 337 h 389"/>
                <a:gd name="T58" fmla="*/ 161 w 362"/>
                <a:gd name="T59" fmla="*/ 347 h 389"/>
                <a:gd name="T60" fmla="*/ 123 w 362"/>
                <a:gd name="T61" fmla="*/ 319 h 389"/>
                <a:gd name="T62" fmla="*/ 117 w 362"/>
                <a:gd name="T63" fmla="*/ 324 h 389"/>
                <a:gd name="T64" fmla="*/ 94 w 362"/>
                <a:gd name="T65" fmla="*/ 319 h 389"/>
                <a:gd name="T66" fmla="*/ 68 w 362"/>
                <a:gd name="T67" fmla="*/ 265 h 389"/>
                <a:gd name="T68" fmla="*/ 76 w 362"/>
                <a:gd name="T69" fmla="*/ 249 h 389"/>
                <a:gd name="T70" fmla="*/ 68 w 362"/>
                <a:gd name="T71" fmla="*/ 220 h 389"/>
                <a:gd name="T72" fmla="*/ 57 w 362"/>
                <a:gd name="T73" fmla="*/ 215 h 389"/>
                <a:gd name="T74" fmla="*/ 55 w 362"/>
                <a:gd name="T75" fmla="*/ 206 h 389"/>
                <a:gd name="T76" fmla="*/ 54 w 362"/>
                <a:gd name="T77" fmla="*/ 189 h 389"/>
                <a:gd name="T78" fmla="*/ 50 w 362"/>
                <a:gd name="T79" fmla="*/ 156 h 389"/>
                <a:gd name="T80" fmla="*/ 45 w 362"/>
                <a:gd name="T81" fmla="*/ 134 h 389"/>
                <a:gd name="T82" fmla="*/ 41 w 362"/>
                <a:gd name="T83" fmla="*/ 129 h 389"/>
                <a:gd name="T84" fmla="*/ 36 w 362"/>
                <a:gd name="T85" fmla="*/ 135 h 389"/>
                <a:gd name="T86" fmla="*/ 13 w 362"/>
                <a:gd name="T87" fmla="*/ 121 h 389"/>
                <a:gd name="T88" fmla="*/ 11 w 362"/>
                <a:gd name="T89" fmla="*/ 80 h 389"/>
                <a:gd name="T90" fmla="*/ 12 w 362"/>
                <a:gd name="T91" fmla="*/ 65 h 389"/>
                <a:gd name="T92" fmla="*/ 45 w 362"/>
                <a:gd name="T93" fmla="*/ 38 h 389"/>
                <a:gd name="T94" fmla="*/ 84 w 362"/>
                <a:gd name="T95" fmla="*/ 8 h 389"/>
                <a:gd name="T96" fmla="*/ 142 w 362"/>
                <a:gd name="T97" fmla="*/ 2 h 389"/>
                <a:gd name="T98" fmla="*/ 155 w 362"/>
                <a:gd name="T99" fmla="*/ 0 h 389"/>
                <a:gd name="T100" fmla="*/ 257 w 362"/>
                <a:gd name="T101" fmla="*/ 33 h 389"/>
                <a:gd name="T102" fmla="*/ 259 w 362"/>
                <a:gd name="T103" fmla="*/ 59 h 389"/>
                <a:gd name="T104" fmla="*/ 279 w 362"/>
                <a:gd name="T105" fmla="*/ 78 h 389"/>
                <a:gd name="T106" fmla="*/ 282 w 362"/>
                <a:gd name="T107" fmla="*/ 91 h 389"/>
                <a:gd name="T108" fmla="*/ 304 w 362"/>
                <a:gd name="T109" fmla="*/ 122 h 389"/>
                <a:gd name="T110" fmla="*/ 297 w 362"/>
                <a:gd name="T111" fmla="*/ 146 h 389"/>
                <a:gd name="T112" fmla="*/ 311 w 362"/>
                <a:gd name="T113" fmla="*/ 169 h 389"/>
                <a:gd name="T114" fmla="*/ 311 w 362"/>
                <a:gd name="T115" fmla="*/ 202 h 389"/>
                <a:gd name="T116" fmla="*/ 322 w 362"/>
                <a:gd name="T117" fmla="*/ 202 h 389"/>
                <a:gd name="T118" fmla="*/ 334 w 362"/>
                <a:gd name="T119" fmla="*/ 224 h 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2"/>
                <a:gd name="T181" fmla="*/ 0 h 389"/>
                <a:gd name="T182" fmla="*/ 362 w 362"/>
                <a:gd name="T183" fmla="*/ 389 h 3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2" h="389">
                  <a:moveTo>
                    <a:pt x="351" y="224"/>
                  </a:moveTo>
                  <a:lnTo>
                    <a:pt x="350" y="241"/>
                  </a:lnTo>
                  <a:lnTo>
                    <a:pt x="346" y="247"/>
                  </a:lnTo>
                  <a:lnTo>
                    <a:pt x="351" y="256"/>
                  </a:lnTo>
                  <a:lnTo>
                    <a:pt x="359" y="266"/>
                  </a:lnTo>
                  <a:lnTo>
                    <a:pt x="359" y="282"/>
                  </a:lnTo>
                  <a:lnTo>
                    <a:pt x="362" y="287"/>
                  </a:lnTo>
                  <a:lnTo>
                    <a:pt x="355" y="290"/>
                  </a:lnTo>
                  <a:lnTo>
                    <a:pt x="351" y="292"/>
                  </a:lnTo>
                  <a:lnTo>
                    <a:pt x="351" y="299"/>
                  </a:lnTo>
                  <a:lnTo>
                    <a:pt x="355" y="308"/>
                  </a:lnTo>
                  <a:lnTo>
                    <a:pt x="354" y="313"/>
                  </a:lnTo>
                  <a:lnTo>
                    <a:pt x="351" y="324"/>
                  </a:lnTo>
                  <a:lnTo>
                    <a:pt x="349" y="324"/>
                  </a:lnTo>
                  <a:lnTo>
                    <a:pt x="349" y="323"/>
                  </a:lnTo>
                  <a:lnTo>
                    <a:pt x="347" y="316"/>
                  </a:lnTo>
                  <a:lnTo>
                    <a:pt x="343" y="316"/>
                  </a:lnTo>
                  <a:lnTo>
                    <a:pt x="342" y="316"/>
                  </a:lnTo>
                  <a:lnTo>
                    <a:pt x="341" y="316"/>
                  </a:lnTo>
                  <a:lnTo>
                    <a:pt x="337" y="309"/>
                  </a:lnTo>
                  <a:lnTo>
                    <a:pt x="338" y="304"/>
                  </a:lnTo>
                  <a:lnTo>
                    <a:pt x="333" y="304"/>
                  </a:lnTo>
                  <a:lnTo>
                    <a:pt x="333" y="319"/>
                  </a:lnTo>
                  <a:lnTo>
                    <a:pt x="329" y="317"/>
                  </a:lnTo>
                  <a:lnTo>
                    <a:pt x="328" y="316"/>
                  </a:lnTo>
                  <a:lnTo>
                    <a:pt x="328" y="315"/>
                  </a:lnTo>
                  <a:lnTo>
                    <a:pt x="326" y="305"/>
                  </a:lnTo>
                  <a:lnTo>
                    <a:pt x="326" y="304"/>
                  </a:lnTo>
                  <a:lnTo>
                    <a:pt x="322" y="298"/>
                  </a:lnTo>
                  <a:lnTo>
                    <a:pt x="320" y="298"/>
                  </a:lnTo>
                  <a:lnTo>
                    <a:pt x="311" y="298"/>
                  </a:lnTo>
                  <a:lnTo>
                    <a:pt x="316" y="304"/>
                  </a:lnTo>
                  <a:lnTo>
                    <a:pt x="321" y="308"/>
                  </a:lnTo>
                  <a:lnTo>
                    <a:pt x="320" y="315"/>
                  </a:lnTo>
                  <a:lnTo>
                    <a:pt x="325" y="320"/>
                  </a:lnTo>
                  <a:lnTo>
                    <a:pt x="329" y="321"/>
                  </a:lnTo>
                  <a:lnTo>
                    <a:pt x="331" y="321"/>
                  </a:lnTo>
                  <a:lnTo>
                    <a:pt x="335" y="328"/>
                  </a:lnTo>
                  <a:lnTo>
                    <a:pt x="338" y="334"/>
                  </a:lnTo>
                  <a:lnTo>
                    <a:pt x="331" y="334"/>
                  </a:lnTo>
                  <a:lnTo>
                    <a:pt x="328" y="337"/>
                  </a:lnTo>
                  <a:lnTo>
                    <a:pt x="325" y="341"/>
                  </a:lnTo>
                  <a:lnTo>
                    <a:pt x="320" y="345"/>
                  </a:lnTo>
                  <a:lnTo>
                    <a:pt x="316" y="347"/>
                  </a:lnTo>
                  <a:lnTo>
                    <a:pt x="309" y="350"/>
                  </a:lnTo>
                  <a:lnTo>
                    <a:pt x="303" y="347"/>
                  </a:lnTo>
                  <a:lnTo>
                    <a:pt x="300" y="350"/>
                  </a:lnTo>
                  <a:lnTo>
                    <a:pt x="296" y="357"/>
                  </a:lnTo>
                  <a:lnTo>
                    <a:pt x="291" y="354"/>
                  </a:lnTo>
                  <a:lnTo>
                    <a:pt x="291" y="358"/>
                  </a:lnTo>
                  <a:lnTo>
                    <a:pt x="291" y="363"/>
                  </a:lnTo>
                  <a:lnTo>
                    <a:pt x="288" y="366"/>
                  </a:lnTo>
                  <a:lnTo>
                    <a:pt x="283" y="366"/>
                  </a:lnTo>
                  <a:lnTo>
                    <a:pt x="280" y="363"/>
                  </a:lnTo>
                  <a:lnTo>
                    <a:pt x="274" y="360"/>
                  </a:lnTo>
                  <a:lnTo>
                    <a:pt x="271" y="371"/>
                  </a:lnTo>
                  <a:lnTo>
                    <a:pt x="280" y="371"/>
                  </a:lnTo>
                  <a:lnTo>
                    <a:pt x="290" y="370"/>
                  </a:lnTo>
                  <a:lnTo>
                    <a:pt x="291" y="370"/>
                  </a:lnTo>
                  <a:lnTo>
                    <a:pt x="291" y="371"/>
                  </a:lnTo>
                  <a:lnTo>
                    <a:pt x="292" y="376"/>
                  </a:lnTo>
                  <a:lnTo>
                    <a:pt x="282" y="387"/>
                  </a:lnTo>
                  <a:lnTo>
                    <a:pt x="279" y="389"/>
                  </a:lnTo>
                  <a:lnTo>
                    <a:pt x="276" y="385"/>
                  </a:lnTo>
                  <a:lnTo>
                    <a:pt x="273" y="388"/>
                  </a:lnTo>
                  <a:lnTo>
                    <a:pt x="269" y="381"/>
                  </a:lnTo>
                  <a:lnTo>
                    <a:pt x="258" y="379"/>
                  </a:lnTo>
                  <a:lnTo>
                    <a:pt x="258" y="372"/>
                  </a:lnTo>
                  <a:lnTo>
                    <a:pt x="256" y="359"/>
                  </a:lnTo>
                  <a:lnTo>
                    <a:pt x="256" y="357"/>
                  </a:lnTo>
                  <a:lnTo>
                    <a:pt x="246" y="349"/>
                  </a:lnTo>
                  <a:lnTo>
                    <a:pt x="239" y="342"/>
                  </a:lnTo>
                  <a:lnTo>
                    <a:pt x="235" y="326"/>
                  </a:lnTo>
                  <a:lnTo>
                    <a:pt x="214" y="325"/>
                  </a:lnTo>
                  <a:lnTo>
                    <a:pt x="201" y="337"/>
                  </a:lnTo>
                  <a:lnTo>
                    <a:pt x="211" y="345"/>
                  </a:lnTo>
                  <a:lnTo>
                    <a:pt x="204" y="358"/>
                  </a:lnTo>
                  <a:lnTo>
                    <a:pt x="203" y="363"/>
                  </a:lnTo>
                  <a:lnTo>
                    <a:pt x="197" y="366"/>
                  </a:lnTo>
                  <a:lnTo>
                    <a:pt x="185" y="354"/>
                  </a:lnTo>
                  <a:lnTo>
                    <a:pt x="176" y="337"/>
                  </a:lnTo>
                  <a:lnTo>
                    <a:pt x="172" y="341"/>
                  </a:lnTo>
                  <a:lnTo>
                    <a:pt x="169" y="342"/>
                  </a:lnTo>
                  <a:lnTo>
                    <a:pt x="161" y="347"/>
                  </a:lnTo>
                  <a:lnTo>
                    <a:pt x="139" y="334"/>
                  </a:lnTo>
                  <a:lnTo>
                    <a:pt x="130" y="325"/>
                  </a:lnTo>
                  <a:lnTo>
                    <a:pt x="123" y="319"/>
                  </a:lnTo>
                  <a:lnTo>
                    <a:pt x="113" y="320"/>
                  </a:lnTo>
                  <a:lnTo>
                    <a:pt x="110" y="320"/>
                  </a:lnTo>
                  <a:lnTo>
                    <a:pt x="117" y="324"/>
                  </a:lnTo>
                  <a:lnTo>
                    <a:pt x="110" y="326"/>
                  </a:lnTo>
                  <a:lnTo>
                    <a:pt x="100" y="320"/>
                  </a:lnTo>
                  <a:lnTo>
                    <a:pt x="94" y="319"/>
                  </a:lnTo>
                  <a:lnTo>
                    <a:pt x="85" y="299"/>
                  </a:lnTo>
                  <a:lnTo>
                    <a:pt x="77" y="282"/>
                  </a:lnTo>
                  <a:lnTo>
                    <a:pt x="68" y="265"/>
                  </a:lnTo>
                  <a:lnTo>
                    <a:pt x="68" y="264"/>
                  </a:lnTo>
                  <a:lnTo>
                    <a:pt x="71" y="253"/>
                  </a:lnTo>
                  <a:lnTo>
                    <a:pt x="76" y="249"/>
                  </a:lnTo>
                  <a:lnTo>
                    <a:pt x="71" y="240"/>
                  </a:lnTo>
                  <a:lnTo>
                    <a:pt x="70" y="239"/>
                  </a:lnTo>
                  <a:lnTo>
                    <a:pt x="68" y="220"/>
                  </a:lnTo>
                  <a:lnTo>
                    <a:pt x="62" y="219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7" y="214"/>
                  </a:lnTo>
                  <a:lnTo>
                    <a:pt x="57" y="211"/>
                  </a:lnTo>
                  <a:lnTo>
                    <a:pt x="55" y="206"/>
                  </a:lnTo>
                  <a:lnTo>
                    <a:pt x="49" y="199"/>
                  </a:lnTo>
                  <a:lnTo>
                    <a:pt x="55" y="190"/>
                  </a:lnTo>
                  <a:lnTo>
                    <a:pt x="54" y="189"/>
                  </a:lnTo>
                  <a:lnTo>
                    <a:pt x="62" y="184"/>
                  </a:lnTo>
                  <a:lnTo>
                    <a:pt x="53" y="165"/>
                  </a:lnTo>
                  <a:lnTo>
                    <a:pt x="50" y="156"/>
                  </a:lnTo>
                  <a:lnTo>
                    <a:pt x="57" y="150"/>
                  </a:lnTo>
                  <a:lnTo>
                    <a:pt x="47" y="138"/>
                  </a:lnTo>
                  <a:lnTo>
                    <a:pt x="45" y="134"/>
                  </a:lnTo>
                  <a:lnTo>
                    <a:pt x="43" y="133"/>
                  </a:lnTo>
                  <a:lnTo>
                    <a:pt x="43" y="130"/>
                  </a:lnTo>
                  <a:lnTo>
                    <a:pt x="41" y="129"/>
                  </a:lnTo>
                  <a:lnTo>
                    <a:pt x="38" y="129"/>
                  </a:lnTo>
                  <a:lnTo>
                    <a:pt x="38" y="130"/>
                  </a:lnTo>
                  <a:lnTo>
                    <a:pt x="36" y="135"/>
                  </a:lnTo>
                  <a:lnTo>
                    <a:pt x="33" y="134"/>
                  </a:lnTo>
                  <a:lnTo>
                    <a:pt x="29" y="131"/>
                  </a:lnTo>
                  <a:lnTo>
                    <a:pt x="13" y="121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25" y="45"/>
                  </a:lnTo>
                  <a:lnTo>
                    <a:pt x="30" y="41"/>
                  </a:lnTo>
                  <a:lnTo>
                    <a:pt x="45" y="38"/>
                  </a:lnTo>
                  <a:lnTo>
                    <a:pt x="54" y="33"/>
                  </a:lnTo>
                  <a:lnTo>
                    <a:pt x="63" y="14"/>
                  </a:lnTo>
                  <a:lnTo>
                    <a:pt x="84" y="8"/>
                  </a:lnTo>
                  <a:lnTo>
                    <a:pt x="106" y="17"/>
                  </a:lnTo>
                  <a:lnTo>
                    <a:pt x="112" y="15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7" y="4"/>
                  </a:lnTo>
                  <a:lnTo>
                    <a:pt x="155" y="0"/>
                  </a:lnTo>
                  <a:lnTo>
                    <a:pt x="197" y="10"/>
                  </a:lnTo>
                  <a:lnTo>
                    <a:pt x="228" y="8"/>
                  </a:lnTo>
                  <a:lnTo>
                    <a:pt x="257" y="33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59" y="59"/>
                  </a:lnTo>
                  <a:lnTo>
                    <a:pt x="258" y="65"/>
                  </a:lnTo>
                  <a:lnTo>
                    <a:pt x="262" y="65"/>
                  </a:lnTo>
                  <a:lnTo>
                    <a:pt x="279" y="78"/>
                  </a:lnTo>
                  <a:lnTo>
                    <a:pt x="282" y="82"/>
                  </a:lnTo>
                  <a:lnTo>
                    <a:pt x="282" y="86"/>
                  </a:lnTo>
                  <a:lnTo>
                    <a:pt x="282" y="91"/>
                  </a:lnTo>
                  <a:lnTo>
                    <a:pt x="282" y="95"/>
                  </a:lnTo>
                  <a:lnTo>
                    <a:pt x="280" y="108"/>
                  </a:lnTo>
                  <a:lnTo>
                    <a:pt x="304" y="122"/>
                  </a:lnTo>
                  <a:lnTo>
                    <a:pt x="301" y="133"/>
                  </a:lnTo>
                  <a:lnTo>
                    <a:pt x="300" y="135"/>
                  </a:lnTo>
                  <a:lnTo>
                    <a:pt x="297" y="146"/>
                  </a:lnTo>
                  <a:lnTo>
                    <a:pt x="307" y="148"/>
                  </a:lnTo>
                  <a:lnTo>
                    <a:pt x="309" y="165"/>
                  </a:lnTo>
                  <a:lnTo>
                    <a:pt x="311" y="169"/>
                  </a:lnTo>
                  <a:lnTo>
                    <a:pt x="312" y="182"/>
                  </a:lnTo>
                  <a:lnTo>
                    <a:pt x="318" y="188"/>
                  </a:lnTo>
                  <a:lnTo>
                    <a:pt x="311" y="202"/>
                  </a:lnTo>
                  <a:lnTo>
                    <a:pt x="314" y="202"/>
                  </a:lnTo>
                  <a:lnTo>
                    <a:pt x="322" y="202"/>
                  </a:lnTo>
                  <a:lnTo>
                    <a:pt x="330" y="219"/>
                  </a:lnTo>
                  <a:lnTo>
                    <a:pt x="334" y="224"/>
                  </a:lnTo>
                  <a:lnTo>
                    <a:pt x="342" y="224"/>
                  </a:lnTo>
                  <a:lnTo>
                    <a:pt x="351" y="22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7" name="Freeform 1400"/>
            <p:cNvSpPr>
              <a:spLocks noEditPoints="1"/>
            </p:cNvSpPr>
            <p:nvPr/>
          </p:nvSpPr>
          <p:spPr bwMode="auto">
            <a:xfrm>
              <a:off x="3035" y="3554"/>
              <a:ext cx="331" cy="424"/>
            </a:xfrm>
            <a:custGeom>
              <a:avLst/>
              <a:gdLst>
                <a:gd name="T0" fmla="*/ 241 w 331"/>
                <a:gd name="T1" fmla="*/ 348 h 424"/>
                <a:gd name="T2" fmla="*/ 266 w 331"/>
                <a:gd name="T3" fmla="*/ 328 h 424"/>
                <a:gd name="T4" fmla="*/ 250 w 331"/>
                <a:gd name="T5" fmla="*/ 351 h 424"/>
                <a:gd name="T6" fmla="*/ 90 w 331"/>
                <a:gd name="T7" fmla="*/ 9 h 424"/>
                <a:gd name="T8" fmla="*/ 95 w 331"/>
                <a:gd name="T9" fmla="*/ 12 h 424"/>
                <a:gd name="T10" fmla="*/ 102 w 331"/>
                <a:gd name="T11" fmla="*/ 35 h 424"/>
                <a:gd name="T12" fmla="*/ 107 w 331"/>
                <a:gd name="T13" fmla="*/ 69 h 424"/>
                <a:gd name="T14" fmla="*/ 109 w 331"/>
                <a:gd name="T15" fmla="*/ 93 h 424"/>
                <a:gd name="T16" fmla="*/ 120 w 331"/>
                <a:gd name="T17" fmla="*/ 99 h 424"/>
                <a:gd name="T18" fmla="*/ 123 w 331"/>
                <a:gd name="T19" fmla="*/ 132 h 424"/>
                <a:gd name="T20" fmla="*/ 137 w 331"/>
                <a:gd name="T21" fmla="*/ 178 h 424"/>
                <a:gd name="T22" fmla="*/ 169 w 331"/>
                <a:gd name="T23" fmla="*/ 203 h 424"/>
                <a:gd name="T24" fmla="*/ 182 w 331"/>
                <a:gd name="T25" fmla="*/ 204 h 424"/>
                <a:gd name="T26" fmla="*/ 224 w 331"/>
                <a:gd name="T27" fmla="*/ 220 h 424"/>
                <a:gd name="T28" fmla="*/ 255 w 331"/>
                <a:gd name="T29" fmla="*/ 242 h 424"/>
                <a:gd name="T30" fmla="*/ 266 w 331"/>
                <a:gd name="T31" fmla="*/ 204 h 424"/>
                <a:gd name="T32" fmla="*/ 308 w 331"/>
                <a:gd name="T33" fmla="*/ 236 h 424"/>
                <a:gd name="T34" fmla="*/ 321 w 331"/>
                <a:gd name="T35" fmla="*/ 260 h 424"/>
                <a:gd name="T36" fmla="*/ 326 w 331"/>
                <a:gd name="T37" fmla="*/ 272 h 424"/>
                <a:gd name="T38" fmla="*/ 296 w 331"/>
                <a:gd name="T39" fmla="*/ 271 h 424"/>
                <a:gd name="T40" fmla="*/ 300 w 331"/>
                <a:gd name="T41" fmla="*/ 277 h 424"/>
                <a:gd name="T42" fmla="*/ 305 w 331"/>
                <a:gd name="T43" fmla="*/ 285 h 424"/>
                <a:gd name="T44" fmla="*/ 289 w 331"/>
                <a:gd name="T45" fmla="*/ 301 h 424"/>
                <a:gd name="T46" fmla="*/ 272 w 331"/>
                <a:gd name="T47" fmla="*/ 313 h 424"/>
                <a:gd name="T48" fmla="*/ 262 w 331"/>
                <a:gd name="T49" fmla="*/ 327 h 424"/>
                <a:gd name="T50" fmla="*/ 243 w 331"/>
                <a:gd name="T51" fmla="*/ 344 h 424"/>
                <a:gd name="T52" fmla="*/ 234 w 331"/>
                <a:gd name="T53" fmla="*/ 360 h 424"/>
                <a:gd name="T54" fmla="*/ 215 w 331"/>
                <a:gd name="T55" fmla="*/ 374 h 424"/>
                <a:gd name="T56" fmla="*/ 203 w 331"/>
                <a:gd name="T57" fmla="*/ 385 h 424"/>
                <a:gd name="T58" fmla="*/ 191 w 331"/>
                <a:gd name="T59" fmla="*/ 394 h 424"/>
                <a:gd name="T60" fmla="*/ 177 w 331"/>
                <a:gd name="T61" fmla="*/ 399 h 424"/>
                <a:gd name="T62" fmla="*/ 171 w 331"/>
                <a:gd name="T63" fmla="*/ 408 h 424"/>
                <a:gd name="T64" fmla="*/ 157 w 331"/>
                <a:gd name="T65" fmla="*/ 424 h 424"/>
                <a:gd name="T66" fmla="*/ 152 w 331"/>
                <a:gd name="T67" fmla="*/ 419 h 424"/>
                <a:gd name="T68" fmla="*/ 160 w 331"/>
                <a:gd name="T69" fmla="*/ 393 h 424"/>
                <a:gd name="T70" fmla="*/ 156 w 331"/>
                <a:gd name="T71" fmla="*/ 383 h 424"/>
                <a:gd name="T72" fmla="*/ 146 w 331"/>
                <a:gd name="T73" fmla="*/ 381 h 424"/>
                <a:gd name="T74" fmla="*/ 140 w 331"/>
                <a:gd name="T75" fmla="*/ 365 h 424"/>
                <a:gd name="T76" fmla="*/ 120 w 331"/>
                <a:gd name="T77" fmla="*/ 361 h 424"/>
                <a:gd name="T78" fmla="*/ 109 w 331"/>
                <a:gd name="T79" fmla="*/ 343 h 424"/>
                <a:gd name="T80" fmla="*/ 110 w 331"/>
                <a:gd name="T81" fmla="*/ 330 h 424"/>
                <a:gd name="T82" fmla="*/ 93 w 331"/>
                <a:gd name="T83" fmla="*/ 332 h 424"/>
                <a:gd name="T84" fmla="*/ 72 w 331"/>
                <a:gd name="T85" fmla="*/ 314 h 424"/>
                <a:gd name="T86" fmla="*/ 78 w 331"/>
                <a:gd name="T87" fmla="*/ 304 h 424"/>
                <a:gd name="T88" fmla="*/ 78 w 331"/>
                <a:gd name="T89" fmla="*/ 283 h 424"/>
                <a:gd name="T90" fmla="*/ 91 w 331"/>
                <a:gd name="T91" fmla="*/ 270 h 424"/>
                <a:gd name="T92" fmla="*/ 98 w 331"/>
                <a:gd name="T93" fmla="*/ 245 h 424"/>
                <a:gd name="T94" fmla="*/ 74 w 331"/>
                <a:gd name="T95" fmla="*/ 219 h 424"/>
                <a:gd name="T96" fmla="*/ 33 w 331"/>
                <a:gd name="T97" fmla="*/ 220 h 424"/>
                <a:gd name="T98" fmla="*/ 25 w 331"/>
                <a:gd name="T99" fmla="*/ 212 h 424"/>
                <a:gd name="T100" fmla="*/ 36 w 331"/>
                <a:gd name="T101" fmla="*/ 192 h 424"/>
                <a:gd name="T102" fmla="*/ 36 w 331"/>
                <a:gd name="T103" fmla="*/ 165 h 424"/>
                <a:gd name="T104" fmla="*/ 44 w 331"/>
                <a:gd name="T105" fmla="*/ 135 h 424"/>
                <a:gd name="T106" fmla="*/ 1 w 331"/>
                <a:gd name="T107" fmla="*/ 98 h 424"/>
                <a:gd name="T108" fmla="*/ 19 w 331"/>
                <a:gd name="T109" fmla="*/ 68 h 424"/>
                <a:gd name="T110" fmla="*/ 34 w 331"/>
                <a:gd name="T111" fmla="*/ 48 h 424"/>
                <a:gd name="T112" fmla="*/ 50 w 331"/>
                <a:gd name="T113" fmla="*/ 5 h 4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1"/>
                <a:gd name="T172" fmla="*/ 0 h 424"/>
                <a:gd name="T173" fmla="*/ 331 w 331"/>
                <a:gd name="T174" fmla="*/ 424 h 4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1" h="424">
                  <a:moveTo>
                    <a:pt x="246" y="352"/>
                  </a:moveTo>
                  <a:lnTo>
                    <a:pt x="239" y="355"/>
                  </a:lnTo>
                  <a:lnTo>
                    <a:pt x="238" y="349"/>
                  </a:lnTo>
                  <a:lnTo>
                    <a:pt x="241" y="348"/>
                  </a:lnTo>
                  <a:lnTo>
                    <a:pt x="254" y="342"/>
                  </a:lnTo>
                  <a:lnTo>
                    <a:pt x="256" y="336"/>
                  </a:lnTo>
                  <a:lnTo>
                    <a:pt x="266" y="331"/>
                  </a:lnTo>
                  <a:lnTo>
                    <a:pt x="266" y="328"/>
                  </a:lnTo>
                  <a:lnTo>
                    <a:pt x="274" y="323"/>
                  </a:lnTo>
                  <a:lnTo>
                    <a:pt x="272" y="330"/>
                  </a:lnTo>
                  <a:lnTo>
                    <a:pt x="260" y="344"/>
                  </a:lnTo>
                  <a:lnTo>
                    <a:pt x="250" y="351"/>
                  </a:lnTo>
                  <a:lnTo>
                    <a:pt x="246" y="352"/>
                  </a:lnTo>
                  <a:moveTo>
                    <a:pt x="85" y="13"/>
                  </a:moveTo>
                  <a:lnTo>
                    <a:pt x="88" y="14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12"/>
                  </a:lnTo>
                  <a:lnTo>
                    <a:pt x="97" y="13"/>
                  </a:lnTo>
                  <a:lnTo>
                    <a:pt x="99" y="17"/>
                  </a:lnTo>
                  <a:lnTo>
                    <a:pt x="109" y="29"/>
                  </a:lnTo>
                  <a:lnTo>
                    <a:pt x="102" y="35"/>
                  </a:lnTo>
                  <a:lnTo>
                    <a:pt x="105" y="44"/>
                  </a:lnTo>
                  <a:lnTo>
                    <a:pt x="114" y="63"/>
                  </a:lnTo>
                  <a:lnTo>
                    <a:pt x="106" y="68"/>
                  </a:lnTo>
                  <a:lnTo>
                    <a:pt x="107" y="69"/>
                  </a:lnTo>
                  <a:lnTo>
                    <a:pt x="101" y="78"/>
                  </a:lnTo>
                  <a:lnTo>
                    <a:pt x="107" y="85"/>
                  </a:lnTo>
                  <a:lnTo>
                    <a:pt x="109" y="90"/>
                  </a:lnTo>
                  <a:lnTo>
                    <a:pt x="109" y="93"/>
                  </a:lnTo>
                  <a:lnTo>
                    <a:pt x="109" y="94"/>
                  </a:lnTo>
                  <a:lnTo>
                    <a:pt x="109" y="95"/>
                  </a:lnTo>
                  <a:lnTo>
                    <a:pt x="114" y="98"/>
                  </a:lnTo>
                  <a:lnTo>
                    <a:pt x="120" y="99"/>
                  </a:lnTo>
                  <a:lnTo>
                    <a:pt x="122" y="118"/>
                  </a:lnTo>
                  <a:lnTo>
                    <a:pt x="123" y="119"/>
                  </a:lnTo>
                  <a:lnTo>
                    <a:pt x="128" y="128"/>
                  </a:lnTo>
                  <a:lnTo>
                    <a:pt x="123" y="132"/>
                  </a:lnTo>
                  <a:lnTo>
                    <a:pt x="120" y="143"/>
                  </a:lnTo>
                  <a:lnTo>
                    <a:pt x="120" y="144"/>
                  </a:lnTo>
                  <a:lnTo>
                    <a:pt x="129" y="161"/>
                  </a:lnTo>
                  <a:lnTo>
                    <a:pt x="137" y="178"/>
                  </a:lnTo>
                  <a:lnTo>
                    <a:pt x="146" y="198"/>
                  </a:lnTo>
                  <a:lnTo>
                    <a:pt x="152" y="199"/>
                  </a:lnTo>
                  <a:lnTo>
                    <a:pt x="162" y="205"/>
                  </a:lnTo>
                  <a:lnTo>
                    <a:pt x="169" y="203"/>
                  </a:lnTo>
                  <a:lnTo>
                    <a:pt x="162" y="199"/>
                  </a:lnTo>
                  <a:lnTo>
                    <a:pt x="165" y="199"/>
                  </a:lnTo>
                  <a:lnTo>
                    <a:pt x="175" y="198"/>
                  </a:lnTo>
                  <a:lnTo>
                    <a:pt x="182" y="204"/>
                  </a:lnTo>
                  <a:lnTo>
                    <a:pt x="191" y="213"/>
                  </a:lnTo>
                  <a:lnTo>
                    <a:pt x="213" y="226"/>
                  </a:lnTo>
                  <a:lnTo>
                    <a:pt x="221" y="221"/>
                  </a:lnTo>
                  <a:lnTo>
                    <a:pt x="224" y="220"/>
                  </a:lnTo>
                  <a:lnTo>
                    <a:pt x="228" y="216"/>
                  </a:lnTo>
                  <a:lnTo>
                    <a:pt x="237" y="233"/>
                  </a:lnTo>
                  <a:lnTo>
                    <a:pt x="249" y="245"/>
                  </a:lnTo>
                  <a:lnTo>
                    <a:pt x="255" y="242"/>
                  </a:lnTo>
                  <a:lnTo>
                    <a:pt x="256" y="237"/>
                  </a:lnTo>
                  <a:lnTo>
                    <a:pt x="263" y="224"/>
                  </a:lnTo>
                  <a:lnTo>
                    <a:pt x="253" y="216"/>
                  </a:lnTo>
                  <a:lnTo>
                    <a:pt x="266" y="204"/>
                  </a:lnTo>
                  <a:lnTo>
                    <a:pt x="287" y="205"/>
                  </a:lnTo>
                  <a:lnTo>
                    <a:pt x="291" y="221"/>
                  </a:lnTo>
                  <a:lnTo>
                    <a:pt x="298" y="228"/>
                  </a:lnTo>
                  <a:lnTo>
                    <a:pt x="308" y="236"/>
                  </a:lnTo>
                  <a:lnTo>
                    <a:pt x="308" y="238"/>
                  </a:lnTo>
                  <a:lnTo>
                    <a:pt x="310" y="251"/>
                  </a:lnTo>
                  <a:lnTo>
                    <a:pt x="310" y="258"/>
                  </a:lnTo>
                  <a:lnTo>
                    <a:pt x="321" y="260"/>
                  </a:lnTo>
                  <a:lnTo>
                    <a:pt x="325" y="267"/>
                  </a:lnTo>
                  <a:lnTo>
                    <a:pt x="328" y="264"/>
                  </a:lnTo>
                  <a:lnTo>
                    <a:pt x="331" y="268"/>
                  </a:lnTo>
                  <a:lnTo>
                    <a:pt x="326" y="272"/>
                  </a:lnTo>
                  <a:lnTo>
                    <a:pt x="317" y="274"/>
                  </a:lnTo>
                  <a:lnTo>
                    <a:pt x="306" y="272"/>
                  </a:lnTo>
                  <a:lnTo>
                    <a:pt x="296" y="271"/>
                  </a:lnTo>
                  <a:lnTo>
                    <a:pt x="292" y="271"/>
                  </a:lnTo>
                  <a:lnTo>
                    <a:pt x="289" y="276"/>
                  </a:lnTo>
                  <a:lnTo>
                    <a:pt x="301" y="280"/>
                  </a:lnTo>
                  <a:lnTo>
                    <a:pt x="300" y="277"/>
                  </a:lnTo>
                  <a:lnTo>
                    <a:pt x="308" y="277"/>
                  </a:lnTo>
                  <a:lnTo>
                    <a:pt x="315" y="279"/>
                  </a:lnTo>
                  <a:lnTo>
                    <a:pt x="313" y="284"/>
                  </a:lnTo>
                  <a:lnTo>
                    <a:pt x="305" y="285"/>
                  </a:lnTo>
                  <a:lnTo>
                    <a:pt x="309" y="289"/>
                  </a:lnTo>
                  <a:lnTo>
                    <a:pt x="302" y="296"/>
                  </a:lnTo>
                  <a:lnTo>
                    <a:pt x="301" y="296"/>
                  </a:lnTo>
                  <a:lnTo>
                    <a:pt x="289" y="301"/>
                  </a:lnTo>
                  <a:lnTo>
                    <a:pt x="283" y="306"/>
                  </a:lnTo>
                  <a:lnTo>
                    <a:pt x="277" y="308"/>
                  </a:lnTo>
                  <a:lnTo>
                    <a:pt x="271" y="302"/>
                  </a:lnTo>
                  <a:lnTo>
                    <a:pt x="272" y="313"/>
                  </a:lnTo>
                  <a:lnTo>
                    <a:pt x="271" y="318"/>
                  </a:lnTo>
                  <a:lnTo>
                    <a:pt x="267" y="323"/>
                  </a:lnTo>
                  <a:lnTo>
                    <a:pt x="262" y="327"/>
                  </a:lnTo>
                  <a:lnTo>
                    <a:pt x="259" y="330"/>
                  </a:lnTo>
                  <a:lnTo>
                    <a:pt x="253" y="336"/>
                  </a:lnTo>
                  <a:lnTo>
                    <a:pt x="247" y="340"/>
                  </a:lnTo>
                  <a:lnTo>
                    <a:pt x="243" y="344"/>
                  </a:lnTo>
                  <a:lnTo>
                    <a:pt x="236" y="346"/>
                  </a:lnTo>
                  <a:lnTo>
                    <a:pt x="233" y="349"/>
                  </a:lnTo>
                  <a:lnTo>
                    <a:pt x="234" y="356"/>
                  </a:lnTo>
                  <a:lnTo>
                    <a:pt x="234" y="360"/>
                  </a:lnTo>
                  <a:lnTo>
                    <a:pt x="236" y="363"/>
                  </a:lnTo>
                  <a:lnTo>
                    <a:pt x="230" y="365"/>
                  </a:lnTo>
                  <a:lnTo>
                    <a:pt x="221" y="373"/>
                  </a:lnTo>
                  <a:lnTo>
                    <a:pt x="215" y="374"/>
                  </a:lnTo>
                  <a:lnTo>
                    <a:pt x="212" y="377"/>
                  </a:lnTo>
                  <a:lnTo>
                    <a:pt x="211" y="380"/>
                  </a:lnTo>
                  <a:lnTo>
                    <a:pt x="209" y="382"/>
                  </a:lnTo>
                  <a:lnTo>
                    <a:pt x="203" y="385"/>
                  </a:lnTo>
                  <a:lnTo>
                    <a:pt x="205" y="389"/>
                  </a:lnTo>
                  <a:lnTo>
                    <a:pt x="200" y="394"/>
                  </a:lnTo>
                  <a:lnTo>
                    <a:pt x="194" y="394"/>
                  </a:lnTo>
                  <a:lnTo>
                    <a:pt x="191" y="394"/>
                  </a:lnTo>
                  <a:lnTo>
                    <a:pt x="186" y="393"/>
                  </a:lnTo>
                  <a:lnTo>
                    <a:pt x="183" y="397"/>
                  </a:lnTo>
                  <a:lnTo>
                    <a:pt x="179" y="399"/>
                  </a:lnTo>
                  <a:lnTo>
                    <a:pt x="177" y="399"/>
                  </a:lnTo>
                  <a:lnTo>
                    <a:pt x="173" y="400"/>
                  </a:lnTo>
                  <a:lnTo>
                    <a:pt x="166" y="403"/>
                  </a:lnTo>
                  <a:lnTo>
                    <a:pt x="171" y="408"/>
                  </a:lnTo>
                  <a:lnTo>
                    <a:pt x="165" y="415"/>
                  </a:lnTo>
                  <a:lnTo>
                    <a:pt x="160" y="412"/>
                  </a:lnTo>
                  <a:lnTo>
                    <a:pt x="164" y="423"/>
                  </a:lnTo>
                  <a:lnTo>
                    <a:pt x="157" y="424"/>
                  </a:lnTo>
                  <a:lnTo>
                    <a:pt x="157" y="421"/>
                  </a:lnTo>
                  <a:lnTo>
                    <a:pt x="157" y="415"/>
                  </a:lnTo>
                  <a:lnTo>
                    <a:pt x="153" y="416"/>
                  </a:lnTo>
                  <a:lnTo>
                    <a:pt x="152" y="419"/>
                  </a:lnTo>
                  <a:lnTo>
                    <a:pt x="150" y="418"/>
                  </a:lnTo>
                  <a:lnTo>
                    <a:pt x="149" y="411"/>
                  </a:lnTo>
                  <a:lnTo>
                    <a:pt x="153" y="404"/>
                  </a:lnTo>
                  <a:lnTo>
                    <a:pt x="160" y="393"/>
                  </a:lnTo>
                  <a:lnTo>
                    <a:pt x="156" y="390"/>
                  </a:lnTo>
                  <a:lnTo>
                    <a:pt x="153" y="389"/>
                  </a:lnTo>
                  <a:lnTo>
                    <a:pt x="156" y="383"/>
                  </a:lnTo>
                  <a:lnTo>
                    <a:pt x="152" y="381"/>
                  </a:lnTo>
                  <a:lnTo>
                    <a:pt x="148" y="385"/>
                  </a:lnTo>
                  <a:lnTo>
                    <a:pt x="146" y="381"/>
                  </a:lnTo>
                  <a:lnTo>
                    <a:pt x="137" y="380"/>
                  </a:lnTo>
                  <a:lnTo>
                    <a:pt x="144" y="374"/>
                  </a:lnTo>
                  <a:lnTo>
                    <a:pt x="140" y="372"/>
                  </a:lnTo>
                  <a:lnTo>
                    <a:pt x="140" y="365"/>
                  </a:lnTo>
                  <a:lnTo>
                    <a:pt x="141" y="356"/>
                  </a:lnTo>
                  <a:lnTo>
                    <a:pt x="129" y="364"/>
                  </a:lnTo>
                  <a:lnTo>
                    <a:pt x="128" y="372"/>
                  </a:lnTo>
                  <a:lnTo>
                    <a:pt x="120" y="361"/>
                  </a:lnTo>
                  <a:lnTo>
                    <a:pt x="123" y="352"/>
                  </a:lnTo>
                  <a:lnTo>
                    <a:pt x="114" y="347"/>
                  </a:lnTo>
                  <a:lnTo>
                    <a:pt x="109" y="343"/>
                  </a:lnTo>
                  <a:lnTo>
                    <a:pt x="106" y="342"/>
                  </a:lnTo>
                  <a:lnTo>
                    <a:pt x="107" y="340"/>
                  </a:lnTo>
                  <a:lnTo>
                    <a:pt x="111" y="335"/>
                  </a:lnTo>
                  <a:lnTo>
                    <a:pt x="110" y="330"/>
                  </a:lnTo>
                  <a:lnTo>
                    <a:pt x="109" y="330"/>
                  </a:lnTo>
                  <a:lnTo>
                    <a:pt x="107" y="330"/>
                  </a:lnTo>
                  <a:lnTo>
                    <a:pt x="95" y="327"/>
                  </a:lnTo>
                  <a:lnTo>
                    <a:pt x="93" y="332"/>
                  </a:lnTo>
                  <a:lnTo>
                    <a:pt x="85" y="327"/>
                  </a:lnTo>
                  <a:lnTo>
                    <a:pt x="77" y="330"/>
                  </a:lnTo>
                  <a:lnTo>
                    <a:pt x="72" y="322"/>
                  </a:lnTo>
                  <a:lnTo>
                    <a:pt x="72" y="314"/>
                  </a:lnTo>
                  <a:lnTo>
                    <a:pt x="72" y="310"/>
                  </a:lnTo>
                  <a:lnTo>
                    <a:pt x="72" y="309"/>
                  </a:lnTo>
                  <a:lnTo>
                    <a:pt x="73" y="305"/>
                  </a:lnTo>
                  <a:lnTo>
                    <a:pt x="78" y="304"/>
                  </a:lnTo>
                  <a:lnTo>
                    <a:pt x="80" y="301"/>
                  </a:lnTo>
                  <a:lnTo>
                    <a:pt x="88" y="292"/>
                  </a:lnTo>
                  <a:lnTo>
                    <a:pt x="78" y="283"/>
                  </a:lnTo>
                  <a:lnTo>
                    <a:pt x="81" y="267"/>
                  </a:lnTo>
                  <a:lnTo>
                    <a:pt x="85" y="268"/>
                  </a:lnTo>
                  <a:lnTo>
                    <a:pt x="91" y="270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9" y="246"/>
                  </a:lnTo>
                  <a:lnTo>
                    <a:pt x="98" y="245"/>
                  </a:lnTo>
                  <a:lnTo>
                    <a:pt x="90" y="221"/>
                  </a:lnTo>
                  <a:lnTo>
                    <a:pt x="82" y="219"/>
                  </a:lnTo>
                  <a:lnTo>
                    <a:pt x="81" y="219"/>
                  </a:lnTo>
                  <a:lnTo>
                    <a:pt x="74" y="219"/>
                  </a:lnTo>
                  <a:lnTo>
                    <a:pt x="72" y="213"/>
                  </a:lnTo>
                  <a:lnTo>
                    <a:pt x="60" y="220"/>
                  </a:lnTo>
                  <a:lnTo>
                    <a:pt x="33" y="220"/>
                  </a:lnTo>
                  <a:lnTo>
                    <a:pt x="33" y="225"/>
                  </a:lnTo>
                  <a:lnTo>
                    <a:pt x="14" y="222"/>
                  </a:lnTo>
                  <a:lnTo>
                    <a:pt x="22" y="215"/>
                  </a:lnTo>
                  <a:lnTo>
                    <a:pt x="25" y="212"/>
                  </a:lnTo>
                  <a:lnTo>
                    <a:pt x="21" y="207"/>
                  </a:lnTo>
                  <a:lnTo>
                    <a:pt x="23" y="207"/>
                  </a:lnTo>
                  <a:lnTo>
                    <a:pt x="31" y="205"/>
                  </a:lnTo>
                  <a:lnTo>
                    <a:pt x="36" y="192"/>
                  </a:lnTo>
                  <a:lnTo>
                    <a:pt x="30" y="178"/>
                  </a:lnTo>
                  <a:lnTo>
                    <a:pt x="39" y="177"/>
                  </a:lnTo>
                  <a:lnTo>
                    <a:pt x="40" y="174"/>
                  </a:lnTo>
                  <a:lnTo>
                    <a:pt x="36" y="165"/>
                  </a:lnTo>
                  <a:lnTo>
                    <a:pt x="42" y="147"/>
                  </a:lnTo>
                  <a:lnTo>
                    <a:pt x="42" y="141"/>
                  </a:lnTo>
                  <a:lnTo>
                    <a:pt x="48" y="140"/>
                  </a:lnTo>
                  <a:lnTo>
                    <a:pt x="44" y="135"/>
                  </a:lnTo>
                  <a:lnTo>
                    <a:pt x="21" y="124"/>
                  </a:lnTo>
                  <a:lnTo>
                    <a:pt x="13" y="126"/>
                  </a:lnTo>
                  <a:lnTo>
                    <a:pt x="0" y="122"/>
                  </a:lnTo>
                  <a:lnTo>
                    <a:pt x="1" y="98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19" y="68"/>
                  </a:lnTo>
                  <a:lnTo>
                    <a:pt x="14" y="63"/>
                  </a:lnTo>
                  <a:lnTo>
                    <a:pt x="13" y="60"/>
                  </a:lnTo>
                  <a:lnTo>
                    <a:pt x="23" y="56"/>
                  </a:lnTo>
                  <a:lnTo>
                    <a:pt x="34" y="48"/>
                  </a:lnTo>
                  <a:lnTo>
                    <a:pt x="27" y="38"/>
                  </a:lnTo>
                  <a:lnTo>
                    <a:pt x="34" y="17"/>
                  </a:lnTo>
                  <a:lnTo>
                    <a:pt x="40" y="21"/>
                  </a:lnTo>
                  <a:lnTo>
                    <a:pt x="50" y="5"/>
                  </a:lnTo>
                  <a:lnTo>
                    <a:pt x="65" y="0"/>
                  </a:lnTo>
                  <a:lnTo>
                    <a:pt x="81" y="10"/>
                  </a:lnTo>
                  <a:lnTo>
                    <a:pt x="85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8" name="Freeform 1401"/>
            <p:cNvSpPr>
              <a:spLocks noEditPoints="1"/>
            </p:cNvSpPr>
            <p:nvPr/>
          </p:nvSpPr>
          <p:spPr bwMode="auto">
            <a:xfrm>
              <a:off x="2942" y="3678"/>
              <a:ext cx="253" cy="321"/>
            </a:xfrm>
            <a:custGeom>
              <a:avLst/>
              <a:gdLst>
                <a:gd name="T0" fmla="*/ 25 w 253"/>
                <a:gd name="T1" fmla="*/ 249 h 321"/>
                <a:gd name="T2" fmla="*/ 30 w 253"/>
                <a:gd name="T3" fmla="*/ 246 h 321"/>
                <a:gd name="T4" fmla="*/ 165 w 253"/>
                <a:gd name="T5" fmla="*/ 89 h 321"/>
                <a:gd name="T6" fmla="*/ 183 w 253"/>
                <a:gd name="T7" fmla="*/ 97 h 321"/>
                <a:gd name="T8" fmla="*/ 184 w 253"/>
                <a:gd name="T9" fmla="*/ 146 h 321"/>
                <a:gd name="T10" fmla="*/ 171 w 253"/>
                <a:gd name="T11" fmla="*/ 159 h 321"/>
                <a:gd name="T12" fmla="*/ 165 w 253"/>
                <a:gd name="T13" fmla="*/ 185 h 321"/>
                <a:gd name="T14" fmla="*/ 178 w 253"/>
                <a:gd name="T15" fmla="*/ 203 h 321"/>
                <a:gd name="T16" fmla="*/ 203 w 253"/>
                <a:gd name="T17" fmla="*/ 206 h 321"/>
                <a:gd name="T18" fmla="*/ 202 w 253"/>
                <a:gd name="T19" fmla="*/ 219 h 321"/>
                <a:gd name="T20" fmla="*/ 222 w 253"/>
                <a:gd name="T21" fmla="*/ 240 h 321"/>
                <a:gd name="T22" fmla="*/ 230 w 253"/>
                <a:gd name="T23" fmla="*/ 256 h 321"/>
                <a:gd name="T24" fmla="*/ 249 w 253"/>
                <a:gd name="T25" fmla="*/ 259 h 321"/>
                <a:gd name="T26" fmla="*/ 246 w 253"/>
                <a:gd name="T27" fmla="*/ 280 h 321"/>
                <a:gd name="T28" fmla="*/ 229 w 253"/>
                <a:gd name="T29" fmla="*/ 297 h 321"/>
                <a:gd name="T30" fmla="*/ 234 w 253"/>
                <a:gd name="T31" fmla="*/ 282 h 321"/>
                <a:gd name="T32" fmla="*/ 226 w 253"/>
                <a:gd name="T33" fmla="*/ 274 h 321"/>
                <a:gd name="T34" fmla="*/ 216 w 253"/>
                <a:gd name="T35" fmla="*/ 304 h 321"/>
                <a:gd name="T36" fmla="*/ 199 w 253"/>
                <a:gd name="T37" fmla="*/ 307 h 321"/>
                <a:gd name="T38" fmla="*/ 171 w 253"/>
                <a:gd name="T39" fmla="*/ 317 h 321"/>
                <a:gd name="T40" fmla="*/ 145 w 253"/>
                <a:gd name="T41" fmla="*/ 318 h 321"/>
                <a:gd name="T42" fmla="*/ 132 w 253"/>
                <a:gd name="T43" fmla="*/ 316 h 321"/>
                <a:gd name="T44" fmla="*/ 97 w 253"/>
                <a:gd name="T45" fmla="*/ 308 h 321"/>
                <a:gd name="T46" fmla="*/ 86 w 253"/>
                <a:gd name="T47" fmla="*/ 305 h 321"/>
                <a:gd name="T48" fmla="*/ 106 w 253"/>
                <a:gd name="T49" fmla="*/ 288 h 321"/>
                <a:gd name="T50" fmla="*/ 88 w 253"/>
                <a:gd name="T51" fmla="*/ 300 h 321"/>
                <a:gd name="T52" fmla="*/ 85 w 253"/>
                <a:gd name="T53" fmla="*/ 291 h 321"/>
                <a:gd name="T54" fmla="*/ 72 w 253"/>
                <a:gd name="T55" fmla="*/ 288 h 321"/>
                <a:gd name="T56" fmla="*/ 56 w 253"/>
                <a:gd name="T57" fmla="*/ 287 h 321"/>
                <a:gd name="T58" fmla="*/ 86 w 253"/>
                <a:gd name="T59" fmla="*/ 276 h 321"/>
                <a:gd name="T60" fmla="*/ 64 w 253"/>
                <a:gd name="T61" fmla="*/ 274 h 321"/>
                <a:gd name="T62" fmla="*/ 55 w 253"/>
                <a:gd name="T63" fmla="*/ 270 h 321"/>
                <a:gd name="T64" fmla="*/ 46 w 253"/>
                <a:gd name="T65" fmla="*/ 282 h 321"/>
                <a:gd name="T66" fmla="*/ 35 w 253"/>
                <a:gd name="T67" fmla="*/ 292 h 321"/>
                <a:gd name="T68" fmla="*/ 26 w 253"/>
                <a:gd name="T69" fmla="*/ 269 h 321"/>
                <a:gd name="T70" fmla="*/ 52 w 253"/>
                <a:gd name="T71" fmla="*/ 252 h 321"/>
                <a:gd name="T72" fmla="*/ 69 w 253"/>
                <a:gd name="T73" fmla="*/ 242 h 321"/>
                <a:gd name="T74" fmla="*/ 46 w 253"/>
                <a:gd name="T75" fmla="*/ 250 h 321"/>
                <a:gd name="T76" fmla="*/ 35 w 253"/>
                <a:gd name="T77" fmla="*/ 237 h 321"/>
                <a:gd name="T78" fmla="*/ 16 w 253"/>
                <a:gd name="T79" fmla="*/ 237 h 321"/>
                <a:gd name="T80" fmla="*/ 8 w 253"/>
                <a:gd name="T81" fmla="*/ 228 h 321"/>
                <a:gd name="T82" fmla="*/ 34 w 253"/>
                <a:gd name="T83" fmla="*/ 210 h 321"/>
                <a:gd name="T84" fmla="*/ 40 w 253"/>
                <a:gd name="T85" fmla="*/ 189 h 321"/>
                <a:gd name="T86" fmla="*/ 39 w 253"/>
                <a:gd name="T87" fmla="*/ 152 h 321"/>
                <a:gd name="T88" fmla="*/ 33 w 253"/>
                <a:gd name="T89" fmla="*/ 140 h 321"/>
                <a:gd name="T90" fmla="*/ 26 w 253"/>
                <a:gd name="T91" fmla="*/ 129 h 321"/>
                <a:gd name="T92" fmla="*/ 51 w 253"/>
                <a:gd name="T93" fmla="*/ 76 h 321"/>
                <a:gd name="T94" fmla="*/ 99 w 253"/>
                <a:gd name="T95" fmla="*/ 20 h 321"/>
                <a:gd name="T96" fmla="*/ 141 w 253"/>
                <a:gd name="T97" fmla="*/ 16 h 321"/>
                <a:gd name="T98" fmla="*/ 132 w 253"/>
                <a:gd name="T99" fmla="*/ 53 h 321"/>
                <a:gd name="T100" fmla="*/ 114 w 253"/>
                <a:gd name="T101" fmla="*/ 83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3"/>
                <a:gd name="T154" fmla="*/ 0 h 321"/>
                <a:gd name="T155" fmla="*/ 253 w 253"/>
                <a:gd name="T156" fmla="*/ 321 h 3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3" h="321">
                  <a:moveTo>
                    <a:pt x="30" y="246"/>
                  </a:moveTo>
                  <a:lnTo>
                    <a:pt x="33" y="250"/>
                  </a:lnTo>
                  <a:lnTo>
                    <a:pt x="33" y="257"/>
                  </a:lnTo>
                  <a:lnTo>
                    <a:pt x="25" y="253"/>
                  </a:lnTo>
                  <a:lnTo>
                    <a:pt x="25" y="249"/>
                  </a:lnTo>
                  <a:lnTo>
                    <a:pt x="22" y="250"/>
                  </a:lnTo>
                  <a:lnTo>
                    <a:pt x="19" y="250"/>
                  </a:lnTo>
                  <a:lnTo>
                    <a:pt x="18" y="244"/>
                  </a:lnTo>
                  <a:lnTo>
                    <a:pt x="19" y="242"/>
                  </a:lnTo>
                  <a:lnTo>
                    <a:pt x="30" y="246"/>
                  </a:lnTo>
                  <a:moveTo>
                    <a:pt x="107" y="98"/>
                  </a:moveTo>
                  <a:lnTo>
                    <a:pt x="126" y="101"/>
                  </a:lnTo>
                  <a:lnTo>
                    <a:pt x="126" y="96"/>
                  </a:lnTo>
                  <a:lnTo>
                    <a:pt x="153" y="96"/>
                  </a:lnTo>
                  <a:lnTo>
                    <a:pt x="165" y="89"/>
                  </a:lnTo>
                  <a:lnTo>
                    <a:pt x="167" y="95"/>
                  </a:lnTo>
                  <a:lnTo>
                    <a:pt x="174" y="95"/>
                  </a:lnTo>
                  <a:lnTo>
                    <a:pt x="175" y="95"/>
                  </a:lnTo>
                  <a:lnTo>
                    <a:pt x="183" y="97"/>
                  </a:lnTo>
                  <a:lnTo>
                    <a:pt x="191" y="121"/>
                  </a:lnTo>
                  <a:lnTo>
                    <a:pt x="192" y="122"/>
                  </a:lnTo>
                  <a:lnTo>
                    <a:pt x="188" y="131"/>
                  </a:lnTo>
                  <a:lnTo>
                    <a:pt x="188" y="134"/>
                  </a:lnTo>
                  <a:lnTo>
                    <a:pt x="184" y="146"/>
                  </a:lnTo>
                  <a:lnTo>
                    <a:pt x="178" y="144"/>
                  </a:lnTo>
                  <a:lnTo>
                    <a:pt x="174" y="143"/>
                  </a:lnTo>
                  <a:lnTo>
                    <a:pt x="171" y="159"/>
                  </a:lnTo>
                  <a:lnTo>
                    <a:pt x="181" y="168"/>
                  </a:lnTo>
                  <a:lnTo>
                    <a:pt x="173" y="177"/>
                  </a:lnTo>
                  <a:lnTo>
                    <a:pt x="171" y="180"/>
                  </a:lnTo>
                  <a:lnTo>
                    <a:pt x="166" y="181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5" y="190"/>
                  </a:lnTo>
                  <a:lnTo>
                    <a:pt x="165" y="198"/>
                  </a:lnTo>
                  <a:lnTo>
                    <a:pt x="170" y="206"/>
                  </a:lnTo>
                  <a:lnTo>
                    <a:pt x="178" y="203"/>
                  </a:lnTo>
                  <a:lnTo>
                    <a:pt x="186" y="208"/>
                  </a:lnTo>
                  <a:lnTo>
                    <a:pt x="188" y="203"/>
                  </a:lnTo>
                  <a:lnTo>
                    <a:pt x="200" y="206"/>
                  </a:lnTo>
                  <a:lnTo>
                    <a:pt x="202" y="206"/>
                  </a:lnTo>
                  <a:lnTo>
                    <a:pt x="203" y="206"/>
                  </a:lnTo>
                  <a:lnTo>
                    <a:pt x="204" y="211"/>
                  </a:lnTo>
                  <a:lnTo>
                    <a:pt x="200" y="216"/>
                  </a:lnTo>
                  <a:lnTo>
                    <a:pt x="199" y="218"/>
                  </a:lnTo>
                  <a:lnTo>
                    <a:pt x="202" y="219"/>
                  </a:lnTo>
                  <a:lnTo>
                    <a:pt x="207" y="223"/>
                  </a:lnTo>
                  <a:lnTo>
                    <a:pt x="216" y="228"/>
                  </a:lnTo>
                  <a:lnTo>
                    <a:pt x="213" y="237"/>
                  </a:lnTo>
                  <a:lnTo>
                    <a:pt x="221" y="248"/>
                  </a:lnTo>
                  <a:lnTo>
                    <a:pt x="222" y="240"/>
                  </a:lnTo>
                  <a:lnTo>
                    <a:pt x="234" y="232"/>
                  </a:lnTo>
                  <a:lnTo>
                    <a:pt x="233" y="241"/>
                  </a:lnTo>
                  <a:lnTo>
                    <a:pt x="233" y="248"/>
                  </a:lnTo>
                  <a:lnTo>
                    <a:pt x="237" y="250"/>
                  </a:lnTo>
                  <a:lnTo>
                    <a:pt x="230" y="256"/>
                  </a:lnTo>
                  <a:lnTo>
                    <a:pt x="239" y="257"/>
                  </a:lnTo>
                  <a:lnTo>
                    <a:pt x="241" y="261"/>
                  </a:lnTo>
                  <a:lnTo>
                    <a:pt x="245" y="257"/>
                  </a:lnTo>
                  <a:lnTo>
                    <a:pt x="249" y="259"/>
                  </a:lnTo>
                  <a:lnTo>
                    <a:pt x="246" y="265"/>
                  </a:lnTo>
                  <a:lnTo>
                    <a:pt x="249" y="266"/>
                  </a:lnTo>
                  <a:lnTo>
                    <a:pt x="253" y="269"/>
                  </a:lnTo>
                  <a:lnTo>
                    <a:pt x="246" y="280"/>
                  </a:lnTo>
                  <a:lnTo>
                    <a:pt x="242" y="287"/>
                  </a:lnTo>
                  <a:lnTo>
                    <a:pt x="243" y="294"/>
                  </a:lnTo>
                  <a:lnTo>
                    <a:pt x="245" y="295"/>
                  </a:lnTo>
                  <a:lnTo>
                    <a:pt x="241" y="304"/>
                  </a:lnTo>
                  <a:lnTo>
                    <a:pt x="229" y="297"/>
                  </a:lnTo>
                  <a:lnTo>
                    <a:pt x="228" y="292"/>
                  </a:lnTo>
                  <a:lnTo>
                    <a:pt x="232" y="288"/>
                  </a:lnTo>
                  <a:lnTo>
                    <a:pt x="234" y="284"/>
                  </a:lnTo>
                  <a:lnTo>
                    <a:pt x="234" y="282"/>
                  </a:lnTo>
                  <a:lnTo>
                    <a:pt x="234" y="280"/>
                  </a:lnTo>
                  <a:lnTo>
                    <a:pt x="233" y="275"/>
                  </a:lnTo>
                  <a:lnTo>
                    <a:pt x="233" y="274"/>
                  </a:lnTo>
                  <a:lnTo>
                    <a:pt x="228" y="267"/>
                  </a:lnTo>
                  <a:lnTo>
                    <a:pt x="226" y="274"/>
                  </a:lnTo>
                  <a:lnTo>
                    <a:pt x="228" y="283"/>
                  </a:lnTo>
                  <a:lnTo>
                    <a:pt x="225" y="287"/>
                  </a:lnTo>
                  <a:lnTo>
                    <a:pt x="220" y="295"/>
                  </a:lnTo>
                  <a:lnTo>
                    <a:pt x="216" y="295"/>
                  </a:lnTo>
                  <a:lnTo>
                    <a:pt x="216" y="304"/>
                  </a:lnTo>
                  <a:lnTo>
                    <a:pt x="217" y="307"/>
                  </a:lnTo>
                  <a:lnTo>
                    <a:pt x="216" y="309"/>
                  </a:lnTo>
                  <a:lnTo>
                    <a:pt x="211" y="309"/>
                  </a:lnTo>
                  <a:lnTo>
                    <a:pt x="199" y="307"/>
                  </a:lnTo>
                  <a:lnTo>
                    <a:pt x="190" y="307"/>
                  </a:lnTo>
                  <a:lnTo>
                    <a:pt x="184" y="307"/>
                  </a:lnTo>
                  <a:lnTo>
                    <a:pt x="175" y="309"/>
                  </a:lnTo>
                  <a:lnTo>
                    <a:pt x="171" y="317"/>
                  </a:lnTo>
                  <a:lnTo>
                    <a:pt x="169" y="321"/>
                  </a:lnTo>
                  <a:lnTo>
                    <a:pt x="165" y="314"/>
                  </a:lnTo>
                  <a:lnTo>
                    <a:pt x="162" y="321"/>
                  </a:lnTo>
                  <a:lnTo>
                    <a:pt x="150" y="320"/>
                  </a:lnTo>
                  <a:lnTo>
                    <a:pt x="145" y="318"/>
                  </a:lnTo>
                  <a:lnTo>
                    <a:pt x="144" y="317"/>
                  </a:lnTo>
                  <a:lnTo>
                    <a:pt x="141" y="316"/>
                  </a:lnTo>
                  <a:lnTo>
                    <a:pt x="140" y="316"/>
                  </a:lnTo>
                  <a:lnTo>
                    <a:pt x="135" y="316"/>
                  </a:lnTo>
                  <a:lnTo>
                    <a:pt x="132" y="316"/>
                  </a:lnTo>
                  <a:lnTo>
                    <a:pt x="124" y="313"/>
                  </a:lnTo>
                  <a:lnTo>
                    <a:pt x="114" y="308"/>
                  </a:lnTo>
                  <a:lnTo>
                    <a:pt x="106" y="307"/>
                  </a:lnTo>
                  <a:lnTo>
                    <a:pt x="97" y="308"/>
                  </a:lnTo>
                  <a:lnTo>
                    <a:pt x="93" y="313"/>
                  </a:lnTo>
                  <a:lnTo>
                    <a:pt x="84" y="320"/>
                  </a:lnTo>
                  <a:lnTo>
                    <a:pt x="80" y="317"/>
                  </a:lnTo>
                  <a:lnTo>
                    <a:pt x="82" y="311"/>
                  </a:lnTo>
                  <a:lnTo>
                    <a:pt x="86" y="305"/>
                  </a:lnTo>
                  <a:lnTo>
                    <a:pt x="90" y="303"/>
                  </a:lnTo>
                  <a:lnTo>
                    <a:pt x="93" y="303"/>
                  </a:lnTo>
                  <a:lnTo>
                    <a:pt x="101" y="301"/>
                  </a:lnTo>
                  <a:lnTo>
                    <a:pt x="106" y="290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1" y="291"/>
                  </a:lnTo>
                  <a:lnTo>
                    <a:pt x="99" y="296"/>
                  </a:lnTo>
                  <a:lnTo>
                    <a:pt x="92" y="297"/>
                  </a:lnTo>
                  <a:lnTo>
                    <a:pt x="88" y="300"/>
                  </a:lnTo>
                  <a:lnTo>
                    <a:pt x="82" y="304"/>
                  </a:lnTo>
                  <a:lnTo>
                    <a:pt x="77" y="305"/>
                  </a:lnTo>
                  <a:lnTo>
                    <a:pt x="77" y="301"/>
                  </a:lnTo>
                  <a:lnTo>
                    <a:pt x="78" y="300"/>
                  </a:lnTo>
                  <a:lnTo>
                    <a:pt x="85" y="291"/>
                  </a:lnTo>
                  <a:lnTo>
                    <a:pt x="78" y="295"/>
                  </a:lnTo>
                  <a:lnTo>
                    <a:pt x="76" y="296"/>
                  </a:lnTo>
                  <a:lnTo>
                    <a:pt x="73" y="299"/>
                  </a:lnTo>
                  <a:lnTo>
                    <a:pt x="68" y="299"/>
                  </a:lnTo>
                  <a:lnTo>
                    <a:pt x="72" y="288"/>
                  </a:lnTo>
                  <a:lnTo>
                    <a:pt x="69" y="287"/>
                  </a:lnTo>
                  <a:lnTo>
                    <a:pt x="65" y="291"/>
                  </a:lnTo>
                  <a:lnTo>
                    <a:pt x="57" y="287"/>
                  </a:lnTo>
                  <a:lnTo>
                    <a:pt x="56" y="287"/>
                  </a:lnTo>
                  <a:lnTo>
                    <a:pt x="68" y="280"/>
                  </a:lnTo>
                  <a:lnTo>
                    <a:pt x="72" y="282"/>
                  </a:lnTo>
                  <a:lnTo>
                    <a:pt x="74" y="283"/>
                  </a:lnTo>
                  <a:lnTo>
                    <a:pt x="86" y="282"/>
                  </a:lnTo>
                  <a:lnTo>
                    <a:pt x="86" y="276"/>
                  </a:lnTo>
                  <a:lnTo>
                    <a:pt x="85" y="276"/>
                  </a:lnTo>
                  <a:lnTo>
                    <a:pt x="76" y="279"/>
                  </a:lnTo>
                  <a:lnTo>
                    <a:pt x="71" y="276"/>
                  </a:lnTo>
                  <a:lnTo>
                    <a:pt x="64" y="274"/>
                  </a:lnTo>
                  <a:lnTo>
                    <a:pt x="63" y="273"/>
                  </a:lnTo>
                  <a:lnTo>
                    <a:pt x="61" y="269"/>
                  </a:lnTo>
                  <a:lnTo>
                    <a:pt x="57" y="261"/>
                  </a:lnTo>
                  <a:lnTo>
                    <a:pt x="54" y="265"/>
                  </a:lnTo>
                  <a:lnTo>
                    <a:pt x="55" y="270"/>
                  </a:lnTo>
                  <a:lnTo>
                    <a:pt x="57" y="273"/>
                  </a:lnTo>
                  <a:lnTo>
                    <a:pt x="61" y="276"/>
                  </a:lnTo>
                  <a:lnTo>
                    <a:pt x="59" y="280"/>
                  </a:lnTo>
                  <a:lnTo>
                    <a:pt x="51" y="282"/>
                  </a:lnTo>
                  <a:lnTo>
                    <a:pt x="46" y="282"/>
                  </a:lnTo>
                  <a:lnTo>
                    <a:pt x="51" y="286"/>
                  </a:lnTo>
                  <a:lnTo>
                    <a:pt x="52" y="287"/>
                  </a:lnTo>
                  <a:lnTo>
                    <a:pt x="54" y="294"/>
                  </a:lnTo>
                  <a:lnTo>
                    <a:pt x="35" y="292"/>
                  </a:lnTo>
                  <a:lnTo>
                    <a:pt x="26" y="286"/>
                  </a:lnTo>
                  <a:lnTo>
                    <a:pt x="21" y="286"/>
                  </a:lnTo>
                  <a:lnTo>
                    <a:pt x="18" y="275"/>
                  </a:lnTo>
                  <a:lnTo>
                    <a:pt x="25" y="273"/>
                  </a:lnTo>
                  <a:lnTo>
                    <a:pt x="26" y="269"/>
                  </a:lnTo>
                  <a:lnTo>
                    <a:pt x="30" y="261"/>
                  </a:lnTo>
                  <a:lnTo>
                    <a:pt x="39" y="262"/>
                  </a:lnTo>
                  <a:lnTo>
                    <a:pt x="38" y="258"/>
                  </a:lnTo>
                  <a:lnTo>
                    <a:pt x="48" y="254"/>
                  </a:lnTo>
                  <a:lnTo>
                    <a:pt x="52" y="252"/>
                  </a:lnTo>
                  <a:lnTo>
                    <a:pt x="54" y="252"/>
                  </a:lnTo>
                  <a:lnTo>
                    <a:pt x="56" y="250"/>
                  </a:lnTo>
                  <a:lnTo>
                    <a:pt x="64" y="245"/>
                  </a:lnTo>
                  <a:lnTo>
                    <a:pt x="67" y="244"/>
                  </a:lnTo>
                  <a:lnTo>
                    <a:pt x="69" y="242"/>
                  </a:lnTo>
                  <a:lnTo>
                    <a:pt x="68" y="240"/>
                  </a:lnTo>
                  <a:lnTo>
                    <a:pt x="63" y="241"/>
                  </a:lnTo>
                  <a:lnTo>
                    <a:pt x="57" y="242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0" y="240"/>
                  </a:lnTo>
                  <a:lnTo>
                    <a:pt x="39" y="233"/>
                  </a:lnTo>
                  <a:lnTo>
                    <a:pt x="37" y="236"/>
                  </a:lnTo>
                  <a:lnTo>
                    <a:pt x="35" y="237"/>
                  </a:lnTo>
                  <a:lnTo>
                    <a:pt x="37" y="244"/>
                  </a:lnTo>
                  <a:lnTo>
                    <a:pt x="30" y="242"/>
                  </a:lnTo>
                  <a:lnTo>
                    <a:pt x="27" y="242"/>
                  </a:lnTo>
                  <a:lnTo>
                    <a:pt x="21" y="240"/>
                  </a:lnTo>
                  <a:lnTo>
                    <a:pt x="16" y="237"/>
                  </a:lnTo>
                  <a:lnTo>
                    <a:pt x="10" y="236"/>
                  </a:lnTo>
                  <a:lnTo>
                    <a:pt x="4" y="233"/>
                  </a:lnTo>
                  <a:lnTo>
                    <a:pt x="0" y="231"/>
                  </a:lnTo>
                  <a:lnTo>
                    <a:pt x="8" y="228"/>
                  </a:lnTo>
                  <a:lnTo>
                    <a:pt x="10" y="227"/>
                  </a:lnTo>
                  <a:lnTo>
                    <a:pt x="13" y="227"/>
                  </a:lnTo>
                  <a:lnTo>
                    <a:pt x="17" y="225"/>
                  </a:lnTo>
                  <a:lnTo>
                    <a:pt x="25" y="222"/>
                  </a:lnTo>
                  <a:lnTo>
                    <a:pt x="34" y="210"/>
                  </a:lnTo>
                  <a:lnTo>
                    <a:pt x="34" y="198"/>
                  </a:lnTo>
                  <a:lnTo>
                    <a:pt x="35" y="197"/>
                  </a:lnTo>
                  <a:lnTo>
                    <a:pt x="37" y="194"/>
                  </a:lnTo>
                  <a:lnTo>
                    <a:pt x="38" y="193"/>
                  </a:lnTo>
                  <a:lnTo>
                    <a:pt x="40" y="189"/>
                  </a:lnTo>
                  <a:lnTo>
                    <a:pt x="39" y="185"/>
                  </a:lnTo>
                  <a:lnTo>
                    <a:pt x="35" y="177"/>
                  </a:lnTo>
                  <a:lnTo>
                    <a:pt x="40" y="160"/>
                  </a:lnTo>
                  <a:lnTo>
                    <a:pt x="39" y="152"/>
                  </a:lnTo>
                  <a:lnTo>
                    <a:pt x="39" y="151"/>
                  </a:lnTo>
                  <a:lnTo>
                    <a:pt x="43" y="143"/>
                  </a:lnTo>
                  <a:lnTo>
                    <a:pt x="40" y="144"/>
                  </a:lnTo>
                  <a:lnTo>
                    <a:pt x="39" y="146"/>
                  </a:lnTo>
                  <a:lnTo>
                    <a:pt x="33" y="140"/>
                  </a:lnTo>
                  <a:lnTo>
                    <a:pt x="27" y="146"/>
                  </a:lnTo>
                  <a:lnTo>
                    <a:pt x="25" y="140"/>
                  </a:lnTo>
                  <a:lnTo>
                    <a:pt x="23" y="139"/>
                  </a:lnTo>
                  <a:lnTo>
                    <a:pt x="19" y="134"/>
                  </a:lnTo>
                  <a:lnTo>
                    <a:pt x="26" y="129"/>
                  </a:lnTo>
                  <a:lnTo>
                    <a:pt x="47" y="125"/>
                  </a:lnTo>
                  <a:lnTo>
                    <a:pt x="43" y="105"/>
                  </a:lnTo>
                  <a:lnTo>
                    <a:pt x="35" y="104"/>
                  </a:lnTo>
                  <a:lnTo>
                    <a:pt x="51" y="76"/>
                  </a:lnTo>
                  <a:lnTo>
                    <a:pt x="46" y="74"/>
                  </a:lnTo>
                  <a:lnTo>
                    <a:pt x="46" y="67"/>
                  </a:lnTo>
                  <a:lnTo>
                    <a:pt x="56" y="60"/>
                  </a:lnTo>
                  <a:lnTo>
                    <a:pt x="63" y="49"/>
                  </a:lnTo>
                  <a:lnTo>
                    <a:pt x="99" y="20"/>
                  </a:lnTo>
                  <a:lnTo>
                    <a:pt x="97" y="11"/>
                  </a:lnTo>
                  <a:lnTo>
                    <a:pt x="106" y="2"/>
                  </a:lnTo>
                  <a:lnTo>
                    <a:pt x="114" y="0"/>
                  </a:lnTo>
                  <a:lnTo>
                    <a:pt x="137" y="11"/>
                  </a:lnTo>
                  <a:lnTo>
                    <a:pt x="141" y="16"/>
                  </a:lnTo>
                  <a:lnTo>
                    <a:pt x="135" y="17"/>
                  </a:lnTo>
                  <a:lnTo>
                    <a:pt x="135" y="23"/>
                  </a:lnTo>
                  <a:lnTo>
                    <a:pt x="129" y="41"/>
                  </a:lnTo>
                  <a:lnTo>
                    <a:pt x="133" y="50"/>
                  </a:lnTo>
                  <a:lnTo>
                    <a:pt x="132" y="53"/>
                  </a:lnTo>
                  <a:lnTo>
                    <a:pt x="123" y="54"/>
                  </a:lnTo>
                  <a:lnTo>
                    <a:pt x="129" y="68"/>
                  </a:lnTo>
                  <a:lnTo>
                    <a:pt x="124" y="81"/>
                  </a:lnTo>
                  <a:lnTo>
                    <a:pt x="116" y="83"/>
                  </a:lnTo>
                  <a:lnTo>
                    <a:pt x="114" y="83"/>
                  </a:lnTo>
                  <a:lnTo>
                    <a:pt x="118" y="88"/>
                  </a:lnTo>
                  <a:lnTo>
                    <a:pt x="115" y="91"/>
                  </a:lnTo>
                  <a:lnTo>
                    <a:pt x="107" y="9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09" name="Freeform 1402"/>
            <p:cNvSpPr>
              <a:spLocks noEditPoints="1"/>
            </p:cNvSpPr>
            <p:nvPr/>
          </p:nvSpPr>
          <p:spPr bwMode="auto">
            <a:xfrm>
              <a:off x="2770" y="3500"/>
              <a:ext cx="330" cy="409"/>
            </a:xfrm>
            <a:custGeom>
              <a:avLst/>
              <a:gdLst>
                <a:gd name="T0" fmla="*/ 119 w 330"/>
                <a:gd name="T1" fmla="*/ 352 h 409"/>
                <a:gd name="T2" fmla="*/ 70 w 330"/>
                <a:gd name="T3" fmla="*/ 184 h 409"/>
                <a:gd name="T4" fmla="*/ 96 w 330"/>
                <a:gd name="T5" fmla="*/ 166 h 409"/>
                <a:gd name="T6" fmla="*/ 121 w 330"/>
                <a:gd name="T7" fmla="*/ 163 h 409"/>
                <a:gd name="T8" fmla="*/ 79 w 330"/>
                <a:gd name="T9" fmla="*/ 144 h 409"/>
                <a:gd name="T10" fmla="*/ 164 w 330"/>
                <a:gd name="T11" fmla="*/ 135 h 409"/>
                <a:gd name="T12" fmla="*/ 12 w 330"/>
                <a:gd name="T13" fmla="*/ 106 h 409"/>
                <a:gd name="T14" fmla="*/ 41 w 330"/>
                <a:gd name="T15" fmla="*/ 151 h 409"/>
                <a:gd name="T16" fmla="*/ 61 w 330"/>
                <a:gd name="T17" fmla="*/ 121 h 409"/>
                <a:gd name="T18" fmla="*/ 301 w 330"/>
                <a:gd name="T19" fmla="*/ 25 h 409"/>
                <a:gd name="T20" fmla="*/ 299 w 330"/>
                <a:gd name="T21" fmla="*/ 102 h 409"/>
                <a:gd name="T22" fmla="*/ 265 w 330"/>
                <a:gd name="T23" fmla="*/ 176 h 409"/>
                <a:gd name="T24" fmla="*/ 223 w 330"/>
                <a:gd name="T25" fmla="*/ 254 h 409"/>
                <a:gd name="T26" fmla="*/ 199 w 330"/>
                <a:gd name="T27" fmla="*/ 324 h 409"/>
                <a:gd name="T28" fmla="*/ 207 w 330"/>
                <a:gd name="T29" fmla="*/ 355 h 409"/>
                <a:gd name="T30" fmla="*/ 197 w 330"/>
                <a:gd name="T31" fmla="*/ 400 h 409"/>
                <a:gd name="T32" fmla="*/ 161 w 330"/>
                <a:gd name="T33" fmla="*/ 398 h 409"/>
                <a:gd name="T34" fmla="*/ 123 w 330"/>
                <a:gd name="T35" fmla="*/ 352 h 409"/>
                <a:gd name="T36" fmla="*/ 97 w 330"/>
                <a:gd name="T37" fmla="*/ 341 h 409"/>
                <a:gd name="T38" fmla="*/ 72 w 330"/>
                <a:gd name="T39" fmla="*/ 293 h 409"/>
                <a:gd name="T40" fmla="*/ 81 w 330"/>
                <a:gd name="T41" fmla="*/ 236 h 409"/>
                <a:gd name="T42" fmla="*/ 93 w 330"/>
                <a:gd name="T43" fmla="*/ 220 h 409"/>
                <a:gd name="T44" fmla="*/ 95 w 330"/>
                <a:gd name="T45" fmla="*/ 199 h 409"/>
                <a:gd name="T46" fmla="*/ 109 w 330"/>
                <a:gd name="T47" fmla="*/ 224 h 409"/>
                <a:gd name="T48" fmla="*/ 136 w 330"/>
                <a:gd name="T49" fmla="*/ 225 h 409"/>
                <a:gd name="T50" fmla="*/ 169 w 330"/>
                <a:gd name="T51" fmla="*/ 259 h 409"/>
                <a:gd name="T52" fmla="*/ 160 w 330"/>
                <a:gd name="T53" fmla="*/ 231 h 409"/>
                <a:gd name="T54" fmla="*/ 212 w 330"/>
                <a:gd name="T55" fmla="*/ 214 h 409"/>
                <a:gd name="T56" fmla="*/ 176 w 330"/>
                <a:gd name="T57" fmla="*/ 216 h 409"/>
                <a:gd name="T58" fmla="*/ 155 w 330"/>
                <a:gd name="T59" fmla="*/ 214 h 409"/>
                <a:gd name="T60" fmla="*/ 135 w 330"/>
                <a:gd name="T61" fmla="*/ 187 h 409"/>
                <a:gd name="T62" fmla="*/ 157 w 330"/>
                <a:gd name="T63" fmla="*/ 174 h 409"/>
                <a:gd name="T64" fmla="*/ 176 w 330"/>
                <a:gd name="T65" fmla="*/ 152 h 409"/>
                <a:gd name="T66" fmla="*/ 218 w 330"/>
                <a:gd name="T67" fmla="*/ 139 h 409"/>
                <a:gd name="T68" fmla="*/ 194 w 330"/>
                <a:gd name="T69" fmla="*/ 140 h 409"/>
                <a:gd name="T70" fmla="*/ 177 w 330"/>
                <a:gd name="T71" fmla="*/ 134 h 409"/>
                <a:gd name="T72" fmla="*/ 191 w 330"/>
                <a:gd name="T73" fmla="*/ 129 h 409"/>
                <a:gd name="T74" fmla="*/ 167 w 330"/>
                <a:gd name="T75" fmla="*/ 125 h 409"/>
                <a:gd name="T76" fmla="*/ 189 w 330"/>
                <a:gd name="T77" fmla="*/ 100 h 409"/>
                <a:gd name="T78" fmla="*/ 198 w 330"/>
                <a:gd name="T79" fmla="*/ 84 h 409"/>
                <a:gd name="T80" fmla="*/ 207 w 330"/>
                <a:gd name="T81" fmla="*/ 70 h 409"/>
                <a:gd name="T82" fmla="*/ 202 w 330"/>
                <a:gd name="T83" fmla="*/ 67 h 409"/>
                <a:gd name="T84" fmla="*/ 182 w 330"/>
                <a:gd name="T85" fmla="*/ 98 h 409"/>
                <a:gd name="T86" fmla="*/ 148 w 330"/>
                <a:gd name="T87" fmla="*/ 96 h 409"/>
                <a:gd name="T88" fmla="*/ 150 w 330"/>
                <a:gd name="T89" fmla="*/ 84 h 409"/>
                <a:gd name="T90" fmla="*/ 140 w 330"/>
                <a:gd name="T91" fmla="*/ 75 h 409"/>
                <a:gd name="T92" fmla="*/ 119 w 330"/>
                <a:gd name="T93" fmla="*/ 97 h 409"/>
                <a:gd name="T94" fmla="*/ 131 w 330"/>
                <a:gd name="T95" fmla="*/ 119 h 409"/>
                <a:gd name="T96" fmla="*/ 112 w 330"/>
                <a:gd name="T97" fmla="*/ 114 h 409"/>
                <a:gd name="T98" fmla="*/ 105 w 330"/>
                <a:gd name="T99" fmla="*/ 75 h 409"/>
                <a:gd name="T100" fmla="*/ 105 w 330"/>
                <a:gd name="T101" fmla="*/ 102 h 409"/>
                <a:gd name="T102" fmla="*/ 84 w 330"/>
                <a:gd name="T103" fmla="*/ 119 h 409"/>
                <a:gd name="T104" fmla="*/ 71 w 330"/>
                <a:gd name="T105" fmla="*/ 100 h 409"/>
                <a:gd name="T106" fmla="*/ 63 w 330"/>
                <a:gd name="T107" fmla="*/ 93 h 409"/>
                <a:gd name="T108" fmla="*/ 81 w 330"/>
                <a:gd name="T109" fmla="*/ 72 h 409"/>
                <a:gd name="T110" fmla="*/ 109 w 330"/>
                <a:gd name="T111" fmla="*/ 42 h 409"/>
                <a:gd name="T112" fmla="*/ 135 w 330"/>
                <a:gd name="T113" fmla="*/ 46 h 409"/>
                <a:gd name="T114" fmla="*/ 146 w 330"/>
                <a:gd name="T115" fmla="*/ 40 h 409"/>
                <a:gd name="T116" fmla="*/ 188 w 330"/>
                <a:gd name="T117" fmla="*/ 60 h 409"/>
                <a:gd name="T118" fmla="*/ 244 w 330"/>
                <a:gd name="T119" fmla="*/ 0 h 4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409"/>
                <a:gd name="T182" fmla="*/ 330 w 330"/>
                <a:gd name="T183" fmla="*/ 409 h 4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409">
                  <a:moveTo>
                    <a:pt x="119" y="352"/>
                  </a:moveTo>
                  <a:lnTo>
                    <a:pt x="122" y="365"/>
                  </a:lnTo>
                  <a:lnTo>
                    <a:pt x="116" y="364"/>
                  </a:lnTo>
                  <a:lnTo>
                    <a:pt x="114" y="358"/>
                  </a:lnTo>
                  <a:lnTo>
                    <a:pt x="109" y="359"/>
                  </a:lnTo>
                  <a:lnTo>
                    <a:pt x="108" y="359"/>
                  </a:lnTo>
                  <a:lnTo>
                    <a:pt x="108" y="354"/>
                  </a:lnTo>
                  <a:lnTo>
                    <a:pt x="119" y="352"/>
                  </a:lnTo>
                  <a:moveTo>
                    <a:pt x="68" y="185"/>
                  </a:moveTo>
                  <a:lnTo>
                    <a:pt x="67" y="185"/>
                  </a:lnTo>
                  <a:lnTo>
                    <a:pt x="66" y="185"/>
                  </a:lnTo>
                  <a:lnTo>
                    <a:pt x="64" y="184"/>
                  </a:lnTo>
                  <a:lnTo>
                    <a:pt x="66" y="182"/>
                  </a:lnTo>
                  <a:lnTo>
                    <a:pt x="67" y="182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68" y="185"/>
                  </a:lnTo>
                  <a:moveTo>
                    <a:pt x="119" y="187"/>
                  </a:moveTo>
                  <a:lnTo>
                    <a:pt x="114" y="189"/>
                  </a:lnTo>
                  <a:lnTo>
                    <a:pt x="106" y="184"/>
                  </a:lnTo>
                  <a:lnTo>
                    <a:pt x="92" y="173"/>
                  </a:lnTo>
                  <a:lnTo>
                    <a:pt x="92" y="170"/>
                  </a:lnTo>
                  <a:lnTo>
                    <a:pt x="95" y="166"/>
                  </a:lnTo>
                  <a:lnTo>
                    <a:pt x="96" y="166"/>
                  </a:lnTo>
                  <a:lnTo>
                    <a:pt x="97" y="168"/>
                  </a:lnTo>
                  <a:lnTo>
                    <a:pt x="116" y="176"/>
                  </a:lnTo>
                  <a:lnTo>
                    <a:pt x="119" y="178"/>
                  </a:lnTo>
                  <a:lnTo>
                    <a:pt x="119" y="187"/>
                  </a:lnTo>
                  <a:moveTo>
                    <a:pt x="136" y="163"/>
                  </a:moveTo>
                  <a:lnTo>
                    <a:pt x="129" y="170"/>
                  </a:lnTo>
                  <a:lnTo>
                    <a:pt x="123" y="170"/>
                  </a:lnTo>
                  <a:lnTo>
                    <a:pt x="121" y="163"/>
                  </a:lnTo>
                  <a:lnTo>
                    <a:pt x="131" y="155"/>
                  </a:lnTo>
                  <a:lnTo>
                    <a:pt x="136" y="163"/>
                  </a:lnTo>
                  <a:moveTo>
                    <a:pt x="78" y="156"/>
                  </a:moveTo>
                  <a:lnTo>
                    <a:pt x="76" y="159"/>
                  </a:lnTo>
                  <a:lnTo>
                    <a:pt x="71" y="152"/>
                  </a:lnTo>
                  <a:lnTo>
                    <a:pt x="68" y="148"/>
                  </a:lnTo>
                  <a:lnTo>
                    <a:pt x="72" y="138"/>
                  </a:lnTo>
                  <a:lnTo>
                    <a:pt x="79" y="144"/>
                  </a:lnTo>
                  <a:lnTo>
                    <a:pt x="80" y="146"/>
                  </a:lnTo>
                  <a:lnTo>
                    <a:pt x="79" y="152"/>
                  </a:lnTo>
                  <a:lnTo>
                    <a:pt x="78" y="156"/>
                  </a:lnTo>
                  <a:moveTo>
                    <a:pt x="148" y="147"/>
                  </a:moveTo>
                  <a:lnTo>
                    <a:pt x="147" y="138"/>
                  </a:lnTo>
                  <a:lnTo>
                    <a:pt x="15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8" y="146"/>
                  </a:lnTo>
                  <a:lnTo>
                    <a:pt x="152" y="147"/>
                  </a:lnTo>
                  <a:lnTo>
                    <a:pt x="148" y="147"/>
                  </a:lnTo>
                  <a:moveTo>
                    <a:pt x="11" y="114"/>
                  </a:moveTo>
                  <a:lnTo>
                    <a:pt x="4" y="114"/>
                  </a:lnTo>
                  <a:lnTo>
                    <a:pt x="0" y="108"/>
                  </a:lnTo>
                  <a:lnTo>
                    <a:pt x="7" y="102"/>
                  </a:lnTo>
                  <a:lnTo>
                    <a:pt x="12" y="106"/>
                  </a:lnTo>
                  <a:lnTo>
                    <a:pt x="11" y="113"/>
                  </a:lnTo>
                  <a:lnTo>
                    <a:pt x="11" y="114"/>
                  </a:lnTo>
                  <a:moveTo>
                    <a:pt x="51" y="160"/>
                  </a:moveTo>
                  <a:lnTo>
                    <a:pt x="47" y="160"/>
                  </a:lnTo>
                  <a:lnTo>
                    <a:pt x="45" y="159"/>
                  </a:lnTo>
                  <a:lnTo>
                    <a:pt x="40" y="157"/>
                  </a:lnTo>
                  <a:lnTo>
                    <a:pt x="41" y="152"/>
                  </a:lnTo>
                  <a:lnTo>
                    <a:pt x="41" y="151"/>
                  </a:lnTo>
                  <a:lnTo>
                    <a:pt x="40" y="147"/>
                  </a:lnTo>
                  <a:lnTo>
                    <a:pt x="40" y="142"/>
                  </a:lnTo>
                  <a:lnTo>
                    <a:pt x="46" y="121"/>
                  </a:lnTo>
                  <a:lnTo>
                    <a:pt x="53" y="100"/>
                  </a:lnTo>
                  <a:lnTo>
                    <a:pt x="54" y="91"/>
                  </a:lnTo>
                  <a:lnTo>
                    <a:pt x="58" y="91"/>
                  </a:lnTo>
                  <a:lnTo>
                    <a:pt x="62" y="100"/>
                  </a:lnTo>
                  <a:lnTo>
                    <a:pt x="61" y="121"/>
                  </a:lnTo>
                  <a:lnTo>
                    <a:pt x="63" y="130"/>
                  </a:lnTo>
                  <a:lnTo>
                    <a:pt x="58" y="152"/>
                  </a:lnTo>
                  <a:lnTo>
                    <a:pt x="55" y="159"/>
                  </a:lnTo>
                  <a:lnTo>
                    <a:pt x="51" y="160"/>
                  </a:lnTo>
                  <a:moveTo>
                    <a:pt x="269" y="41"/>
                  </a:moveTo>
                  <a:lnTo>
                    <a:pt x="271" y="41"/>
                  </a:lnTo>
                  <a:lnTo>
                    <a:pt x="273" y="40"/>
                  </a:lnTo>
                  <a:lnTo>
                    <a:pt x="301" y="25"/>
                  </a:lnTo>
                  <a:lnTo>
                    <a:pt x="319" y="24"/>
                  </a:lnTo>
                  <a:lnTo>
                    <a:pt x="317" y="46"/>
                  </a:lnTo>
                  <a:lnTo>
                    <a:pt x="330" y="54"/>
                  </a:lnTo>
                  <a:lnTo>
                    <a:pt x="315" y="59"/>
                  </a:lnTo>
                  <a:lnTo>
                    <a:pt x="305" y="75"/>
                  </a:lnTo>
                  <a:lnTo>
                    <a:pt x="299" y="71"/>
                  </a:lnTo>
                  <a:lnTo>
                    <a:pt x="292" y="92"/>
                  </a:lnTo>
                  <a:lnTo>
                    <a:pt x="299" y="102"/>
                  </a:lnTo>
                  <a:lnTo>
                    <a:pt x="288" y="110"/>
                  </a:lnTo>
                  <a:lnTo>
                    <a:pt x="278" y="114"/>
                  </a:lnTo>
                  <a:lnTo>
                    <a:pt x="279" y="117"/>
                  </a:lnTo>
                  <a:lnTo>
                    <a:pt x="284" y="122"/>
                  </a:lnTo>
                  <a:lnTo>
                    <a:pt x="278" y="122"/>
                  </a:lnTo>
                  <a:lnTo>
                    <a:pt x="274" y="130"/>
                  </a:lnTo>
                  <a:lnTo>
                    <a:pt x="266" y="152"/>
                  </a:lnTo>
                  <a:lnTo>
                    <a:pt x="265" y="176"/>
                  </a:lnTo>
                  <a:lnTo>
                    <a:pt x="278" y="180"/>
                  </a:lnTo>
                  <a:lnTo>
                    <a:pt x="269" y="189"/>
                  </a:lnTo>
                  <a:lnTo>
                    <a:pt x="271" y="198"/>
                  </a:lnTo>
                  <a:lnTo>
                    <a:pt x="235" y="227"/>
                  </a:lnTo>
                  <a:lnTo>
                    <a:pt x="228" y="238"/>
                  </a:lnTo>
                  <a:lnTo>
                    <a:pt x="218" y="245"/>
                  </a:lnTo>
                  <a:lnTo>
                    <a:pt x="218" y="252"/>
                  </a:lnTo>
                  <a:lnTo>
                    <a:pt x="223" y="254"/>
                  </a:lnTo>
                  <a:lnTo>
                    <a:pt x="207" y="282"/>
                  </a:lnTo>
                  <a:lnTo>
                    <a:pt x="215" y="283"/>
                  </a:lnTo>
                  <a:lnTo>
                    <a:pt x="219" y="303"/>
                  </a:lnTo>
                  <a:lnTo>
                    <a:pt x="198" y="307"/>
                  </a:lnTo>
                  <a:lnTo>
                    <a:pt x="191" y="312"/>
                  </a:lnTo>
                  <a:lnTo>
                    <a:pt x="195" y="317"/>
                  </a:lnTo>
                  <a:lnTo>
                    <a:pt x="197" y="318"/>
                  </a:lnTo>
                  <a:lnTo>
                    <a:pt x="199" y="324"/>
                  </a:lnTo>
                  <a:lnTo>
                    <a:pt x="205" y="318"/>
                  </a:lnTo>
                  <a:lnTo>
                    <a:pt x="211" y="324"/>
                  </a:lnTo>
                  <a:lnTo>
                    <a:pt x="212" y="322"/>
                  </a:lnTo>
                  <a:lnTo>
                    <a:pt x="215" y="321"/>
                  </a:lnTo>
                  <a:lnTo>
                    <a:pt x="211" y="329"/>
                  </a:lnTo>
                  <a:lnTo>
                    <a:pt x="211" y="330"/>
                  </a:lnTo>
                  <a:lnTo>
                    <a:pt x="212" y="338"/>
                  </a:lnTo>
                  <a:lnTo>
                    <a:pt x="207" y="355"/>
                  </a:lnTo>
                  <a:lnTo>
                    <a:pt x="211" y="363"/>
                  </a:lnTo>
                  <a:lnTo>
                    <a:pt x="212" y="367"/>
                  </a:lnTo>
                  <a:lnTo>
                    <a:pt x="210" y="371"/>
                  </a:lnTo>
                  <a:lnTo>
                    <a:pt x="209" y="372"/>
                  </a:lnTo>
                  <a:lnTo>
                    <a:pt x="207" y="375"/>
                  </a:lnTo>
                  <a:lnTo>
                    <a:pt x="206" y="376"/>
                  </a:lnTo>
                  <a:lnTo>
                    <a:pt x="206" y="388"/>
                  </a:lnTo>
                  <a:lnTo>
                    <a:pt x="197" y="400"/>
                  </a:lnTo>
                  <a:lnTo>
                    <a:pt x="189" y="403"/>
                  </a:lnTo>
                  <a:lnTo>
                    <a:pt x="185" y="405"/>
                  </a:lnTo>
                  <a:lnTo>
                    <a:pt x="182" y="405"/>
                  </a:lnTo>
                  <a:lnTo>
                    <a:pt x="180" y="406"/>
                  </a:lnTo>
                  <a:lnTo>
                    <a:pt x="172" y="409"/>
                  </a:lnTo>
                  <a:lnTo>
                    <a:pt x="171" y="407"/>
                  </a:lnTo>
                  <a:lnTo>
                    <a:pt x="165" y="401"/>
                  </a:lnTo>
                  <a:lnTo>
                    <a:pt x="161" y="398"/>
                  </a:lnTo>
                  <a:lnTo>
                    <a:pt x="151" y="390"/>
                  </a:lnTo>
                  <a:lnTo>
                    <a:pt x="144" y="386"/>
                  </a:lnTo>
                  <a:lnTo>
                    <a:pt x="139" y="382"/>
                  </a:lnTo>
                  <a:lnTo>
                    <a:pt x="130" y="377"/>
                  </a:lnTo>
                  <a:lnTo>
                    <a:pt x="127" y="373"/>
                  </a:lnTo>
                  <a:lnTo>
                    <a:pt x="125" y="365"/>
                  </a:lnTo>
                  <a:lnTo>
                    <a:pt x="123" y="355"/>
                  </a:lnTo>
                  <a:lnTo>
                    <a:pt x="123" y="352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17" y="350"/>
                  </a:lnTo>
                  <a:lnTo>
                    <a:pt x="114" y="348"/>
                  </a:lnTo>
                  <a:lnTo>
                    <a:pt x="108" y="347"/>
                  </a:lnTo>
                  <a:lnTo>
                    <a:pt x="105" y="346"/>
                  </a:lnTo>
                  <a:lnTo>
                    <a:pt x="101" y="346"/>
                  </a:lnTo>
                  <a:lnTo>
                    <a:pt x="97" y="341"/>
                  </a:lnTo>
                  <a:lnTo>
                    <a:pt x="99" y="333"/>
                  </a:lnTo>
                  <a:lnTo>
                    <a:pt x="92" y="329"/>
                  </a:lnTo>
                  <a:lnTo>
                    <a:pt x="85" y="326"/>
                  </a:lnTo>
                  <a:lnTo>
                    <a:pt x="81" y="324"/>
                  </a:lnTo>
                  <a:lnTo>
                    <a:pt x="80" y="321"/>
                  </a:lnTo>
                  <a:lnTo>
                    <a:pt x="78" y="310"/>
                  </a:lnTo>
                  <a:lnTo>
                    <a:pt x="76" y="305"/>
                  </a:lnTo>
                  <a:lnTo>
                    <a:pt x="72" y="293"/>
                  </a:lnTo>
                  <a:lnTo>
                    <a:pt x="70" y="286"/>
                  </a:lnTo>
                  <a:lnTo>
                    <a:pt x="70" y="284"/>
                  </a:lnTo>
                  <a:lnTo>
                    <a:pt x="68" y="274"/>
                  </a:lnTo>
                  <a:lnTo>
                    <a:pt x="67" y="267"/>
                  </a:lnTo>
                  <a:lnTo>
                    <a:pt x="75" y="256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81" y="236"/>
                  </a:lnTo>
                  <a:lnTo>
                    <a:pt x="83" y="231"/>
                  </a:lnTo>
                  <a:lnTo>
                    <a:pt x="83" y="223"/>
                  </a:lnTo>
                  <a:lnTo>
                    <a:pt x="83" y="216"/>
                  </a:lnTo>
                  <a:lnTo>
                    <a:pt x="85" y="219"/>
                  </a:lnTo>
                  <a:lnTo>
                    <a:pt x="91" y="227"/>
                  </a:lnTo>
                  <a:lnTo>
                    <a:pt x="95" y="224"/>
                  </a:lnTo>
                  <a:lnTo>
                    <a:pt x="97" y="223"/>
                  </a:lnTo>
                  <a:lnTo>
                    <a:pt x="93" y="220"/>
                  </a:lnTo>
                  <a:lnTo>
                    <a:pt x="91" y="216"/>
                  </a:lnTo>
                  <a:lnTo>
                    <a:pt x="89" y="214"/>
                  </a:lnTo>
                  <a:lnTo>
                    <a:pt x="88" y="212"/>
                  </a:lnTo>
                  <a:lnTo>
                    <a:pt x="88" y="211"/>
                  </a:lnTo>
                  <a:lnTo>
                    <a:pt x="87" y="207"/>
                  </a:lnTo>
                  <a:lnTo>
                    <a:pt x="89" y="195"/>
                  </a:lnTo>
                  <a:lnTo>
                    <a:pt x="93" y="198"/>
                  </a:lnTo>
                  <a:lnTo>
                    <a:pt x="95" y="199"/>
                  </a:lnTo>
                  <a:lnTo>
                    <a:pt x="96" y="199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105" y="212"/>
                  </a:lnTo>
                  <a:lnTo>
                    <a:pt x="108" y="212"/>
                  </a:lnTo>
                  <a:lnTo>
                    <a:pt x="110" y="214"/>
                  </a:lnTo>
                  <a:lnTo>
                    <a:pt x="109" y="218"/>
                  </a:lnTo>
                  <a:lnTo>
                    <a:pt x="109" y="224"/>
                  </a:lnTo>
                  <a:lnTo>
                    <a:pt x="105" y="236"/>
                  </a:lnTo>
                  <a:lnTo>
                    <a:pt x="109" y="238"/>
                  </a:lnTo>
                  <a:lnTo>
                    <a:pt x="113" y="225"/>
                  </a:lnTo>
                  <a:lnTo>
                    <a:pt x="119" y="227"/>
                  </a:lnTo>
                  <a:lnTo>
                    <a:pt x="125" y="221"/>
                  </a:lnTo>
                  <a:lnTo>
                    <a:pt x="126" y="220"/>
                  </a:lnTo>
                  <a:lnTo>
                    <a:pt x="131" y="220"/>
                  </a:lnTo>
                  <a:lnTo>
                    <a:pt x="136" y="225"/>
                  </a:lnTo>
                  <a:lnTo>
                    <a:pt x="139" y="228"/>
                  </a:lnTo>
                  <a:lnTo>
                    <a:pt x="142" y="231"/>
                  </a:lnTo>
                  <a:lnTo>
                    <a:pt x="147" y="240"/>
                  </a:lnTo>
                  <a:lnTo>
                    <a:pt x="148" y="241"/>
                  </a:lnTo>
                  <a:lnTo>
                    <a:pt x="152" y="249"/>
                  </a:lnTo>
                  <a:lnTo>
                    <a:pt x="155" y="254"/>
                  </a:lnTo>
                  <a:lnTo>
                    <a:pt x="164" y="258"/>
                  </a:lnTo>
                  <a:lnTo>
                    <a:pt x="169" y="259"/>
                  </a:lnTo>
                  <a:lnTo>
                    <a:pt x="176" y="259"/>
                  </a:lnTo>
                  <a:lnTo>
                    <a:pt x="174" y="256"/>
                  </a:lnTo>
                  <a:lnTo>
                    <a:pt x="172" y="254"/>
                  </a:lnTo>
                  <a:lnTo>
                    <a:pt x="168" y="254"/>
                  </a:lnTo>
                  <a:lnTo>
                    <a:pt x="164" y="253"/>
                  </a:lnTo>
                  <a:lnTo>
                    <a:pt x="157" y="246"/>
                  </a:lnTo>
                  <a:lnTo>
                    <a:pt x="154" y="241"/>
                  </a:lnTo>
                  <a:lnTo>
                    <a:pt x="160" y="231"/>
                  </a:lnTo>
                  <a:lnTo>
                    <a:pt x="168" y="225"/>
                  </a:lnTo>
                  <a:lnTo>
                    <a:pt x="180" y="220"/>
                  </a:lnTo>
                  <a:lnTo>
                    <a:pt x="181" y="220"/>
                  </a:lnTo>
                  <a:lnTo>
                    <a:pt x="182" y="219"/>
                  </a:lnTo>
                  <a:lnTo>
                    <a:pt x="190" y="219"/>
                  </a:lnTo>
                  <a:lnTo>
                    <a:pt x="202" y="218"/>
                  </a:lnTo>
                  <a:lnTo>
                    <a:pt x="209" y="215"/>
                  </a:lnTo>
                  <a:lnTo>
                    <a:pt x="212" y="214"/>
                  </a:lnTo>
                  <a:lnTo>
                    <a:pt x="219" y="212"/>
                  </a:lnTo>
                  <a:lnTo>
                    <a:pt x="216" y="210"/>
                  </a:lnTo>
                  <a:lnTo>
                    <a:pt x="202" y="211"/>
                  </a:lnTo>
                  <a:lnTo>
                    <a:pt x="197" y="212"/>
                  </a:lnTo>
                  <a:lnTo>
                    <a:pt x="193" y="214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6"/>
                  </a:lnTo>
                  <a:lnTo>
                    <a:pt x="169" y="219"/>
                  </a:lnTo>
                  <a:lnTo>
                    <a:pt x="157" y="225"/>
                  </a:lnTo>
                  <a:lnTo>
                    <a:pt x="152" y="232"/>
                  </a:lnTo>
                  <a:lnTo>
                    <a:pt x="150" y="235"/>
                  </a:lnTo>
                  <a:lnTo>
                    <a:pt x="147" y="227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55" y="214"/>
                  </a:lnTo>
                  <a:lnTo>
                    <a:pt x="154" y="211"/>
                  </a:lnTo>
                  <a:lnTo>
                    <a:pt x="150" y="207"/>
                  </a:lnTo>
                  <a:lnTo>
                    <a:pt x="139" y="204"/>
                  </a:lnTo>
                  <a:lnTo>
                    <a:pt x="136" y="198"/>
                  </a:lnTo>
                  <a:lnTo>
                    <a:pt x="135" y="194"/>
                  </a:lnTo>
                  <a:lnTo>
                    <a:pt x="134" y="193"/>
                  </a:lnTo>
                  <a:lnTo>
                    <a:pt x="133" y="191"/>
                  </a:lnTo>
                  <a:lnTo>
                    <a:pt x="135" y="187"/>
                  </a:lnTo>
                  <a:lnTo>
                    <a:pt x="147" y="180"/>
                  </a:lnTo>
                  <a:lnTo>
                    <a:pt x="152" y="182"/>
                  </a:lnTo>
                  <a:lnTo>
                    <a:pt x="163" y="178"/>
                  </a:lnTo>
                  <a:lnTo>
                    <a:pt x="165" y="177"/>
                  </a:lnTo>
                  <a:lnTo>
                    <a:pt x="167" y="177"/>
                  </a:lnTo>
                  <a:lnTo>
                    <a:pt x="165" y="177"/>
                  </a:lnTo>
                  <a:lnTo>
                    <a:pt x="163" y="173"/>
                  </a:lnTo>
                  <a:lnTo>
                    <a:pt x="157" y="174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61" y="166"/>
                  </a:lnTo>
                  <a:lnTo>
                    <a:pt x="161" y="165"/>
                  </a:lnTo>
                  <a:lnTo>
                    <a:pt x="164" y="164"/>
                  </a:lnTo>
                  <a:lnTo>
                    <a:pt x="167" y="156"/>
                  </a:lnTo>
                  <a:lnTo>
                    <a:pt x="174" y="152"/>
                  </a:lnTo>
                  <a:lnTo>
                    <a:pt x="176" y="152"/>
                  </a:lnTo>
                  <a:lnTo>
                    <a:pt x="181" y="149"/>
                  </a:lnTo>
                  <a:lnTo>
                    <a:pt x="182" y="148"/>
                  </a:lnTo>
                  <a:lnTo>
                    <a:pt x="184" y="147"/>
                  </a:lnTo>
                  <a:lnTo>
                    <a:pt x="186" y="147"/>
                  </a:lnTo>
                  <a:lnTo>
                    <a:pt x="191" y="147"/>
                  </a:lnTo>
                  <a:lnTo>
                    <a:pt x="195" y="146"/>
                  </a:lnTo>
                  <a:lnTo>
                    <a:pt x="201" y="143"/>
                  </a:lnTo>
                  <a:lnTo>
                    <a:pt x="218" y="139"/>
                  </a:lnTo>
                  <a:lnTo>
                    <a:pt x="220" y="138"/>
                  </a:lnTo>
                  <a:lnTo>
                    <a:pt x="219" y="138"/>
                  </a:lnTo>
                  <a:lnTo>
                    <a:pt x="215" y="135"/>
                  </a:lnTo>
                  <a:lnTo>
                    <a:pt x="212" y="135"/>
                  </a:lnTo>
                  <a:lnTo>
                    <a:pt x="205" y="135"/>
                  </a:lnTo>
                  <a:lnTo>
                    <a:pt x="202" y="136"/>
                  </a:lnTo>
                  <a:lnTo>
                    <a:pt x="199" y="139"/>
                  </a:lnTo>
                  <a:lnTo>
                    <a:pt x="194" y="140"/>
                  </a:lnTo>
                  <a:lnTo>
                    <a:pt x="190" y="140"/>
                  </a:lnTo>
                  <a:lnTo>
                    <a:pt x="185" y="142"/>
                  </a:lnTo>
                  <a:lnTo>
                    <a:pt x="184" y="142"/>
                  </a:lnTo>
                  <a:lnTo>
                    <a:pt x="182" y="143"/>
                  </a:lnTo>
                  <a:lnTo>
                    <a:pt x="178" y="144"/>
                  </a:lnTo>
                  <a:lnTo>
                    <a:pt x="173" y="135"/>
                  </a:lnTo>
                  <a:lnTo>
                    <a:pt x="174" y="134"/>
                  </a:lnTo>
                  <a:lnTo>
                    <a:pt x="177" y="134"/>
                  </a:lnTo>
                  <a:lnTo>
                    <a:pt x="180" y="134"/>
                  </a:lnTo>
                  <a:lnTo>
                    <a:pt x="181" y="135"/>
                  </a:lnTo>
                  <a:lnTo>
                    <a:pt x="182" y="135"/>
                  </a:lnTo>
                  <a:lnTo>
                    <a:pt x="188" y="135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3" y="136"/>
                  </a:lnTo>
                  <a:lnTo>
                    <a:pt x="191" y="129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85" y="127"/>
                  </a:lnTo>
                  <a:lnTo>
                    <a:pt x="182" y="126"/>
                  </a:lnTo>
                  <a:lnTo>
                    <a:pt x="178" y="129"/>
                  </a:lnTo>
                  <a:lnTo>
                    <a:pt x="172" y="126"/>
                  </a:lnTo>
                  <a:lnTo>
                    <a:pt x="172" y="119"/>
                  </a:lnTo>
                  <a:lnTo>
                    <a:pt x="167" y="125"/>
                  </a:lnTo>
                  <a:lnTo>
                    <a:pt x="161" y="122"/>
                  </a:lnTo>
                  <a:lnTo>
                    <a:pt x="160" y="122"/>
                  </a:lnTo>
                  <a:lnTo>
                    <a:pt x="165" y="115"/>
                  </a:lnTo>
                  <a:lnTo>
                    <a:pt x="168" y="112"/>
                  </a:lnTo>
                  <a:lnTo>
                    <a:pt x="176" y="110"/>
                  </a:lnTo>
                  <a:lnTo>
                    <a:pt x="182" y="105"/>
                  </a:lnTo>
                  <a:lnTo>
                    <a:pt x="184" y="105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5" y="92"/>
                  </a:lnTo>
                  <a:lnTo>
                    <a:pt x="195" y="91"/>
                  </a:lnTo>
                  <a:lnTo>
                    <a:pt x="195" y="88"/>
                  </a:lnTo>
                  <a:lnTo>
                    <a:pt x="194" y="88"/>
                  </a:lnTo>
                  <a:lnTo>
                    <a:pt x="198" y="84"/>
                  </a:lnTo>
                  <a:lnTo>
                    <a:pt x="212" y="81"/>
                  </a:lnTo>
                  <a:lnTo>
                    <a:pt x="222" y="79"/>
                  </a:lnTo>
                  <a:lnTo>
                    <a:pt x="228" y="76"/>
                  </a:lnTo>
                  <a:lnTo>
                    <a:pt x="233" y="75"/>
                  </a:lnTo>
                  <a:lnTo>
                    <a:pt x="227" y="72"/>
                  </a:lnTo>
                  <a:lnTo>
                    <a:pt x="214" y="76"/>
                  </a:lnTo>
                  <a:lnTo>
                    <a:pt x="202" y="79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1" y="64"/>
                  </a:lnTo>
                  <a:lnTo>
                    <a:pt x="212" y="53"/>
                  </a:lnTo>
                  <a:lnTo>
                    <a:pt x="214" y="51"/>
                  </a:lnTo>
                  <a:lnTo>
                    <a:pt x="218" y="49"/>
                  </a:lnTo>
                  <a:lnTo>
                    <a:pt x="212" y="49"/>
                  </a:lnTo>
                  <a:lnTo>
                    <a:pt x="205" y="58"/>
                  </a:lnTo>
                  <a:lnTo>
                    <a:pt x="202" y="67"/>
                  </a:lnTo>
                  <a:lnTo>
                    <a:pt x="202" y="68"/>
                  </a:lnTo>
                  <a:lnTo>
                    <a:pt x="197" y="75"/>
                  </a:lnTo>
                  <a:lnTo>
                    <a:pt x="191" y="83"/>
                  </a:lnTo>
                  <a:lnTo>
                    <a:pt x="189" y="87"/>
                  </a:lnTo>
                  <a:lnTo>
                    <a:pt x="189" y="88"/>
                  </a:lnTo>
                  <a:lnTo>
                    <a:pt x="190" y="92"/>
                  </a:lnTo>
                  <a:lnTo>
                    <a:pt x="185" y="97"/>
                  </a:lnTo>
                  <a:lnTo>
                    <a:pt x="182" y="98"/>
                  </a:lnTo>
                  <a:lnTo>
                    <a:pt x="177" y="104"/>
                  </a:lnTo>
                  <a:lnTo>
                    <a:pt x="169" y="104"/>
                  </a:lnTo>
                  <a:lnTo>
                    <a:pt x="161" y="105"/>
                  </a:lnTo>
                  <a:lnTo>
                    <a:pt x="159" y="110"/>
                  </a:lnTo>
                  <a:lnTo>
                    <a:pt x="154" y="118"/>
                  </a:lnTo>
                  <a:lnTo>
                    <a:pt x="150" y="115"/>
                  </a:lnTo>
                  <a:lnTo>
                    <a:pt x="150" y="113"/>
                  </a:lnTo>
                  <a:lnTo>
                    <a:pt x="148" y="96"/>
                  </a:lnTo>
                  <a:lnTo>
                    <a:pt x="164" y="93"/>
                  </a:lnTo>
                  <a:lnTo>
                    <a:pt x="182" y="91"/>
                  </a:lnTo>
                  <a:lnTo>
                    <a:pt x="184" y="88"/>
                  </a:lnTo>
                  <a:lnTo>
                    <a:pt x="185" y="88"/>
                  </a:lnTo>
                  <a:lnTo>
                    <a:pt x="182" y="88"/>
                  </a:lnTo>
                  <a:lnTo>
                    <a:pt x="172" y="88"/>
                  </a:lnTo>
                  <a:lnTo>
                    <a:pt x="151" y="84"/>
                  </a:lnTo>
                  <a:lnTo>
                    <a:pt x="150" y="84"/>
                  </a:lnTo>
                  <a:lnTo>
                    <a:pt x="150" y="83"/>
                  </a:lnTo>
                  <a:lnTo>
                    <a:pt x="147" y="80"/>
                  </a:lnTo>
                  <a:lnTo>
                    <a:pt x="147" y="76"/>
                  </a:lnTo>
                  <a:lnTo>
                    <a:pt x="147" y="71"/>
                  </a:lnTo>
                  <a:lnTo>
                    <a:pt x="147" y="70"/>
                  </a:lnTo>
                  <a:lnTo>
                    <a:pt x="146" y="66"/>
                  </a:lnTo>
                  <a:lnTo>
                    <a:pt x="139" y="71"/>
                  </a:lnTo>
                  <a:lnTo>
                    <a:pt x="140" y="75"/>
                  </a:lnTo>
                  <a:lnTo>
                    <a:pt x="142" y="85"/>
                  </a:lnTo>
                  <a:lnTo>
                    <a:pt x="131" y="91"/>
                  </a:lnTo>
                  <a:lnTo>
                    <a:pt x="131" y="89"/>
                  </a:lnTo>
                  <a:lnTo>
                    <a:pt x="129" y="85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96"/>
                  </a:lnTo>
                  <a:lnTo>
                    <a:pt x="119" y="97"/>
                  </a:lnTo>
                  <a:lnTo>
                    <a:pt x="119" y="101"/>
                  </a:lnTo>
                  <a:lnTo>
                    <a:pt x="122" y="100"/>
                  </a:lnTo>
                  <a:lnTo>
                    <a:pt x="131" y="96"/>
                  </a:lnTo>
                  <a:lnTo>
                    <a:pt x="138" y="94"/>
                  </a:lnTo>
                  <a:lnTo>
                    <a:pt x="143" y="114"/>
                  </a:lnTo>
                  <a:lnTo>
                    <a:pt x="143" y="115"/>
                  </a:lnTo>
                  <a:lnTo>
                    <a:pt x="142" y="115"/>
                  </a:lnTo>
                  <a:lnTo>
                    <a:pt x="131" y="119"/>
                  </a:lnTo>
                  <a:lnTo>
                    <a:pt x="126" y="122"/>
                  </a:lnTo>
                  <a:lnTo>
                    <a:pt x="123" y="115"/>
                  </a:lnTo>
                  <a:lnTo>
                    <a:pt x="118" y="122"/>
                  </a:lnTo>
                  <a:lnTo>
                    <a:pt x="108" y="132"/>
                  </a:lnTo>
                  <a:lnTo>
                    <a:pt x="108" y="123"/>
                  </a:lnTo>
                  <a:lnTo>
                    <a:pt x="109" y="122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0" y="101"/>
                  </a:lnTo>
                  <a:lnTo>
                    <a:pt x="110" y="93"/>
                  </a:lnTo>
                  <a:lnTo>
                    <a:pt x="112" y="84"/>
                  </a:lnTo>
                  <a:lnTo>
                    <a:pt x="112" y="77"/>
                  </a:lnTo>
                  <a:lnTo>
                    <a:pt x="112" y="74"/>
                  </a:lnTo>
                  <a:lnTo>
                    <a:pt x="109" y="74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95" y="83"/>
                  </a:lnTo>
                  <a:lnTo>
                    <a:pt x="89" y="80"/>
                  </a:lnTo>
                  <a:lnTo>
                    <a:pt x="92" y="87"/>
                  </a:lnTo>
                  <a:lnTo>
                    <a:pt x="97" y="89"/>
                  </a:lnTo>
                  <a:lnTo>
                    <a:pt x="105" y="80"/>
                  </a:lnTo>
                  <a:lnTo>
                    <a:pt x="105" y="93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4" y="113"/>
                  </a:lnTo>
                  <a:lnTo>
                    <a:pt x="104" y="115"/>
                  </a:lnTo>
                  <a:lnTo>
                    <a:pt x="100" y="125"/>
                  </a:lnTo>
                  <a:lnTo>
                    <a:pt x="93" y="130"/>
                  </a:lnTo>
                  <a:lnTo>
                    <a:pt x="85" y="129"/>
                  </a:lnTo>
                  <a:lnTo>
                    <a:pt x="85" y="126"/>
                  </a:lnTo>
                  <a:lnTo>
                    <a:pt x="84" y="119"/>
                  </a:lnTo>
                  <a:lnTo>
                    <a:pt x="80" y="121"/>
                  </a:lnTo>
                  <a:lnTo>
                    <a:pt x="76" y="118"/>
                  </a:lnTo>
                  <a:lnTo>
                    <a:pt x="78" y="101"/>
                  </a:lnTo>
                  <a:lnTo>
                    <a:pt x="78" y="93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5" y="97"/>
                  </a:lnTo>
                  <a:lnTo>
                    <a:pt x="71" y="100"/>
                  </a:lnTo>
                  <a:lnTo>
                    <a:pt x="71" y="106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7" y="105"/>
                  </a:lnTo>
                  <a:lnTo>
                    <a:pt x="66" y="101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3" y="93"/>
                  </a:lnTo>
                  <a:lnTo>
                    <a:pt x="62" y="89"/>
                  </a:lnTo>
                  <a:lnTo>
                    <a:pt x="59" y="83"/>
                  </a:lnTo>
                  <a:lnTo>
                    <a:pt x="58" y="67"/>
                  </a:lnTo>
                  <a:lnTo>
                    <a:pt x="63" y="67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81" y="72"/>
                  </a:lnTo>
                  <a:lnTo>
                    <a:pt x="85" y="68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91" y="70"/>
                  </a:lnTo>
                  <a:lnTo>
                    <a:pt x="100" y="66"/>
                  </a:lnTo>
                  <a:lnTo>
                    <a:pt x="106" y="59"/>
                  </a:lnTo>
                  <a:lnTo>
                    <a:pt x="109" y="55"/>
                  </a:lnTo>
                  <a:lnTo>
                    <a:pt x="109" y="42"/>
                  </a:lnTo>
                  <a:lnTo>
                    <a:pt x="112" y="30"/>
                  </a:lnTo>
                  <a:lnTo>
                    <a:pt x="116" y="24"/>
                  </a:lnTo>
                  <a:lnTo>
                    <a:pt x="118" y="25"/>
                  </a:lnTo>
                  <a:lnTo>
                    <a:pt x="122" y="28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8" y="41"/>
                  </a:lnTo>
                  <a:lnTo>
                    <a:pt x="135" y="46"/>
                  </a:lnTo>
                  <a:lnTo>
                    <a:pt x="134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40" y="47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6" y="40"/>
                  </a:lnTo>
                  <a:lnTo>
                    <a:pt x="151" y="46"/>
                  </a:lnTo>
                  <a:lnTo>
                    <a:pt x="154" y="49"/>
                  </a:lnTo>
                  <a:lnTo>
                    <a:pt x="154" y="50"/>
                  </a:lnTo>
                  <a:lnTo>
                    <a:pt x="161" y="53"/>
                  </a:lnTo>
                  <a:lnTo>
                    <a:pt x="161" y="58"/>
                  </a:lnTo>
                  <a:lnTo>
                    <a:pt x="174" y="55"/>
                  </a:lnTo>
                  <a:lnTo>
                    <a:pt x="182" y="58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3" y="46"/>
                  </a:lnTo>
                  <a:lnTo>
                    <a:pt x="199" y="34"/>
                  </a:lnTo>
                  <a:lnTo>
                    <a:pt x="206" y="30"/>
                  </a:lnTo>
                  <a:lnTo>
                    <a:pt x="207" y="21"/>
                  </a:lnTo>
                  <a:lnTo>
                    <a:pt x="216" y="11"/>
                  </a:lnTo>
                  <a:lnTo>
                    <a:pt x="229" y="11"/>
                  </a:lnTo>
                  <a:lnTo>
                    <a:pt x="244" y="0"/>
                  </a:lnTo>
                  <a:lnTo>
                    <a:pt x="262" y="0"/>
                  </a:lnTo>
                  <a:lnTo>
                    <a:pt x="265" y="4"/>
                  </a:lnTo>
                  <a:lnTo>
                    <a:pt x="264" y="21"/>
                  </a:lnTo>
                  <a:lnTo>
                    <a:pt x="257" y="36"/>
                  </a:lnTo>
                  <a:lnTo>
                    <a:pt x="261" y="40"/>
                  </a:lnTo>
                  <a:lnTo>
                    <a:pt x="265" y="41"/>
                  </a:lnTo>
                  <a:lnTo>
                    <a:pt x="269" y="4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0" name="Freeform 1403"/>
            <p:cNvSpPr>
              <a:spLocks noEditPoints="1"/>
            </p:cNvSpPr>
            <p:nvPr/>
          </p:nvSpPr>
          <p:spPr bwMode="auto">
            <a:xfrm>
              <a:off x="2812" y="3176"/>
              <a:ext cx="383" cy="398"/>
            </a:xfrm>
            <a:custGeom>
              <a:avLst/>
              <a:gdLst>
                <a:gd name="T0" fmla="*/ 28 w 383"/>
                <a:gd name="T1" fmla="*/ 398 h 398"/>
                <a:gd name="T2" fmla="*/ 54 w 383"/>
                <a:gd name="T3" fmla="*/ 364 h 398"/>
                <a:gd name="T4" fmla="*/ 81 w 383"/>
                <a:gd name="T5" fmla="*/ 335 h 398"/>
                <a:gd name="T6" fmla="*/ 75 w 383"/>
                <a:gd name="T7" fmla="*/ 309 h 398"/>
                <a:gd name="T8" fmla="*/ 34 w 383"/>
                <a:gd name="T9" fmla="*/ 324 h 398"/>
                <a:gd name="T10" fmla="*/ 39 w 383"/>
                <a:gd name="T11" fmla="*/ 311 h 398"/>
                <a:gd name="T12" fmla="*/ 47 w 383"/>
                <a:gd name="T13" fmla="*/ 264 h 398"/>
                <a:gd name="T14" fmla="*/ 33 w 383"/>
                <a:gd name="T15" fmla="*/ 263 h 398"/>
                <a:gd name="T16" fmla="*/ 79 w 383"/>
                <a:gd name="T17" fmla="*/ 294 h 398"/>
                <a:gd name="T18" fmla="*/ 100 w 383"/>
                <a:gd name="T19" fmla="*/ 247 h 398"/>
                <a:gd name="T20" fmla="*/ 140 w 383"/>
                <a:gd name="T21" fmla="*/ 230 h 398"/>
                <a:gd name="T22" fmla="*/ 38 w 383"/>
                <a:gd name="T23" fmla="*/ 255 h 398"/>
                <a:gd name="T24" fmla="*/ 38 w 383"/>
                <a:gd name="T25" fmla="*/ 178 h 398"/>
                <a:gd name="T26" fmla="*/ 19 w 383"/>
                <a:gd name="T27" fmla="*/ 157 h 398"/>
                <a:gd name="T28" fmla="*/ 26 w 383"/>
                <a:gd name="T29" fmla="*/ 108 h 398"/>
                <a:gd name="T30" fmla="*/ 34 w 383"/>
                <a:gd name="T31" fmla="*/ 108 h 398"/>
                <a:gd name="T32" fmla="*/ 75 w 383"/>
                <a:gd name="T33" fmla="*/ 119 h 398"/>
                <a:gd name="T34" fmla="*/ 105 w 383"/>
                <a:gd name="T35" fmla="*/ 146 h 398"/>
                <a:gd name="T36" fmla="*/ 24 w 383"/>
                <a:gd name="T37" fmla="*/ 62 h 398"/>
                <a:gd name="T38" fmla="*/ 0 w 383"/>
                <a:gd name="T39" fmla="*/ 45 h 398"/>
                <a:gd name="T40" fmla="*/ 228 w 383"/>
                <a:gd name="T41" fmla="*/ 36 h 398"/>
                <a:gd name="T42" fmla="*/ 275 w 383"/>
                <a:gd name="T43" fmla="*/ 51 h 398"/>
                <a:gd name="T44" fmla="*/ 305 w 383"/>
                <a:gd name="T45" fmla="*/ 104 h 398"/>
                <a:gd name="T46" fmla="*/ 373 w 383"/>
                <a:gd name="T47" fmla="*/ 191 h 398"/>
                <a:gd name="T48" fmla="*/ 277 w 383"/>
                <a:gd name="T49" fmla="*/ 348 h 398"/>
                <a:gd name="T50" fmla="*/ 165 w 383"/>
                <a:gd name="T51" fmla="*/ 345 h 398"/>
                <a:gd name="T52" fmla="*/ 112 w 383"/>
                <a:gd name="T53" fmla="*/ 365 h 398"/>
                <a:gd name="T54" fmla="*/ 140 w 383"/>
                <a:gd name="T55" fmla="*/ 343 h 398"/>
                <a:gd name="T56" fmla="*/ 174 w 383"/>
                <a:gd name="T57" fmla="*/ 318 h 398"/>
                <a:gd name="T58" fmla="*/ 131 w 383"/>
                <a:gd name="T59" fmla="*/ 318 h 398"/>
                <a:gd name="T60" fmla="*/ 94 w 383"/>
                <a:gd name="T61" fmla="*/ 311 h 398"/>
                <a:gd name="T62" fmla="*/ 130 w 383"/>
                <a:gd name="T63" fmla="*/ 284 h 398"/>
                <a:gd name="T64" fmla="*/ 169 w 383"/>
                <a:gd name="T65" fmla="*/ 250 h 398"/>
                <a:gd name="T66" fmla="*/ 157 w 383"/>
                <a:gd name="T67" fmla="*/ 225 h 398"/>
                <a:gd name="T68" fmla="*/ 202 w 383"/>
                <a:gd name="T69" fmla="*/ 182 h 398"/>
                <a:gd name="T70" fmla="*/ 216 w 383"/>
                <a:gd name="T71" fmla="*/ 234 h 398"/>
                <a:gd name="T72" fmla="*/ 236 w 383"/>
                <a:gd name="T73" fmla="*/ 193 h 398"/>
                <a:gd name="T74" fmla="*/ 294 w 383"/>
                <a:gd name="T75" fmla="*/ 167 h 398"/>
                <a:gd name="T76" fmla="*/ 288 w 383"/>
                <a:gd name="T77" fmla="*/ 136 h 398"/>
                <a:gd name="T78" fmla="*/ 237 w 383"/>
                <a:gd name="T79" fmla="*/ 162 h 398"/>
                <a:gd name="T80" fmla="*/ 206 w 383"/>
                <a:gd name="T81" fmla="*/ 170 h 398"/>
                <a:gd name="T82" fmla="*/ 178 w 383"/>
                <a:gd name="T83" fmla="*/ 185 h 398"/>
                <a:gd name="T84" fmla="*/ 139 w 383"/>
                <a:gd name="T85" fmla="*/ 225 h 398"/>
                <a:gd name="T86" fmla="*/ 108 w 383"/>
                <a:gd name="T87" fmla="*/ 272 h 398"/>
                <a:gd name="T88" fmla="*/ 110 w 383"/>
                <a:gd name="T89" fmla="*/ 225 h 398"/>
                <a:gd name="T90" fmla="*/ 102 w 383"/>
                <a:gd name="T91" fmla="*/ 205 h 398"/>
                <a:gd name="T92" fmla="*/ 119 w 383"/>
                <a:gd name="T93" fmla="*/ 162 h 398"/>
                <a:gd name="T94" fmla="*/ 83 w 383"/>
                <a:gd name="T95" fmla="*/ 212 h 398"/>
                <a:gd name="T96" fmla="*/ 49 w 383"/>
                <a:gd name="T97" fmla="*/ 200 h 398"/>
                <a:gd name="T98" fmla="*/ 51 w 383"/>
                <a:gd name="T99" fmla="*/ 174 h 398"/>
                <a:gd name="T100" fmla="*/ 49 w 383"/>
                <a:gd name="T101" fmla="*/ 155 h 398"/>
                <a:gd name="T102" fmla="*/ 84 w 383"/>
                <a:gd name="T103" fmla="*/ 141 h 398"/>
                <a:gd name="T104" fmla="*/ 129 w 383"/>
                <a:gd name="T105" fmla="*/ 111 h 398"/>
                <a:gd name="T106" fmla="*/ 142 w 383"/>
                <a:gd name="T107" fmla="*/ 52 h 398"/>
                <a:gd name="T108" fmla="*/ 89 w 383"/>
                <a:gd name="T109" fmla="*/ 100 h 398"/>
                <a:gd name="T110" fmla="*/ 64 w 383"/>
                <a:gd name="T111" fmla="*/ 83 h 398"/>
                <a:gd name="T112" fmla="*/ 53 w 383"/>
                <a:gd name="T113" fmla="*/ 51 h 398"/>
                <a:gd name="T114" fmla="*/ 83 w 383"/>
                <a:gd name="T115" fmla="*/ 60 h 398"/>
                <a:gd name="T116" fmla="*/ 117 w 383"/>
                <a:gd name="T117" fmla="*/ 36 h 398"/>
                <a:gd name="T118" fmla="*/ 74 w 383"/>
                <a:gd name="T119" fmla="*/ 40 h 398"/>
                <a:gd name="T120" fmla="*/ 108 w 383"/>
                <a:gd name="T121" fmla="*/ 19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3"/>
                <a:gd name="T184" fmla="*/ 0 h 398"/>
                <a:gd name="T185" fmla="*/ 383 w 383"/>
                <a:gd name="T186" fmla="*/ 398 h 3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3" h="398">
                  <a:moveTo>
                    <a:pt x="49" y="394"/>
                  </a:moveTo>
                  <a:lnTo>
                    <a:pt x="47" y="394"/>
                  </a:lnTo>
                  <a:lnTo>
                    <a:pt x="49" y="394"/>
                  </a:lnTo>
                  <a:moveTo>
                    <a:pt x="60" y="365"/>
                  </a:moveTo>
                  <a:lnTo>
                    <a:pt x="60" y="377"/>
                  </a:lnTo>
                  <a:lnTo>
                    <a:pt x="54" y="383"/>
                  </a:lnTo>
                  <a:lnTo>
                    <a:pt x="50" y="384"/>
                  </a:lnTo>
                  <a:lnTo>
                    <a:pt x="47" y="386"/>
                  </a:lnTo>
                  <a:lnTo>
                    <a:pt x="47" y="394"/>
                  </a:lnTo>
                  <a:lnTo>
                    <a:pt x="45" y="394"/>
                  </a:lnTo>
                  <a:lnTo>
                    <a:pt x="43" y="392"/>
                  </a:lnTo>
                  <a:lnTo>
                    <a:pt x="39" y="396"/>
                  </a:lnTo>
                  <a:lnTo>
                    <a:pt x="36" y="392"/>
                  </a:lnTo>
                  <a:lnTo>
                    <a:pt x="28" y="398"/>
                  </a:lnTo>
                  <a:lnTo>
                    <a:pt x="26" y="396"/>
                  </a:lnTo>
                  <a:lnTo>
                    <a:pt x="21" y="391"/>
                  </a:lnTo>
                  <a:lnTo>
                    <a:pt x="24" y="386"/>
                  </a:lnTo>
                  <a:lnTo>
                    <a:pt x="19" y="381"/>
                  </a:lnTo>
                  <a:lnTo>
                    <a:pt x="22" y="377"/>
                  </a:lnTo>
                  <a:lnTo>
                    <a:pt x="28" y="369"/>
                  </a:lnTo>
                  <a:lnTo>
                    <a:pt x="33" y="361"/>
                  </a:lnTo>
                  <a:lnTo>
                    <a:pt x="37" y="358"/>
                  </a:lnTo>
                  <a:lnTo>
                    <a:pt x="41" y="356"/>
                  </a:lnTo>
                  <a:lnTo>
                    <a:pt x="45" y="354"/>
                  </a:lnTo>
                  <a:lnTo>
                    <a:pt x="45" y="356"/>
                  </a:lnTo>
                  <a:lnTo>
                    <a:pt x="47" y="364"/>
                  </a:lnTo>
                  <a:lnTo>
                    <a:pt x="49" y="366"/>
                  </a:lnTo>
                  <a:lnTo>
                    <a:pt x="54" y="364"/>
                  </a:lnTo>
                  <a:lnTo>
                    <a:pt x="53" y="357"/>
                  </a:lnTo>
                  <a:lnTo>
                    <a:pt x="50" y="352"/>
                  </a:lnTo>
                  <a:lnTo>
                    <a:pt x="55" y="345"/>
                  </a:lnTo>
                  <a:lnTo>
                    <a:pt x="59" y="341"/>
                  </a:lnTo>
                  <a:lnTo>
                    <a:pt x="62" y="337"/>
                  </a:lnTo>
                  <a:lnTo>
                    <a:pt x="64" y="336"/>
                  </a:lnTo>
                  <a:lnTo>
                    <a:pt x="66" y="333"/>
                  </a:lnTo>
                  <a:lnTo>
                    <a:pt x="66" y="336"/>
                  </a:lnTo>
                  <a:lnTo>
                    <a:pt x="66" y="346"/>
                  </a:lnTo>
                  <a:lnTo>
                    <a:pt x="63" y="354"/>
                  </a:lnTo>
                  <a:lnTo>
                    <a:pt x="60" y="365"/>
                  </a:lnTo>
                  <a:moveTo>
                    <a:pt x="89" y="344"/>
                  </a:moveTo>
                  <a:lnTo>
                    <a:pt x="88" y="344"/>
                  </a:lnTo>
                  <a:lnTo>
                    <a:pt x="81" y="335"/>
                  </a:lnTo>
                  <a:lnTo>
                    <a:pt x="94" y="328"/>
                  </a:lnTo>
                  <a:lnTo>
                    <a:pt x="96" y="327"/>
                  </a:lnTo>
                  <a:lnTo>
                    <a:pt x="85" y="324"/>
                  </a:lnTo>
                  <a:lnTo>
                    <a:pt x="83" y="318"/>
                  </a:lnTo>
                  <a:lnTo>
                    <a:pt x="88" y="315"/>
                  </a:lnTo>
                  <a:lnTo>
                    <a:pt x="96" y="318"/>
                  </a:lnTo>
                  <a:lnTo>
                    <a:pt x="97" y="318"/>
                  </a:lnTo>
                  <a:lnTo>
                    <a:pt x="109" y="331"/>
                  </a:lnTo>
                  <a:lnTo>
                    <a:pt x="106" y="332"/>
                  </a:lnTo>
                  <a:lnTo>
                    <a:pt x="89" y="344"/>
                  </a:lnTo>
                  <a:moveTo>
                    <a:pt x="80" y="309"/>
                  </a:moveTo>
                  <a:lnTo>
                    <a:pt x="77" y="312"/>
                  </a:lnTo>
                  <a:lnTo>
                    <a:pt x="76" y="312"/>
                  </a:lnTo>
                  <a:lnTo>
                    <a:pt x="75" y="309"/>
                  </a:lnTo>
                  <a:lnTo>
                    <a:pt x="75" y="299"/>
                  </a:lnTo>
                  <a:lnTo>
                    <a:pt x="79" y="297"/>
                  </a:lnTo>
                  <a:lnTo>
                    <a:pt x="81" y="299"/>
                  </a:lnTo>
                  <a:lnTo>
                    <a:pt x="83" y="303"/>
                  </a:lnTo>
                  <a:lnTo>
                    <a:pt x="80" y="307"/>
                  </a:lnTo>
                  <a:lnTo>
                    <a:pt x="80" y="309"/>
                  </a:lnTo>
                  <a:moveTo>
                    <a:pt x="43" y="322"/>
                  </a:moveTo>
                  <a:lnTo>
                    <a:pt x="43" y="327"/>
                  </a:lnTo>
                  <a:lnTo>
                    <a:pt x="47" y="339"/>
                  </a:lnTo>
                  <a:lnTo>
                    <a:pt x="43" y="344"/>
                  </a:lnTo>
                  <a:lnTo>
                    <a:pt x="36" y="346"/>
                  </a:lnTo>
                  <a:lnTo>
                    <a:pt x="36" y="345"/>
                  </a:lnTo>
                  <a:lnTo>
                    <a:pt x="36" y="336"/>
                  </a:lnTo>
                  <a:lnTo>
                    <a:pt x="34" y="324"/>
                  </a:lnTo>
                  <a:lnTo>
                    <a:pt x="24" y="343"/>
                  </a:lnTo>
                  <a:lnTo>
                    <a:pt x="22" y="357"/>
                  </a:lnTo>
                  <a:lnTo>
                    <a:pt x="22" y="365"/>
                  </a:lnTo>
                  <a:lnTo>
                    <a:pt x="16" y="367"/>
                  </a:lnTo>
                  <a:lnTo>
                    <a:pt x="16" y="352"/>
                  </a:lnTo>
                  <a:lnTo>
                    <a:pt x="16" y="331"/>
                  </a:lnTo>
                  <a:lnTo>
                    <a:pt x="24" y="327"/>
                  </a:lnTo>
                  <a:lnTo>
                    <a:pt x="19" y="318"/>
                  </a:lnTo>
                  <a:lnTo>
                    <a:pt x="11" y="316"/>
                  </a:lnTo>
                  <a:lnTo>
                    <a:pt x="12" y="292"/>
                  </a:lnTo>
                  <a:lnTo>
                    <a:pt x="26" y="292"/>
                  </a:lnTo>
                  <a:lnTo>
                    <a:pt x="34" y="299"/>
                  </a:lnTo>
                  <a:lnTo>
                    <a:pt x="34" y="305"/>
                  </a:lnTo>
                  <a:lnTo>
                    <a:pt x="39" y="311"/>
                  </a:lnTo>
                  <a:lnTo>
                    <a:pt x="41" y="319"/>
                  </a:lnTo>
                  <a:lnTo>
                    <a:pt x="43" y="322"/>
                  </a:lnTo>
                  <a:moveTo>
                    <a:pt x="63" y="326"/>
                  </a:moveTo>
                  <a:lnTo>
                    <a:pt x="58" y="328"/>
                  </a:lnTo>
                  <a:lnTo>
                    <a:pt x="51" y="327"/>
                  </a:lnTo>
                  <a:lnTo>
                    <a:pt x="49" y="320"/>
                  </a:lnTo>
                  <a:lnTo>
                    <a:pt x="43" y="316"/>
                  </a:lnTo>
                  <a:lnTo>
                    <a:pt x="42" y="310"/>
                  </a:lnTo>
                  <a:lnTo>
                    <a:pt x="39" y="294"/>
                  </a:lnTo>
                  <a:lnTo>
                    <a:pt x="39" y="290"/>
                  </a:lnTo>
                  <a:lnTo>
                    <a:pt x="41" y="282"/>
                  </a:lnTo>
                  <a:lnTo>
                    <a:pt x="47" y="273"/>
                  </a:lnTo>
                  <a:lnTo>
                    <a:pt x="43" y="269"/>
                  </a:lnTo>
                  <a:lnTo>
                    <a:pt x="47" y="264"/>
                  </a:lnTo>
                  <a:lnTo>
                    <a:pt x="50" y="265"/>
                  </a:lnTo>
                  <a:lnTo>
                    <a:pt x="54" y="268"/>
                  </a:lnTo>
                  <a:lnTo>
                    <a:pt x="66" y="281"/>
                  </a:lnTo>
                  <a:lnTo>
                    <a:pt x="68" y="284"/>
                  </a:lnTo>
                  <a:lnTo>
                    <a:pt x="70" y="288"/>
                  </a:lnTo>
                  <a:lnTo>
                    <a:pt x="70" y="293"/>
                  </a:lnTo>
                  <a:lnTo>
                    <a:pt x="71" y="297"/>
                  </a:lnTo>
                  <a:lnTo>
                    <a:pt x="70" y="316"/>
                  </a:lnTo>
                  <a:lnTo>
                    <a:pt x="70" y="319"/>
                  </a:lnTo>
                  <a:lnTo>
                    <a:pt x="67" y="322"/>
                  </a:lnTo>
                  <a:lnTo>
                    <a:pt x="66" y="323"/>
                  </a:lnTo>
                  <a:lnTo>
                    <a:pt x="64" y="324"/>
                  </a:lnTo>
                  <a:lnTo>
                    <a:pt x="63" y="326"/>
                  </a:lnTo>
                  <a:moveTo>
                    <a:pt x="33" y="263"/>
                  </a:moveTo>
                  <a:lnTo>
                    <a:pt x="21" y="264"/>
                  </a:lnTo>
                  <a:lnTo>
                    <a:pt x="21" y="255"/>
                  </a:lnTo>
                  <a:lnTo>
                    <a:pt x="33" y="252"/>
                  </a:lnTo>
                  <a:lnTo>
                    <a:pt x="34" y="254"/>
                  </a:lnTo>
                  <a:lnTo>
                    <a:pt x="36" y="259"/>
                  </a:lnTo>
                  <a:lnTo>
                    <a:pt x="33" y="263"/>
                  </a:lnTo>
                  <a:moveTo>
                    <a:pt x="100" y="247"/>
                  </a:moveTo>
                  <a:lnTo>
                    <a:pt x="94" y="273"/>
                  </a:lnTo>
                  <a:lnTo>
                    <a:pt x="87" y="282"/>
                  </a:lnTo>
                  <a:lnTo>
                    <a:pt x="89" y="286"/>
                  </a:lnTo>
                  <a:lnTo>
                    <a:pt x="91" y="289"/>
                  </a:lnTo>
                  <a:lnTo>
                    <a:pt x="84" y="295"/>
                  </a:lnTo>
                  <a:lnTo>
                    <a:pt x="83" y="298"/>
                  </a:lnTo>
                  <a:lnTo>
                    <a:pt x="79" y="294"/>
                  </a:lnTo>
                  <a:lnTo>
                    <a:pt x="77" y="293"/>
                  </a:lnTo>
                  <a:lnTo>
                    <a:pt x="74" y="290"/>
                  </a:lnTo>
                  <a:lnTo>
                    <a:pt x="71" y="274"/>
                  </a:lnTo>
                  <a:lnTo>
                    <a:pt x="68" y="277"/>
                  </a:lnTo>
                  <a:lnTo>
                    <a:pt x="62" y="271"/>
                  </a:lnTo>
                  <a:lnTo>
                    <a:pt x="60" y="268"/>
                  </a:lnTo>
                  <a:lnTo>
                    <a:pt x="63" y="261"/>
                  </a:lnTo>
                  <a:lnTo>
                    <a:pt x="67" y="263"/>
                  </a:lnTo>
                  <a:lnTo>
                    <a:pt x="70" y="264"/>
                  </a:lnTo>
                  <a:lnTo>
                    <a:pt x="71" y="260"/>
                  </a:lnTo>
                  <a:lnTo>
                    <a:pt x="75" y="250"/>
                  </a:lnTo>
                  <a:lnTo>
                    <a:pt x="77" y="250"/>
                  </a:lnTo>
                  <a:lnTo>
                    <a:pt x="100" y="246"/>
                  </a:lnTo>
                  <a:lnTo>
                    <a:pt x="100" y="247"/>
                  </a:lnTo>
                  <a:moveTo>
                    <a:pt x="60" y="255"/>
                  </a:moveTo>
                  <a:lnTo>
                    <a:pt x="58" y="260"/>
                  </a:lnTo>
                  <a:lnTo>
                    <a:pt x="54" y="259"/>
                  </a:lnTo>
                  <a:lnTo>
                    <a:pt x="58" y="239"/>
                  </a:lnTo>
                  <a:lnTo>
                    <a:pt x="58" y="238"/>
                  </a:lnTo>
                  <a:lnTo>
                    <a:pt x="67" y="239"/>
                  </a:lnTo>
                  <a:lnTo>
                    <a:pt x="68" y="247"/>
                  </a:lnTo>
                  <a:lnTo>
                    <a:pt x="68" y="254"/>
                  </a:lnTo>
                  <a:lnTo>
                    <a:pt x="67" y="255"/>
                  </a:lnTo>
                  <a:lnTo>
                    <a:pt x="60" y="255"/>
                  </a:lnTo>
                  <a:moveTo>
                    <a:pt x="140" y="250"/>
                  </a:moveTo>
                  <a:lnTo>
                    <a:pt x="139" y="252"/>
                  </a:lnTo>
                  <a:lnTo>
                    <a:pt x="135" y="234"/>
                  </a:lnTo>
                  <a:lnTo>
                    <a:pt x="140" y="230"/>
                  </a:lnTo>
                  <a:lnTo>
                    <a:pt x="144" y="229"/>
                  </a:lnTo>
                  <a:lnTo>
                    <a:pt x="148" y="229"/>
                  </a:lnTo>
                  <a:lnTo>
                    <a:pt x="149" y="231"/>
                  </a:lnTo>
                  <a:lnTo>
                    <a:pt x="151" y="233"/>
                  </a:lnTo>
                  <a:lnTo>
                    <a:pt x="152" y="234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51" y="239"/>
                  </a:lnTo>
                  <a:lnTo>
                    <a:pt x="147" y="244"/>
                  </a:lnTo>
                  <a:lnTo>
                    <a:pt x="140" y="250"/>
                  </a:lnTo>
                  <a:moveTo>
                    <a:pt x="42" y="257"/>
                  </a:moveTo>
                  <a:lnTo>
                    <a:pt x="42" y="259"/>
                  </a:lnTo>
                  <a:lnTo>
                    <a:pt x="41" y="257"/>
                  </a:lnTo>
                  <a:lnTo>
                    <a:pt x="38" y="255"/>
                  </a:lnTo>
                  <a:lnTo>
                    <a:pt x="36" y="251"/>
                  </a:lnTo>
                  <a:lnTo>
                    <a:pt x="34" y="240"/>
                  </a:lnTo>
                  <a:lnTo>
                    <a:pt x="39" y="227"/>
                  </a:lnTo>
                  <a:lnTo>
                    <a:pt x="42" y="226"/>
                  </a:lnTo>
                  <a:lnTo>
                    <a:pt x="46" y="233"/>
                  </a:lnTo>
                  <a:lnTo>
                    <a:pt x="49" y="242"/>
                  </a:lnTo>
                  <a:lnTo>
                    <a:pt x="42" y="257"/>
                  </a:lnTo>
                  <a:moveTo>
                    <a:pt x="34" y="230"/>
                  </a:moveTo>
                  <a:lnTo>
                    <a:pt x="29" y="230"/>
                  </a:lnTo>
                  <a:lnTo>
                    <a:pt x="25" y="217"/>
                  </a:lnTo>
                  <a:lnTo>
                    <a:pt x="32" y="217"/>
                  </a:lnTo>
                  <a:lnTo>
                    <a:pt x="34" y="230"/>
                  </a:lnTo>
                  <a:moveTo>
                    <a:pt x="38" y="175"/>
                  </a:moveTo>
                  <a:lnTo>
                    <a:pt x="38" y="178"/>
                  </a:lnTo>
                  <a:lnTo>
                    <a:pt x="34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7"/>
                  </a:lnTo>
                  <a:lnTo>
                    <a:pt x="38" y="200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4" y="193"/>
                  </a:lnTo>
                  <a:lnTo>
                    <a:pt x="20" y="197"/>
                  </a:lnTo>
                  <a:lnTo>
                    <a:pt x="13" y="192"/>
                  </a:lnTo>
                  <a:lnTo>
                    <a:pt x="15" y="172"/>
                  </a:lnTo>
                  <a:lnTo>
                    <a:pt x="21" y="175"/>
                  </a:lnTo>
                  <a:lnTo>
                    <a:pt x="19" y="157"/>
                  </a:lnTo>
                  <a:lnTo>
                    <a:pt x="19" y="144"/>
                  </a:lnTo>
                  <a:lnTo>
                    <a:pt x="17" y="133"/>
                  </a:lnTo>
                  <a:lnTo>
                    <a:pt x="20" y="130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5" y="137"/>
                  </a:lnTo>
                  <a:lnTo>
                    <a:pt x="32" y="154"/>
                  </a:lnTo>
                  <a:lnTo>
                    <a:pt x="41" y="159"/>
                  </a:lnTo>
                  <a:lnTo>
                    <a:pt x="41" y="166"/>
                  </a:lnTo>
                  <a:lnTo>
                    <a:pt x="37" y="170"/>
                  </a:lnTo>
                  <a:lnTo>
                    <a:pt x="38" y="175"/>
                  </a:lnTo>
                  <a:moveTo>
                    <a:pt x="58" y="148"/>
                  </a:moveTo>
                  <a:lnTo>
                    <a:pt x="50" y="151"/>
                  </a:lnTo>
                  <a:lnTo>
                    <a:pt x="26" y="108"/>
                  </a:lnTo>
                  <a:lnTo>
                    <a:pt x="39" y="117"/>
                  </a:lnTo>
                  <a:lnTo>
                    <a:pt x="55" y="130"/>
                  </a:lnTo>
                  <a:lnTo>
                    <a:pt x="55" y="137"/>
                  </a:lnTo>
                  <a:lnTo>
                    <a:pt x="55" y="141"/>
                  </a:lnTo>
                  <a:lnTo>
                    <a:pt x="58" y="148"/>
                  </a:lnTo>
                  <a:moveTo>
                    <a:pt x="13" y="96"/>
                  </a:moveTo>
                  <a:lnTo>
                    <a:pt x="21" y="128"/>
                  </a:lnTo>
                  <a:lnTo>
                    <a:pt x="12" y="119"/>
                  </a:lnTo>
                  <a:lnTo>
                    <a:pt x="7" y="100"/>
                  </a:lnTo>
                  <a:lnTo>
                    <a:pt x="13" y="96"/>
                  </a:lnTo>
                  <a:moveTo>
                    <a:pt x="60" y="117"/>
                  </a:moveTo>
                  <a:lnTo>
                    <a:pt x="59" y="123"/>
                  </a:lnTo>
                  <a:lnTo>
                    <a:pt x="38" y="111"/>
                  </a:lnTo>
                  <a:lnTo>
                    <a:pt x="34" y="108"/>
                  </a:lnTo>
                  <a:lnTo>
                    <a:pt x="28" y="93"/>
                  </a:lnTo>
                  <a:lnTo>
                    <a:pt x="33" y="95"/>
                  </a:lnTo>
                  <a:lnTo>
                    <a:pt x="41" y="98"/>
                  </a:lnTo>
                  <a:lnTo>
                    <a:pt x="47" y="100"/>
                  </a:lnTo>
                  <a:lnTo>
                    <a:pt x="49" y="100"/>
                  </a:lnTo>
                  <a:lnTo>
                    <a:pt x="51" y="102"/>
                  </a:lnTo>
                  <a:lnTo>
                    <a:pt x="53" y="104"/>
                  </a:lnTo>
                  <a:lnTo>
                    <a:pt x="57" y="111"/>
                  </a:lnTo>
                  <a:lnTo>
                    <a:pt x="60" y="117"/>
                  </a:lnTo>
                  <a:moveTo>
                    <a:pt x="105" y="146"/>
                  </a:moveTo>
                  <a:lnTo>
                    <a:pt x="98" y="148"/>
                  </a:lnTo>
                  <a:lnTo>
                    <a:pt x="96" y="144"/>
                  </a:lnTo>
                  <a:lnTo>
                    <a:pt x="83" y="129"/>
                  </a:lnTo>
                  <a:lnTo>
                    <a:pt x="75" y="119"/>
                  </a:lnTo>
                  <a:lnTo>
                    <a:pt x="91" y="115"/>
                  </a:lnTo>
                  <a:lnTo>
                    <a:pt x="91" y="108"/>
                  </a:lnTo>
                  <a:lnTo>
                    <a:pt x="108" y="102"/>
                  </a:lnTo>
                  <a:lnTo>
                    <a:pt x="119" y="83"/>
                  </a:lnTo>
                  <a:lnTo>
                    <a:pt x="121" y="85"/>
                  </a:lnTo>
                  <a:lnTo>
                    <a:pt x="126" y="90"/>
                  </a:lnTo>
                  <a:lnTo>
                    <a:pt x="123" y="96"/>
                  </a:lnTo>
                  <a:lnTo>
                    <a:pt x="118" y="113"/>
                  </a:lnTo>
                  <a:lnTo>
                    <a:pt x="117" y="120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38"/>
                  </a:lnTo>
                  <a:lnTo>
                    <a:pt x="105" y="141"/>
                  </a:lnTo>
                  <a:lnTo>
                    <a:pt x="105" y="146"/>
                  </a:lnTo>
                  <a:moveTo>
                    <a:pt x="15" y="87"/>
                  </a:moveTo>
                  <a:lnTo>
                    <a:pt x="12" y="95"/>
                  </a:lnTo>
                  <a:lnTo>
                    <a:pt x="4" y="91"/>
                  </a:lnTo>
                  <a:lnTo>
                    <a:pt x="5" y="70"/>
                  </a:lnTo>
                  <a:lnTo>
                    <a:pt x="12" y="79"/>
                  </a:lnTo>
                  <a:lnTo>
                    <a:pt x="11" y="85"/>
                  </a:lnTo>
                  <a:lnTo>
                    <a:pt x="16" y="86"/>
                  </a:lnTo>
                  <a:lnTo>
                    <a:pt x="15" y="87"/>
                  </a:lnTo>
                  <a:moveTo>
                    <a:pt x="57" y="96"/>
                  </a:moveTo>
                  <a:lnTo>
                    <a:pt x="54" y="102"/>
                  </a:lnTo>
                  <a:lnTo>
                    <a:pt x="33" y="85"/>
                  </a:lnTo>
                  <a:lnTo>
                    <a:pt x="28" y="75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5" y="58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57" y="96"/>
                  </a:lnTo>
                  <a:moveTo>
                    <a:pt x="2" y="39"/>
                  </a:moveTo>
                  <a:lnTo>
                    <a:pt x="4" y="41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9"/>
                  </a:lnTo>
                  <a:moveTo>
                    <a:pt x="30" y="43"/>
                  </a:moveTo>
                  <a:lnTo>
                    <a:pt x="33" y="57"/>
                  </a:lnTo>
                  <a:lnTo>
                    <a:pt x="25" y="49"/>
                  </a:lnTo>
                  <a:lnTo>
                    <a:pt x="22" y="39"/>
                  </a:lnTo>
                  <a:lnTo>
                    <a:pt x="30" y="43"/>
                  </a:lnTo>
                  <a:moveTo>
                    <a:pt x="193" y="15"/>
                  </a:moveTo>
                  <a:lnTo>
                    <a:pt x="190" y="27"/>
                  </a:lnTo>
                  <a:lnTo>
                    <a:pt x="198" y="35"/>
                  </a:lnTo>
                  <a:lnTo>
                    <a:pt x="210" y="45"/>
                  </a:lnTo>
                  <a:lnTo>
                    <a:pt x="222" y="34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35" y="31"/>
                  </a:lnTo>
                  <a:lnTo>
                    <a:pt x="237" y="38"/>
                  </a:lnTo>
                  <a:lnTo>
                    <a:pt x="236" y="41"/>
                  </a:lnTo>
                  <a:lnTo>
                    <a:pt x="240" y="47"/>
                  </a:lnTo>
                  <a:lnTo>
                    <a:pt x="257" y="39"/>
                  </a:lnTo>
                  <a:lnTo>
                    <a:pt x="257" y="31"/>
                  </a:lnTo>
                  <a:lnTo>
                    <a:pt x="262" y="32"/>
                  </a:lnTo>
                  <a:lnTo>
                    <a:pt x="265" y="40"/>
                  </a:lnTo>
                  <a:lnTo>
                    <a:pt x="269" y="39"/>
                  </a:lnTo>
                  <a:lnTo>
                    <a:pt x="267" y="45"/>
                  </a:lnTo>
                  <a:lnTo>
                    <a:pt x="275" y="43"/>
                  </a:lnTo>
                  <a:lnTo>
                    <a:pt x="277" y="49"/>
                  </a:lnTo>
                  <a:lnTo>
                    <a:pt x="275" y="51"/>
                  </a:lnTo>
                  <a:lnTo>
                    <a:pt x="265" y="57"/>
                  </a:lnTo>
                  <a:lnTo>
                    <a:pt x="262" y="60"/>
                  </a:lnTo>
                  <a:lnTo>
                    <a:pt x="263" y="62"/>
                  </a:lnTo>
                  <a:lnTo>
                    <a:pt x="265" y="65"/>
                  </a:lnTo>
                  <a:lnTo>
                    <a:pt x="275" y="65"/>
                  </a:lnTo>
                  <a:lnTo>
                    <a:pt x="280" y="61"/>
                  </a:lnTo>
                  <a:lnTo>
                    <a:pt x="291" y="66"/>
                  </a:lnTo>
                  <a:lnTo>
                    <a:pt x="288" y="70"/>
                  </a:lnTo>
                  <a:lnTo>
                    <a:pt x="282" y="69"/>
                  </a:lnTo>
                  <a:lnTo>
                    <a:pt x="279" y="85"/>
                  </a:lnTo>
                  <a:lnTo>
                    <a:pt x="294" y="86"/>
                  </a:lnTo>
                  <a:lnTo>
                    <a:pt x="292" y="94"/>
                  </a:lnTo>
                  <a:lnTo>
                    <a:pt x="292" y="100"/>
                  </a:lnTo>
                  <a:lnTo>
                    <a:pt x="305" y="104"/>
                  </a:lnTo>
                  <a:lnTo>
                    <a:pt x="309" y="108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47" y="116"/>
                  </a:lnTo>
                  <a:lnTo>
                    <a:pt x="352" y="119"/>
                  </a:lnTo>
                  <a:lnTo>
                    <a:pt x="349" y="121"/>
                  </a:lnTo>
                  <a:lnTo>
                    <a:pt x="354" y="123"/>
                  </a:lnTo>
                  <a:lnTo>
                    <a:pt x="363" y="124"/>
                  </a:lnTo>
                  <a:lnTo>
                    <a:pt x="373" y="132"/>
                  </a:lnTo>
                  <a:lnTo>
                    <a:pt x="372" y="151"/>
                  </a:lnTo>
                  <a:lnTo>
                    <a:pt x="375" y="154"/>
                  </a:lnTo>
                  <a:lnTo>
                    <a:pt x="383" y="163"/>
                  </a:lnTo>
                  <a:lnTo>
                    <a:pt x="375" y="189"/>
                  </a:lnTo>
                  <a:lnTo>
                    <a:pt x="373" y="191"/>
                  </a:lnTo>
                  <a:lnTo>
                    <a:pt x="369" y="217"/>
                  </a:lnTo>
                  <a:lnTo>
                    <a:pt x="368" y="222"/>
                  </a:lnTo>
                  <a:lnTo>
                    <a:pt x="358" y="234"/>
                  </a:lnTo>
                  <a:lnTo>
                    <a:pt x="352" y="252"/>
                  </a:lnTo>
                  <a:lnTo>
                    <a:pt x="338" y="271"/>
                  </a:lnTo>
                  <a:lnTo>
                    <a:pt x="329" y="290"/>
                  </a:lnTo>
                  <a:lnTo>
                    <a:pt x="320" y="295"/>
                  </a:lnTo>
                  <a:lnTo>
                    <a:pt x="305" y="298"/>
                  </a:lnTo>
                  <a:lnTo>
                    <a:pt x="300" y="302"/>
                  </a:lnTo>
                  <a:lnTo>
                    <a:pt x="287" y="322"/>
                  </a:lnTo>
                  <a:lnTo>
                    <a:pt x="286" y="323"/>
                  </a:lnTo>
                  <a:lnTo>
                    <a:pt x="286" y="333"/>
                  </a:lnTo>
                  <a:lnTo>
                    <a:pt x="286" y="337"/>
                  </a:lnTo>
                  <a:lnTo>
                    <a:pt x="277" y="348"/>
                  </a:lnTo>
                  <a:lnTo>
                    <a:pt x="259" y="349"/>
                  </a:lnTo>
                  <a:lnTo>
                    <a:pt x="231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3" y="365"/>
                  </a:lnTo>
                  <a:lnTo>
                    <a:pt x="219" y="364"/>
                  </a:lnTo>
                  <a:lnTo>
                    <a:pt x="215" y="360"/>
                  </a:lnTo>
                  <a:lnTo>
                    <a:pt x="222" y="345"/>
                  </a:lnTo>
                  <a:lnTo>
                    <a:pt x="223" y="328"/>
                  </a:lnTo>
                  <a:lnTo>
                    <a:pt x="220" y="324"/>
                  </a:lnTo>
                  <a:lnTo>
                    <a:pt x="202" y="324"/>
                  </a:lnTo>
                  <a:lnTo>
                    <a:pt x="187" y="335"/>
                  </a:lnTo>
                  <a:lnTo>
                    <a:pt x="174" y="335"/>
                  </a:lnTo>
                  <a:lnTo>
                    <a:pt x="165" y="345"/>
                  </a:lnTo>
                  <a:lnTo>
                    <a:pt x="164" y="354"/>
                  </a:lnTo>
                  <a:lnTo>
                    <a:pt x="157" y="358"/>
                  </a:lnTo>
                  <a:lnTo>
                    <a:pt x="151" y="370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0" y="382"/>
                  </a:lnTo>
                  <a:lnTo>
                    <a:pt x="132" y="379"/>
                  </a:lnTo>
                  <a:lnTo>
                    <a:pt x="119" y="382"/>
                  </a:lnTo>
                  <a:lnTo>
                    <a:pt x="119" y="377"/>
                  </a:lnTo>
                  <a:lnTo>
                    <a:pt x="112" y="374"/>
                  </a:lnTo>
                  <a:lnTo>
                    <a:pt x="112" y="373"/>
                  </a:lnTo>
                  <a:lnTo>
                    <a:pt x="109" y="370"/>
                  </a:lnTo>
                  <a:lnTo>
                    <a:pt x="104" y="364"/>
                  </a:lnTo>
                  <a:lnTo>
                    <a:pt x="112" y="365"/>
                  </a:lnTo>
                  <a:lnTo>
                    <a:pt x="118" y="360"/>
                  </a:lnTo>
                  <a:lnTo>
                    <a:pt x="117" y="356"/>
                  </a:lnTo>
                  <a:lnTo>
                    <a:pt x="106" y="358"/>
                  </a:lnTo>
                  <a:lnTo>
                    <a:pt x="100" y="360"/>
                  </a:lnTo>
                  <a:lnTo>
                    <a:pt x="100" y="353"/>
                  </a:lnTo>
                  <a:lnTo>
                    <a:pt x="105" y="348"/>
                  </a:lnTo>
                  <a:lnTo>
                    <a:pt x="110" y="344"/>
                  </a:lnTo>
                  <a:lnTo>
                    <a:pt x="119" y="340"/>
                  </a:lnTo>
                  <a:lnTo>
                    <a:pt x="119" y="337"/>
                  </a:lnTo>
                  <a:lnTo>
                    <a:pt x="121" y="335"/>
                  </a:lnTo>
                  <a:lnTo>
                    <a:pt x="122" y="332"/>
                  </a:lnTo>
                  <a:lnTo>
                    <a:pt x="125" y="337"/>
                  </a:lnTo>
                  <a:lnTo>
                    <a:pt x="129" y="340"/>
                  </a:lnTo>
                  <a:lnTo>
                    <a:pt x="140" y="343"/>
                  </a:lnTo>
                  <a:lnTo>
                    <a:pt x="142" y="343"/>
                  </a:lnTo>
                  <a:lnTo>
                    <a:pt x="146" y="341"/>
                  </a:lnTo>
                  <a:lnTo>
                    <a:pt x="146" y="340"/>
                  </a:lnTo>
                  <a:lnTo>
                    <a:pt x="149" y="332"/>
                  </a:lnTo>
                  <a:lnTo>
                    <a:pt x="161" y="327"/>
                  </a:lnTo>
                  <a:lnTo>
                    <a:pt x="165" y="323"/>
                  </a:lnTo>
                  <a:lnTo>
                    <a:pt x="172" y="322"/>
                  </a:lnTo>
                  <a:lnTo>
                    <a:pt x="174" y="320"/>
                  </a:lnTo>
                  <a:lnTo>
                    <a:pt x="180" y="319"/>
                  </a:lnTo>
                  <a:lnTo>
                    <a:pt x="181" y="318"/>
                  </a:lnTo>
                  <a:lnTo>
                    <a:pt x="182" y="312"/>
                  </a:lnTo>
                  <a:lnTo>
                    <a:pt x="178" y="314"/>
                  </a:lnTo>
                  <a:lnTo>
                    <a:pt x="177" y="315"/>
                  </a:lnTo>
                  <a:lnTo>
                    <a:pt x="174" y="318"/>
                  </a:lnTo>
                  <a:lnTo>
                    <a:pt x="164" y="320"/>
                  </a:lnTo>
                  <a:lnTo>
                    <a:pt x="163" y="320"/>
                  </a:lnTo>
                  <a:lnTo>
                    <a:pt x="156" y="324"/>
                  </a:lnTo>
                  <a:lnTo>
                    <a:pt x="151" y="327"/>
                  </a:lnTo>
                  <a:lnTo>
                    <a:pt x="151" y="328"/>
                  </a:lnTo>
                  <a:lnTo>
                    <a:pt x="144" y="329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34" y="336"/>
                  </a:lnTo>
                  <a:lnTo>
                    <a:pt x="130" y="335"/>
                  </a:lnTo>
                  <a:lnTo>
                    <a:pt x="126" y="329"/>
                  </a:lnTo>
                  <a:lnTo>
                    <a:pt x="129" y="324"/>
                  </a:lnTo>
                  <a:lnTo>
                    <a:pt x="131" y="319"/>
                  </a:lnTo>
                  <a:lnTo>
                    <a:pt x="131" y="318"/>
                  </a:lnTo>
                  <a:lnTo>
                    <a:pt x="131" y="312"/>
                  </a:lnTo>
                  <a:lnTo>
                    <a:pt x="131" y="309"/>
                  </a:lnTo>
                  <a:lnTo>
                    <a:pt x="129" y="310"/>
                  </a:lnTo>
                  <a:lnTo>
                    <a:pt x="126" y="318"/>
                  </a:lnTo>
                  <a:lnTo>
                    <a:pt x="122" y="324"/>
                  </a:lnTo>
                  <a:lnTo>
                    <a:pt x="118" y="328"/>
                  </a:lnTo>
                  <a:lnTo>
                    <a:pt x="114" y="331"/>
                  </a:lnTo>
                  <a:lnTo>
                    <a:pt x="112" y="327"/>
                  </a:lnTo>
                  <a:lnTo>
                    <a:pt x="109" y="323"/>
                  </a:lnTo>
                  <a:lnTo>
                    <a:pt x="108" y="320"/>
                  </a:lnTo>
                  <a:lnTo>
                    <a:pt x="106" y="314"/>
                  </a:lnTo>
                  <a:lnTo>
                    <a:pt x="101" y="310"/>
                  </a:lnTo>
                  <a:lnTo>
                    <a:pt x="96" y="311"/>
                  </a:lnTo>
                  <a:lnTo>
                    <a:pt x="94" y="311"/>
                  </a:lnTo>
                  <a:lnTo>
                    <a:pt x="92" y="309"/>
                  </a:lnTo>
                  <a:lnTo>
                    <a:pt x="94" y="303"/>
                  </a:lnTo>
                  <a:lnTo>
                    <a:pt x="100" y="302"/>
                  </a:lnTo>
                  <a:lnTo>
                    <a:pt x="102" y="298"/>
                  </a:lnTo>
                  <a:lnTo>
                    <a:pt x="104" y="293"/>
                  </a:lnTo>
                  <a:lnTo>
                    <a:pt x="108" y="289"/>
                  </a:lnTo>
                  <a:lnTo>
                    <a:pt x="109" y="289"/>
                  </a:lnTo>
                  <a:lnTo>
                    <a:pt x="114" y="288"/>
                  </a:lnTo>
                  <a:lnTo>
                    <a:pt x="119" y="286"/>
                  </a:lnTo>
                  <a:lnTo>
                    <a:pt x="121" y="286"/>
                  </a:lnTo>
                  <a:lnTo>
                    <a:pt x="122" y="286"/>
                  </a:lnTo>
                  <a:lnTo>
                    <a:pt x="127" y="285"/>
                  </a:lnTo>
                  <a:lnTo>
                    <a:pt x="129" y="284"/>
                  </a:lnTo>
                  <a:lnTo>
                    <a:pt x="130" y="284"/>
                  </a:lnTo>
                  <a:lnTo>
                    <a:pt x="132" y="284"/>
                  </a:lnTo>
                  <a:lnTo>
                    <a:pt x="136" y="282"/>
                  </a:lnTo>
                  <a:lnTo>
                    <a:pt x="138" y="281"/>
                  </a:lnTo>
                  <a:lnTo>
                    <a:pt x="140" y="277"/>
                  </a:lnTo>
                  <a:lnTo>
                    <a:pt x="140" y="276"/>
                  </a:lnTo>
                  <a:lnTo>
                    <a:pt x="138" y="273"/>
                  </a:lnTo>
                  <a:lnTo>
                    <a:pt x="139" y="268"/>
                  </a:lnTo>
                  <a:lnTo>
                    <a:pt x="140" y="264"/>
                  </a:lnTo>
                  <a:lnTo>
                    <a:pt x="144" y="257"/>
                  </a:lnTo>
                  <a:lnTo>
                    <a:pt x="151" y="252"/>
                  </a:lnTo>
                  <a:lnTo>
                    <a:pt x="152" y="251"/>
                  </a:lnTo>
                  <a:lnTo>
                    <a:pt x="160" y="251"/>
                  </a:lnTo>
                  <a:lnTo>
                    <a:pt x="168" y="250"/>
                  </a:lnTo>
                  <a:lnTo>
                    <a:pt x="169" y="250"/>
                  </a:lnTo>
                  <a:lnTo>
                    <a:pt x="173" y="248"/>
                  </a:lnTo>
                  <a:lnTo>
                    <a:pt x="178" y="246"/>
                  </a:lnTo>
                  <a:lnTo>
                    <a:pt x="182" y="243"/>
                  </a:lnTo>
                  <a:lnTo>
                    <a:pt x="182" y="240"/>
                  </a:lnTo>
                  <a:lnTo>
                    <a:pt x="184" y="235"/>
                  </a:lnTo>
                  <a:lnTo>
                    <a:pt x="180" y="233"/>
                  </a:lnTo>
                  <a:lnTo>
                    <a:pt x="178" y="235"/>
                  </a:lnTo>
                  <a:lnTo>
                    <a:pt x="177" y="239"/>
                  </a:lnTo>
                  <a:lnTo>
                    <a:pt x="165" y="246"/>
                  </a:lnTo>
                  <a:lnTo>
                    <a:pt x="164" y="243"/>
                  </a:lnTo>
                  <a:lnTo>
                    <a:pt x="164" y="242"/>
                  </a:lnTo>
                  <a:lnTo>
                    <a:pt x="161" y="235"/>
                  </a:lnTo>
                  <a:lnTo>
                    <a:pt x="160" y="235"/>
                  </a:lnTo>
                  <a:lnTo>
                    <a:pt x="157" y="225"/>
                  </a:lnTo>
                  <a:lnTo>
                    <a:pt x="157" y="223"/>
                  </a:lnTo>
                  <a:lnTo>
                    <a:pt x="160" y="218"/>
                  </a:lnTo>
                  <a:lnTo>
                    <a:pt x="165" y="218"/>
                  </a:lnTo>
                  <a:lnTo>
                    <a:pt x="167" y="217"/>
                  </a:lnTo>
                  <a:lnTo>
                    <a:pt x="174" y="214"/>
                  </a:lnTo>
                  <a:lnTo>
                    <a:pt x="176" y="209"/>
                  </a:lnTo>
                  <a:lnTo>
                    <a:pt x="178" y="205"/>
                  </a:lnTo>
                  <a:lnTo>
                    <a:pt x="182" y="197"/>
                  </a:lnTo>
                  <a:lnTo>
                    <a:pt x="190" y="195"/>
                  </a:lnTo>
                  <a:lnTo>
                    <a:pt x="197" y="191"/>
                  </a:lnTo>
                  <a:lnTo>
                    <a:pt x="198" y="188"/>
                  </a:lnTo>
                  <a:lnTo>
                    <a:pt x="198" y="182"/>
                  </a:lnTo>
                  <a:lnTo>
                    <a:pt x="201" y="182"/>
                  </a:lnTo>
                  <a:lnTo>
                    <a:pt x="202" y="182"/>
                  </a:lnTo>
                  <a:lnTo>
                    <a:pt x="208" y="183"/>
                  </a:lnTo>
                  <a:lnTo>
                    <a:pt x="216" y="180"/>
                  </a:lnTo>
                  <a:lnTo>
                    <a:pt x="219" y="175"/>
                  </a:lnTo>
                  <a:lnTo>
                    <a:pt x="227" y="168"/>
                  </a:lnTo>
                  <a:lnTo>
                    <a:pt x="228" y="167"/>
                  </a:lnTo>
                  <a:lnTo>
                    <a:pt x="233" y="170"/>
                  </a:lnTo>
                  <a:lnTo>
                    <a:pt x="240" y="176"/>
                  </a:lnTo>
                  <a:lnTo>
                    <a:pt x="239" y="178"/>
                  </a:lnTo>
                  <a:lnTo>
                    <a:pt x="233" y="189"/>
                  </a:lnTo>
                  <a:lnTo>
                    <a:pt x="228" y="202"/>
                  </a:lnTo>
                  <a:lnTo>
                    <a:pt x="225" y="210"/>
                  </a:lnTo>
                  <a:lnTo>
                    <a:pt x="222" y="220"/>
                  </a:lnTo>
                  <a:lnTo>
                    <a:pt x="219" y="227"/>
                  </a:lnTo>
                  <a:lnTo>
                    <a:pt x="216" y="234"/>
                  </a:lnTo>
                  <a:lnTo>
                    <a:pt x="216" y="235"/>
                  </a:lnTo>
                  <a:lnTo>
                    <a:pt x="215" y="242"/>
                  </a:lnTo>
                  <a:lnTo>
                    <a:pt x="212" y="247"/>
                  </a:lnTo>
                  <a:lnTo>
                    <a:pt x="211" y="252"/>
                  </a:lnTo>
                  <a:lnTo>
                    <a:pt x="211" y="254"/>
                  </a:lnTo>
                  <a:lnTo>
                    <a:pt x="212" y="257"/>
                  </a:lnTo>
                  <a:lnTo>
                    <a:pt x="214" y="259"/>
                  </a:lnTo>
                  <a:lnTo>
                    <a:pt x="216" y="248"/>
                  </a:lnTo>
                  <a:lnTo>
                    <a:pt x="219" y="244"/>
                  </a:lnTo>
                  <a:lnTo>
                    <a:pt x="220" y="238"/>
                  </a:lnTo>
                  <a:lnTo>
                    <a:pt x="220" y="237"/>
                  </a:lnTo>
                  <a:lnTo>
                    <a:pt x="228" y="220"/>
                  </a:lnTo>
                  <a:lnTo>
                    <a:pt x="231" y="208"/>
                  </a:lnTo>
                  <a:lnTo>
                    <a:pt x="236" y="193"/>
                  </a:lnTo>
                  <a:lnTo>
                    <a:pt x="240" y="185"/>
                  </a:lnTo>
                  <a:lnTo>
                    <a:pt x="242" y="182"/>
                  </a:lnTo>
                  <a:lnTo>
                    <a:pt x="246" y="187"/>
                  </a:lnTo>
                  <a:lnTo>
                    <a:pt x="246" y="182"/>
                  </a:lnTo>
                  <a:lnTo>
                    <a:pt x="245" y="180"/>
                  </a:lnTo>
                  <a:lnTo>
                    <a:pt x="249" y="175"/>
                  </a:lnTo>
                  <a:lnTo>
                    <a:pt x="253" y="171"/>
                  </a:lnTo>
                  <a:lnTo>
                    <a:pt x="265" y="162"/>
                  </a:lnTo>
                  <a:lnTo>
                    <a:pt x="266" y="162"/>
                  </a:lnTo>
                  <a:lnTo>
                    <a:pt x="271" y="163"/>
                  </a:lnTo>
                  <a:lnTo>
                    <a:pt x="273" y="163"/>
                  </a:lnTo>
                  <a:lnTo>
                    <a:pt x="284" y="162"/>
                  </a:lnTo>
                  <a:lnTo>
                    <a:pt x="291" y="165"/>
                  </a:lnTo>
                  <a:lnTo>
                    <a:pt x="294" y="167"/>
                  </a:lnTo>
                  <a:lnTo>
                    <a:pt x="294" y="168"/>
                  </a:lnTo>
                  <a:lnTo>
                    <a:pt x="299" y="165"/>
                  </a:lnTo>
                  <a:lnTo>
                    <a:pt x="303" y="162"/>
                  </a:lnTo>
                  <a:lnTo>
                    <a:pt x="301" y="159"/>
                  </a:lnTo>
                  <a:lnTo>
                    <a:pt x="299" y="159"/>
                  </a:lnTo>
                  <a:lnTo>
                    <a:pt x="295" y="159"/>
                  </a:lnTo>
                  <a:lnTo>
                    <a:pt x="287" y="155"/>
                  </a:lnTo>
                  <a:lnTo>
                    <a:pt x="282" y="157"/>
                  </a:lnTo>
                  <a:lnTo>
                    <a:pt x="280" y="157"/>
                  </a:lnTo>
                  <a:lnTo>
                    <a:pt x="277" y="157"/>
                  </a:lnTo>
                  <a:lnTo>
                    <a:pt x="282" y="149"/>
                  </a:lnTo>
                  <a:lnTo>
                    <a:pt x="288" y="141"/>
                  </a:lnTo>
                  <a:lnTo>
                    <a:pt x="291" y="138"/>
                  </a:lnTo>
                  <a:lnTo>
                    <a:pt x="288" y="136"/>
                  </a:lnTo>
                  <a:lnTo>
                    <a:pt x="283" y="140"/>
                  </a:lnTo>
                  <a:lnTo>
                    <a:pt x="279" y="146"/>
                  </a:lnTo>
                  <a:lnTo>
                    <a:pt x="279" y="140"/>
                  </a:lnTo>
                  <a:lnTo>
                    <a:pt x="277" y="141"/>
                  </a:lnTo>
                  <a:lnTo>
                    <a:pt x="274" y="148"/>
                  </a:lnTo>
                  <a:lnTo>
                    <a:pt x="275" y="150"/>
                  </a:lnTo>
                  <a:lnTo>
                    <a:pt x="271" y="158"/>
                  </a:lnTo>
                  <a:lnTo>
                    <a:pt x="270" y="159"/>
                  </a:lnTo>
                  <a:lnTo>
                    <a:pt x="265" y="157"/>
                  </a:lnTo>
                  <a:lnTo>
                    <a:pt x="259" y="159"/>
                  </a:lnTo>
                  <a:lnTo>
                    <a:pt x="253" y="162"/>
                  </a:lnTo>
                  <a:lnTo>
                    <a:pt x="245" y="170"/>
                  </a:lnTo>
                  <a:lnTo>
                    <a:pt x="241" y="167"/>
                  </a:lnTo>
                  <a:lnTo>
                    <a:pt x="237" y="162"/>
                  </a:lnTo>
                  <a:lnTo>
                    <a:pt x="239" y="161"/>
                  </a:lnTo>
                  <a:lnTo>
                    <a:pt x="246" y="154"/>
                  </a:lnTo>
                  <a:lnTo>
                    <a:pt x="250" y="148"/>
                  </a:lnTo>
                  <a:lnTo>
                    <a:pt x="249" y="146"/>
                  </a:lnTo>
                  <a:lnTo>
                    <a:pt x="244" y="151"/>
                  </a:lnTo>
                  <a:lnTo>
                    <a:pt x="239" y="157"/>
                  </a:lnTo>
                  <a:lnTo>
                    <a:pt x="235" y="158"/>
                  </a:lnTo>
                  <a:lnTo>
                    <a:pt x="233" y="162"/>
                  </a:lnTo>
                  <a:lnTo>
                    <a:pt x="227" y="162"/>
                  </a:lnTo>
                  <a:lnTo>
                    <a:pt x="223" y="162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208" y="166"/>
                  </a:lnTo>
                  <a:lnTo>
                    <a:pt x="206" y="170"/>
                  </a:lnTo>
                  <a:lnTo>
                    <a:pt x="199" y="170"/>
                  </a:lnTo>
                  <a:lnTo>
                    <a:pt x="190" y="174"/>
                  </a:lnTo>
                  <a:lnTo>
                    <a:pt x="189" y="172"/>
                  </a:lnTo>
                  <a:lnTo>
                    <a:pt x="186" y="165"/>
                  </a:lnTo>
                  <a:lnTo>
                    <a:pt x="186" y="162"/>
                  </a:lnTo>
                  <a:lnTo>
                    <a:pt x="185" y="151"/>
                  </a:lnTo>
                  <a:lnTo>
                    <a:pt x="181" y="154"/>
                  </a:lnTo>
                  <a:lnTo>
                    <a:pt x="182" y="166"/>
                  </a:lnTo>
                  <a:lnTo>
                    <a:pt x="185" y="171"/>
                  </a:lnTo>
                  <a:lnTo>
                    <a:pt x="186" y="174"/>
                  </a:lnTo>
                  <a:lnTo>
                    <a:pt x="187" y="176"/>
                  </a:lnTo>
                  <a:lnTo>
                    <a:pt x="177" y="176"/>
                  </a:lnTo>
                  <a:lnTo>
                    <a:pt x="172" y="178"/>
                  </a:lnTo>
                  <a:lnTo>
                    <a:pt x="178" y="185"/>
                  </a:lnTo>
                  <a:lnTo>
                    <a:pt x="178" y="189"/>
                  </a:lnTo>
                  <a:lnTo>
                    <a:pt x="174" y="191"/>
                  </a:lnTo>
                  <a:lnTo>
                    <a:pt x="172" y="192"/>
                  </a:lnTo>
                  <a:lnTo>
                    <a:pt x="173" y="195"/>
                  </a:lnTo>
                  <a:lnTo>
                    <a:pt x="173" y="201"/>
                  </a:lnTo>
                  <a:lnTo>
                    <a:pt x="168" y="210"/>
                  </a:lnTo>
                  <a:lnTo>
                    <a:pt x="165" y="209"/>
                  </a:lnTo>
                  <a:lnTo>
                    <a:pt x="152" y="200"/>
                  </a:lnTo>
                  <a:lnTo>
                    <a:pt x="151" y="202"/>
                  </a:lnTo>
                  <a:lnTo>
                    <a:pt x="151" y="204"/>
                  </a:lnTo>
                  <a:lnTo>
                    <a:pt x="147" y="209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9" y="225"/>
                  </a:lnTo>
                  <a:lnTo>
                    <a:pt x="138" y="229"/>
                  </a:lnTo>
                  <a:lnTo>
                    <a:pt x="130" y="229"/>
                  </a:lnTo>
                  <a:lnTo>
                    <a:pt x="129" y="235"/>
                  </a:lnTo>
                  <a:lnTo>
                    <a:pt x="130" y="240"/>
                  </a:lnTo>
                  <a:lnTo>
                    <a:pt x="131" y="246"/>
                  </a:lnTo>
                  <a:lnTo>
                    <a:pt x="130" y="254"/>
                  </a:lnTo>
                  <a:lnTo>
                    <a:pt x="129" y="257"/>
                  </a:lnTo>
                  <a:lnTo>
                    <a:pt x="127" y="261"/>
                  </a:lnTo>
                  <a:lnTo>
                    <a:pt x="122" y="268"/>
                  </a:lnTo>
                  <a:lnTo>
                    <a:pt x="118" y="271"/>
                  </a:lnTo>
                  <a:lnTo>
                    <a:pt x="115" y="272"/>
                  </a:lnTo>
                  <a:lnTo>
                    <a:pt x="115" y="267"/>
                  </a:lnTo>
                  <a:lnTo>
                    <a:pt x="109" y="271"/>
                  </a:lnTo>
                  <a:lnTo>
                    <a:pt x="108" y="272"/>
                  </a:lnTo>
                  <a:lnTo>
                    <a:pt x="105" y="272"/>
                  </a:lnTo>
                  <a:lnTo>
                    <a:pt x="106" y="269"/>
                  </a:lnTo>
                  <a:lnTo>
                    <a:pt x="106" y="265"/>
                  </a:lnTo>
                  <a:lnTo>
                    <a:pt x="106" y="260"/>
                  </a:lnTo>
                  <a:lnTo>
                    <a:pt x="105" y="254"/>
                  </a:lnTo>
                  <a:lnTo>
                    <a:pt x="106" y="250"/>
                  </a:lnTo>
                  <a:lnTo>
                    <a:pt x="112" y="251"/>
                  </a:lnTo>
                  <a:lnTo>
                    <a:pt x="114" y="252"/>
                  </a:lnTo>
                  <a:lnTo>
                    <a:pt x="118" y="246"/>
                  </a:lnTo>
                  <a:lnTo>
                    <a:pt x="114" y="244"/>
                  </a:lnTo>
                  <a:lnTo>
                    <a:pt x="112" y="246"/>
                  </a:lnTo>
                  <a:lnTo>
                    <a:pt x="109" y="243"/>
                  </a:lnTo>
                  <a:lnTo>
                    <a:pt x="109" y="237"/>
                  </a:lnTo>
                  <a:lnTo>
                    <a:pt x="110" y="225"/>
                  </a:lnTo>
                  <a:lnTo>
                    <a:pt x="117" y="221"/>
                  </a:lnTo>
                  <a:lnTo>
                    <a:pt x="123" y="217"/>
                  </a:lnTo>
                  <a:lnTo>
                    <a:pt x="126" y="216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09" y="217"/>
                  </a:lnTo>
                  <a:lnTo>
                    <a:pt x="102" y="221"/>
                  </a:lnTo>
                  <a:lnTo>
                    <a:pt x="100" y="225"/>
                  </a:lnTo>
                  <a:lnTo>
                    <a:pt x="93" y="225"/>
                  </a:lnTo>
                  <a:lnTo>
                    <a:pt x="92" y="225"/>
                  </a:lnTo>
                  <a:lnTo>
                    <a:pt x="91" y="220"/>
                  </a:lnTo>
                  <a:lnTo>
                    <a:pt x="93" y="210"/>
                  </a:lnTo>
                  <a:lnTo>
                    <a:pt x="101" y="206"/>
                  </a:lnTo>
                  <a:lnTo>
                    <a:pt x="102" y="205"/>
                  </a:lnTo>
                  <a:lnTo>
                    <a:pt x="113" y="205"/>
                  </a:lnTo>
                  <a:lnTo>
                    <a:pt x="113" y="202"/>
                  </a:lnTo>
                  <a:lnTo>
                    <a:pt x="101" y="201"/>
                  </a:lnTo>
                  <a:lnTo>
                    <a:pt x="105" y="193"/>
                  </a:lnTo>
                  <a:lnTo>
                    <a:pt x="98" y="196"/>
                  </a:lnTo>
                  <a:lnTo>
                    <a:pt x="104" y="188"/>
                  </a:lnTo>
                  <a:lnTo>
                    <a:pt x="105" y="185"/>
                  </a:lnTo>
                  <a:lnTo>
                    <a:pt x="106" y="182"/>
                  </a:lnTo>
                  <a:lnTo>
                    <a:pt x="108" y="179"/>
                  </a:lnTo>
                  <a:lnTo>
                    <a:pt x="112" y="172"/>
                  </a:lnTo>
                  <a:lnTo>
                    <a:pt x="113" y="171"/>
                  </a:lnTo>
                  <a:lnTo>
                    <a:pt x="119" y="168"/>
                  </a:lnTo>
                  <a:lnTo>
                    <a:pt x="122" y="165"/>
                  </a:lnTo>
                  <a:lnTo>
                    <a:pt x="119" y="162"/>
                  </a:lnTo>
                  <a:lnTo>
                    <a:pt x="118" y="159"/>
                  </a:lnTo>
                  <a:lnTo>
                    <a:pt x="117" y="161"/>
                  </a:lnTo>
                  <a:lnTo>
                    <a:pt x="114" y="166"/>
                  </a:lnTo>
                  <a:lnTo>
                    <a:pt x="108" y="166"/>
                  </a:lnTo>
                  <a:lnTo>
                    <a:pt x="102" y="178"/>
                  </a:lnTo>
                  <a:lnTo>
                    <a:pt x="96" y="188"/>
                  </a:lnTo>
                  <a:lnTo>
                    <a:pt x="96" y="189"/>
                  </a:lnTo>
                  <a:lnTo>
                    <a:pt x="93" y="192"/>
                  </a:lnTo>
                  <a:lnTo>
                    <a:pt x="92" y="195"/>
                  </a:lnTo>
                  <a:lnTo>
                    <a:pt x="89" y="196"/>
                  </a:lnTo>
                  <a:lnTo>
                    <a:pt x="88" y="202"/>
                  </a:lnTo>
                  <a:lnTo>
                    <a:pt x="85" y="209"/>
                  </a:lnTo>
                  <a:lnTo>
                    <a:pt x="84" y="210"/>
                  </a:lnTo>
                  <a:lnTo>
                    <a:pt x="83" y="212"/>
                  </a:lnTo>
                  <a:lnTo>
                    <a:pt x="77" y="214"/>
                  </a:lnTo>
                  <a:lnTo>
                    <a:pt x="75" y="216"/>
                  </a:lnTo>
                  <a:lnTo>
                    <a:pt x="74" y="217"/>
                  </a:lnTo>
                  <a:lnTo>
                    <a:pt x="71" y="226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4" y="213"/>
                  </a:lnTo>
                  <a:lnTo>
                    <a:pt x="59" y="209"/>
                  </a:lnTo>
                  <a:lnTo>
                    <a:pt x="64" y="205"/>
                  </a:lnTo>
                  <a:lnTo>
                    <a:pt x="63" y="201"/>
                  </a:lnTo>
                  <a:lnTo>
                    <a:pt x="62" y="200"/>
                  </a:lnTo>
                  <a:lnTo>
                    <a:pt x="53" y="202"/>
                  </a:lnTo>
                  <a:lnTo>
                    <a:pt x="51" y="201"/>
                  </a:lnTo>
                  <a:lnTo>
                    <a:pt x="49" y="200"/>
                  </a:lnTo>
                  <a:lnTo>
                    <a:pt x="50" y="196"/>
                  </a:lnTo>
                  <a:lnTo>
                    <a:pt x="53" y="196"/>
                  </a:lnTo>
                  <a:lnTo>
                    <a:pt x="57" y="193"/>
                  </a:lnTo>
                  <a:lnTo>
                    <a:pt x="60" y="191"/>
                  </a:lnTo>
                  <a:lnTo>
                    <a:pt x="60" y="187"/>
                  </a:lnTo>
                  <a:lnTo>
                    <a:pt x="55" y="187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7" y="192"/>
                  </a:lnTo>
                  <a:lnTo>
                    <a:pt x="46" y="189"/>
                  </a:lnTo>
                  <a:lnTo>
                    <a:pt x="45" y="184"/>
                  </a:lnTo>
                  <a:lnTo>
                    <a:pt x="45" y="179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4" y="174"/>
                  </a:lnTo>
                  <a:lnTo>
                    <a:pt x="58" y="176"/>
                  </a:lnTo>
                  <a:lnTo>
                    <a:pt x="59" y="176"/>
                  </a:lnTo>
                  <a:lnTo>
                    <a:pt x="62" y="179"/>
                  </a:lnTo>
                  <a:lnTo>
                    <a:pt x="63" y="179"/>
                  </a:lnTo>
                  <a:lnTo>
                    <a:pt x="64" y="175"/>
                  </a:lnTo>
                  <a:lnTo>
                    <a:pt x="66" y="170"/>
                  </a:lnTo>
                  <a:lnTo>
                    <a:pt x="60" y="171"/>
                  </a:lnTo>
                  <a:lnTo>
                    <a:pt x="54" y="170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1"/>
                  </a:lnTo>
                  <a:lnTo>
                    <a:pt x="47" y="159"/>
                  </a:lnTo>
                  <a:lnTo>
                    <a:pt x="49" y="155"/>
                  </a:lnTo>
                  <a:lnTo>
                    <a:pt x="54" y="155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64" y="149"/>
                  </a:lnTo>
                  <a:lnTo>
                    <a:pt x="64" y="148"/>
                  </a:lnTo>
                  <a:lnTo>
                    <a:pt x="62" y="142"/>
                  </a:lnTo>
                  <a:lnTo>
                    <a:pt x="63" y="136"/>
                  </a:lnTo>
                  <a:lnTo>
                    <a:pt x="62" y="130"/>
                  </a:lnTo>
                  <a:lnTo>
                    <a:pt x="62" y="125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74" y="125"/>
                  </a:lnTo>
                  <a:lnTo>
                    <a:pt x="77" y="133"/>
                  </a:lnTo>
                  <a:lnTo>
                    <a:pt x="84" y="141"/>
                  </a:lnTo>
                  <a:lnTo>
                    <a:pt x="88" y="150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100" y="153"/>
                  </a:lnTo>
                  <a:lnTo>
                    <a:pt x="105" y="151"/>
                  </a:lnTo>
                  <a:lnTo>
                    <a:pt x="106" y="150"/>
                  </a:lnTo>
                  <a:lnTo>
                    <a:pt x="109" y="148"/>
                  </a:lnTo>
                  <a:lnTo>
                    <a:pt x="113" y="145"/>
                  </a:lnTo>
                  <a:lnTo>
                    <a:pt x="118" y="146"/>
                  </a:lnTo>
                  <a:lnTo>
                    <a:pt x="119" y="142"/>
                  </a:lnTo>
                  <a:lnTo>
                    <a:pt x="121" y="138"/>
                  </a:lnTo>
                  <a:lnTo>
                    <a:pt x="122" y="123"/>
                  </a:lnTo>
                  <a:lnTo>
                    <a:pt x="125" y="120"/>
                  </a:lnTo>
                  <a:lnTo>
                    <a:pt x="129" y="111"/>
                  </a:lnTo>
                  <a:lnTo>
                    <a:pt x="129" y="103"/>
                  </a:lnTo>
                  <a:lnTo>
                    <a:pt x="131" y="96"/>
                  </a:lnTo>
                  <a:lnTo>
                    <a:pt x="131" y="90"/>
                  </a:lnTo>
                  <a:lnTo>
                    <a:pt x="132" y="85"/>
                  </a:lnTo>
                  <a:lnTo>
                    <a:pt x="135" y="82"/>
                  </a:lnTo>
                  <a:lnTo>
                    <a:pt x="122" y="79"/>
                  </a:lnTo>
                  <a:lnTo>
                    <a:pt x="123" y="75"/>
                  </a:lnTo>
                  <a:lnTo>
                    <a:pt x="126" y="73"/>
                  </a:lnTo>
                  <a:lnTo>
                    <a:pt x="129" y="70"/>
                  </a:lnTo>
                  <a:lnTo>
                    <a:pt x="132" y="66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2" y="52"/>
                  </a:lnTo>
                  <a:lnTo>
                    <a:pt x="140" y="53"/>
                  </a:lnTo>
                  <a:lnTo>
                    <a:pt x="135" y="58"/>
                  </a:lnTo>
                  <a:lnTo>
                    <a:pt x="127" y="65"/>
                  </a:lnTo>
                  <a:lnTo>
                    <a:pt x="123" y="72"/>
                  </a:lnTo>
                  <a:lnTo>
                    <a:pt x="122" y="74"/>
                  </a:lnTo>
                  <a:lnTo>
                    <a:pt x="119" y="73"/>
                  </a:lnTo>
                  <a:lnTo>
                    <a:pt x="113" y="79"/>
                  </a:lnTo>
                  <a:lnTo>
                    <a:pt x="109" y="81"/>
                  </a:lnTo>
                  <a:lnTo>
                    <a:pt x="106" y="79"/>
                  </a:lnTo>
                  <a:lnTo>
                    <a:pt x="106" y="81"/>
                  </a:lnTo>
                  <a:lnTo>
                    <a:pt x="106" y="89"/>
                  </a:lnTo>
                  <a:lnTo>
                    <a:pt x="105" y="94"/>
                  </a:lnTo>
                  <a:lnTo>
                    <a:pt x="98" y="96"/>
                  </a:lnTo>
                  <a:lnTo>
                    <a:pt x="89" y="100"/>
                  </a:lnTo>
                  <a:lnTo>
                    <a:pt x="83" y="102"/>
                  </a:lnTo>
                  <a:lnTo>
                    <a:pt x="79" y="103"/>
                  </a:lnTo>
                  <a:lnTo>
                    <a:pt x="80" y="110"/>
                  </a:lnTo>
                  <a:lnTo>
                    <a:pt x="67" y="113"/>
                  </a:lnTo>
                  <a:lnTo>
                    <a:pt x="66" y="112"/>
                  </a:lnTo>
                  <a:lnTo>
                    <a:pt x="63" y="110"/>
                  </a:lnTo>
                  <a:lnTo>
                    <a:pt x="62" y="110"/>
                  </a:lnTo>
                  <a:lnTo>
                    <a:pt x="62" y="96"/>
                  </a:lnTo>
                  <a:lnTo>
                    <a:pt x="57" y="87"/>
                  </a:lnTo>
                  <a:lnTo>
                    <a:pt x="53" y="83"/>
                  </a:lnTo>
                  <a:lnTo>
                    <a:pt x="55" y="81"/>
                  </a:lnTo>
                  <a:lnTo>
                    <a:pt x="60" y="85"/>
                  </a:lnTo>
                  <a:lnTo>
                    <a:pt x="63" y="90"/>
                  </a:lnTo>
                  <a:lnTo>
                    <a:pt x="64" y="83"/>
                  </a:lnTo>
                  <a:lnTo>
                    <a:pt x="63" y="81"/>
                  </a:lnTo>
                  <a:lnTo>
                    <a:pt x="55" y="69"/>
                  </a:lnTo>
                  <a:lnTo>
                    <a:pt x="62" y="69"/>
                  </a:lnTo>
                  <a:lnTo>
                    <a:pt x="62" y="66"/>
                  </a:lnTo>
                  <a:lnTo>
                    <a:pt x="57" y="64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53" y="51"/>
                  </a:lnTo>
                  <a:lnTo>
                    <a:pt x="59" y="52"/>
                  </a:lnTo>
                  <a:lnTo>
                    <a:pt x="64" y="57"/>
                  </a:lnTo>
                  <a:lnTo>
                    <a:pt x="68" y="62"/>
                  </a:lnTo>
                  <a:lnTo>
                    <a:pt x="79" y="68"/>
                  </a:lnTo>
                  <a:lnTo>
                    <a:pt x="79" y="82"/>
                  </a:lnTo>
                  <a:lnTo>
                    <a:pt x="87" y="87"/>
                  </a:lnTo>
                  <a:lnTo>
                    <a:pt x="85" y="77"/>
                  </a:lnTo>
                  <a:lnTo>
                    <a:pt x="87" y="77"/>
                  </a:lnTo>
                  <a:lnTo>
                    <a:pt x="92" y="85"/>
                  </a:lnTo>
                  <a:lnTo>
                    <a:pt x="94" y="83"/>
                  </a:lnTo>
                  <a:lnTo>
                    <a:pt x="93" y="74"/>
                  </a:lnTo>
                  <a:lnTo>
                    <a:pt x="91" y="72"/>
                  </a:lnTo>
                  <a:lnTo>
                    <a:pt x="88" y="69"/>
                  </a:lnTo>
                  <a:lnTo>
                    <a:pt x="83" y="60"/>
                  </a:lnTo>
                  <a:lnTo>
                    <a:pt x="79" y="61"/>
                  </a:lnTo>
                  <a:lnTo>
                    <a:pt x="74" y="55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5" y="45"/>
                  </a:lnTo>
                  <a:lnTo>
                    <a:pt x="91" y="44"/>
                  </a:lnTo>
                  <a:lnTo>
                    <a:pt x="88" y="38"/>
                  </a:lnTo>
                  <a:lnTo>
                    <a:pt x="91" y="34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102" y="34"/>
                  </a:lnTo>
                  <a:lnTo>
                    <a:pt x="106" y="38"/>
                  </a:lnTo>
                  <a:lnTo>
                    <a:pt x="110" y="36"/>
                  </a:lnTo>
                  <a:lnTo>
                    <a:pt x="117" y="36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7" y="34"/>
                  </a:lnTo>
                  <a:lnTo>
                    <a:pt x="113" y="32"/>
                  </a:lnTo>
                  <a:lnTo>
                    <a:pt x="110" y="32"/>
                  </a:lnTo>
                  <a:lnTo>
                    <a:pt x="106" y="30"/>
                  </a:lnTo>
                  <a:lnTo>
                    <a:pt x="112" y="24"/>
                  </a:lnTo>
                  <a:lnTo>
                    <a:pt x="108" y="23"/>
                  </a:lnTo>
                  <a:lnTo>
                    <a:pt x="101" y="28"/>
                  </a:lnTo>
                  <a:lnTo>
                    <a:pt x="92" y="28"/>
                  </a:lnTo>
                  <a:lnTo>
                    <a:pt x="88" y="28"/>
                  </a:lnTo>
                  <a:lnTo>
                    <a:pt x="84" y="38"/>
                  </a:lnTo>
                  <a:lnTo>
                    <a:pt x="79" y="41"/>
                  </a:lnTo>
                  <a:lnTo>
                    <a:pt x="74" y="40"/>
                  </a:lnTo>
                  <a:lnTo>
                    <a:pt x="68" y="39"/>
                  </a:lnTo>
                  <a:lnTo>
                    <a:pt x="66" y="32"/>
                  </a:lnTo>
                  <a:lnTo>
                    <a:pt x="62" y="35"/>
                  </a:lnTo>
                  <a:lnTo>
                    <a:pt x="57" y="36"/>
                  </a:lnTo>
                  <a:lnTo>
                    <a:pt x="60" y="28"/>
                  </a:lnTo>
                  <a:lnTo>
                    <a:pt x="64" y="19"/>
                  </a:lnTo>
                  <a:lnTo>
                    <a:pt x="74" y="14"/>
                  </a:lnTo>
                  <a:lnTo>
                    <a:pt x="80" y="14"/>
                  </a:lnTo>
                  <a:lnTo>
                    <a:pt x="81" y="10"/>
                  </a:lnTo>
                  <a:lnTo>
                    <a:pt x="83" y="13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26" y="7"/>
                  </a:lnTo>
                  <a:lnTo>
                    <a:pt x="135" y="15"/>
                  </a:lnTo>
                  <a:lnTo>
                    <a:pt x="140" y="13"/>
                  </a:lnTo>
                  <a:lnTo>
                    <a:pt x="148" y="9"/>
                  </a:lnTo>
                  <a:lnTo>
                    <a:pt x="156" y="19"/>
                  </a:lnTo>
                  <a:lnTo>
                    <a:pt x="159" y="19"/>
                  </a:lnTo>
                  <a:lnTo>
                    <a:pt x="167" y="5"/>
                  </a:lnTo>
                  <a:lnTo>
                    <a:pt x="178" y="0"/>
                  </a:lnTo>
                  <a:lnTo>
                    <a:pt x="185" y="10"/>
                  </a:lnTo>
                  <a:lnTo>
                    <a:pt x="193" y="15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1" name="Freeform 1404"/>
            <p:cNvSpPr>
              <a:spLocks noEditPoints="1"/>
            </p:cNvSpPr>
            <p:nvPr/>
          </p:nvSpPr>
          <p:spPr bwMode="auto">
            <a:xfrm>
              <a:off x="2815" y="2854"/>
              <a:ext cx="482" cy="441"/>
            </a:xfrm>
            <a:custGeom>
              <a:avLst/>
              <a:gdLst>
                <a:gd name="T0" fmla="*/ 27 w 482"/>
                <a:gd name="T1" fmla="*/ 327 h 441"/>
                <a:gd name="T2" fmla="*/ 39 w 482"/>
                <a:gd name="T3" fmla="*/ 293 h 441"/>
                <a:gd name="T4" fmla="*/ 52 w 482"/>
                <a:gd name="T5" fmla="*/ 210 h 441"/>
                <a:gd name="T6" fmla="*/ 109 w 482"/>
                <a:gd name="T7" fmla="*/ 90 h 441"/>
                <a:gd name="T8" fmla="*/ 103 w 482"/>
                <a:gd name="T9" fmla="*/ 57 h 441"/>
                <a:gd name="T10" fmla="*/ 148 w 482"/>
                <a:gd name="T11" fmla="*/ 51 h 441"/>
                <a:gd name="T12" fmla="*/ 224 w 482"/>
                <a:gd name="T13" fmla="*/ 77 h 441"/>
                <a:gd name="T14" fmla="*/ 271 w 482"/>
                <a:gd name="T15" fmla="*/ 66 h 441"/>
                <a:gd name="T16" fmla="*/ 376 w 482"/>
                <a:gd name="T17" fmla="*/ 87 h 441"/>
                <a:gd name="T18" fmla="*/ 433 w 482"/>
                <a:gd name="T19" fmla="*/ 168 h 441"/>
                <a:gd name="T20" fmla="*/ 475 w 482"/>
                <a:gd name="T21" fmla="*/ 252 h 441"/>
                <a:gd name="T22" fmla="*/ 440 w 482"/>
                <a:gd name="T23" fmla="*/ 312 h 441"/>
                <a:gd name="T24" fmla="*/ 416 w 482"/>
                <a:gd name="T25" fmla="*/ 388 h 441"/>
                <a:gd name="T26" fmla="*/ 306 w 482"/>
                <a:gd name="T27" fmla="*/ 430 h 441"/>
                <a:gd name="T28" fmla="*/ 272 w 482"/>
                <a:gd name="T29" fmla="*/ 373 h 441"/>
                <a:gd name="T30" fmla="*/ 219 w 482"/>
                <a:gd name="T31" fmla="*/ 356 h 441"/>
                <a:gd name="T32" fmla="*/ 105 w 482"/>
                <a:gd name="T33" fmla="*/ 341 h 441"/>
                <a:gd name="T34" fmla="*/ 50 w 482"/>
                <a:gd name="T35" fmla="*/ 336 h 441"/>
                <a:gd name="T36" fmla="*/ 69 w 482"/>
                <a:gd name="T37" fmla="*/ 322 h 441"/>
                <a:gd name="T38" fmla="*/ 73 w 482"/>
                <a:gd name="T39" fmla="*/ 295 h 441"/>
                <a:gd name="T40" fmla="*/ 116 w 482"/>
                <a:gd name="T41" fmla="*/ 306 h 441"/>
                <a:gd name="T42" fmla="*/ 152 w 482"/>
                <a:gd name="T43" fmla="*/ 305 h 441"/>
                <a:gd name="T44" fmla="*/ 199 w 482"/>
                <a:gd name="T45" fmla="*/ 306 h 441"/>
                <a:gd name="T46" fmla="*/ 225 w 482"/>
                <a:gd name="T47" fmla="*/ 332 h 441"/>
                <a:gd name="T48" fmla="*/ 281 w 482"/>
                <a:gd name="T49" fmla="*/ 307 h 441"/>
                <a:gd name="T50" fmla="*/ 277 w 482"/>
                <a:gd name="T51" fmla="*/ 373 h 441"/>
                <a:gd name="T52" fmla="*/ 323 w 482"/>
                <a:gd name="T53" fmla="*/ 370 h 441"/>
                <a:gd name="T54" fmla="*/ 336 w 482"/>
                <a:gd name="T55" fmla="*/ 315 h 441"/>
                <a:gd name="T56" fmla="*/ 365 w 482"/>
                <a:gd name="T57" fmla="*/ 308 h 441"/>
                <a:gd name="T58" fmla="*/ 351 w 482"/>
                <a:gd name="T59" fmla="*/ 274 h 441"/>
                <a:gd name="T60" fmla="*/ 369 w 482"/>
                <a:gd name="T61" fmla="*/ 236 h 441"/>
                <a:gd name="T62" fmla="*/ 352 w 482"/>
                <a:gd name="T63" fmla="*/ 264 h 441"/>
                <a:gd name="T64" fmla="*/ 342 w 482"/>
                <a:gd name="T65" fmla="*/ 308 h 441"/>
                <a:gd name="T66" fmla="*/ 304 w 482"/>
                <a:gd name="T67" fmla="*/ 308 h 441"/>
                <a:gd name="T68" fmla="*/ 322 w 482"/>
                <a:gd name="T69" fmla="*/ 286 h 441"/>
                <a:gd name="T70" fmla="*/ 258 w 482"/>
                <a:gd name="T71" fmla="*/ 285 h 441"/>
                <a:gd name="T72" fmla="*/ 276 w 482"/>
                <a:gd name="T73" fmla="*/ 244 h 441"/>
                <a:gd name="T74" fmla="*/ 247 w 482"/>
                <a:gd name="T75" fmla="*/ 273 h 441"/>
                <a:gd name="T76" fmla="*/ 199 w 482"/>
                <a:gd name="T77" fmla="*/ 289 h 441"/>
                <a:gd name="T78" fmla="*/ 157 w 482"/>
                <a:gd name="T79" fmla="*/ 278 h 441"/>
                <a:gd name="T80" fmla="*/ 97 w 482"/>
                <a:gd name="T81" fmla="*/ 288 h 441"/>
                <a:gd name="T82" fmla="*/ 64 w 482"/>
                <a:gd name="T83" fmla="*/ 268 h 441"/>
                <a:gd name="T84" fmla="*/ 60 w 482"/>
                <a:gd name="T85" fmla="*/ 247 h 441"/>
                <a:gd name="T86" fmla="*/ 124 w 482"/>
                <a:gd name="T87" fmla="*/ 226 h 441"/>
                <a:gd name="T88" fmla="*/ 82 w 482"/>
                <a:gd name="T89" fmla="*/ 219 h 441"/>
                <a:gd name="T90" fmla="*/ 72 w 482"/>
                <a:gd name="T91" fmla="*/ 195 h 441"/>
                <a:gd name="T92" fmla="*/ 139 w 482"/>
                <a:gd name="T93" fmla="*/ 208 h 441"/>
                <a:gd name="T94" fmla="*/ 144 w 482"/>
                <a:gd name="T95" fmla="*/ 195 h 441"/>
                <a:gd name="T96" fmla="*/ 89 w 482"/>
                <a:gd name="T97" fmla="*/ 180 h 441"/>
                <a:gd name="T98" fmla="*/ 67 w 482"/>
                <a:gd name="T99" fmla="*/ 159 h 441"/>
                <a:gd name="T100" fmla="*/ 72 w 482"/>
                <a:gd name="T101" fmla="*/ 140 h 441"/>
                <a:gd name="T102" fmla="*/ 102 w 482"/>
                <a:gd name="T103" fmla="*/ 116 h 441"/>
                <a:gd name="T104" fmla="*/ 120 w 482"/>
                <a:gd name="T105" fmla="*/ 92 h 441"/>
                <a:gd name="T106" fmla="*/ 162 w 482"/>
                <a:gd name="T107" fmla="*/ 108 h 441"/>
                <a:gd name="T108" fmla="*/ 209 w 482"/>
                <a:gd name="T109" fmla="*/ 116 h 441"/>
                <a:gd name="T110" fmla="*/ 263 w 482"/>
                <a:gd name="T111" fmla="*/ 129 h 441"/>
                <a:gd name="T112" fmla="*/ 292 w 482"/>
                <a:gd name="T113" fmla="*/ 106 h 441"/>
                <a:gd name="T114" fmla="*/ 211 w 482"/>
                <a:gd name="T115" fmla="*/ 102 h 441"/>
                <a:gd name="T116" fmla="*/ 137 w 482"/>
                <a:gd name="T117" fmla="*/ 75 h 441"/>
                <a:gd name="T118" fmla="*/ 137 w 482"/>
                <a:gd name="T119" fmla="*/ 52 h 441"/>
                <a:gd name="T120" fmla="*/ 145 w 482"/>
                <a:gd name="T121" fmla="*/ 52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441"/>
                <a:gd name="T185" fmla="*/ 482 w 4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441">
                  <a:moveTo>
                    <a:pt x="29" y="349"/>
                  </a:moveTo>
                  <a:lnTo>
                    <a:pt x="22" y="345"/>
                  </a:lnTo>
                  <a:lnTo>
                    <a:pt x="23" y="340"/>
                  </a:lnTo>
                  <a:lnTo>
                    <a:pt x="19" y="339"/>
                  </a:lnTo>
                  <a:lnTo>
                    <a:pt x="17" y="337"/>
                  </a:lnTo>
                  <a:lnTo>
                    <a:pt x="16" y="333"/>
                  </a:lnTo>
                  <a:lnTo>
                    <a:pt x="18" y="332"/>
                  </a:lnTo>
                  <a:lnTo>
                    <a:pt x="27" y="333"/>
                  </a:lnTo>
                  <a:lnTo>
                    <a:pt x="30" y="339"/>
                  </a:lnTo>
                  <a:lnTo>
                    <a:pt x="29" y="349"/>
                  </a:lnTo>
                  <a:moveTo>
                    <a:pt x="42" y="340"/>
                  </a:moveTo>
                  <a:lnTo>
                    <a:pt x="42" y="352"/>
                  </a:lnTo>
                  <a:lnTo>
                    <a:pt x="35" y="350"/>
                  </a:lnTo>
                  <a:lnTo>
                    <a:pt x="33" y="339"/>
                  </a:lnTo>
                  <a:lnTo>
                    <a:pt x="27" y="327"/>
                  </a:lnTo>
                  <a:lnTo>
                    <a:pt x="40" y="328"/>
                  </a:lnTo>
                  <a:lnTo>
                    <a:pt x="42" y="340"/>
                  </a:lnTo>
                  <a:moveTo>
                    <a:pt x="14" y="299"/>
                  </a:moveTo>
                  <a:lnTo>
                    <a:pt x="9" y="308"/>
                  </a:lnTo>
                  <a:lnTo>
                    <a:pt x="4" y="306"/>
                  </a:lnTo>
                  <a:lnTo>
                    <a:pt x="0" y="297"/>
                  </a:lnTo>
                  <a:lnTo>
                    <a:pt x="6" y="285"/>
                  </a:lnTo>
                  <a:lnTo>
                    <a:pt x="12" y="286"/>
                  </a:lnTo>
                  <a:lnTo>
                    <a:pt x="10" y="294"/>
                  </a:lnTo>
                  <a:lnTo>
                    <a:pt x="13" y="297"/>
                  </a:lnTo>
                  <a:lnTo>
                    <a:pt x="14" y="299"/>
                  </a:lnTo>
                  <a:moveTo>
                    <a:pt x="54" y="265"/>
                  </a:moveTo>
                  <a:lnTo>
                    <a:pt x="51" y="282"/>
                  </a:lnTo>
                  <a:lnTo>
                    <a:pt x="43" y="289"/>
                  </a:lnTo>
                  <a:lnTo>
                    <a:pt x="39" y="293"/>
                  </a:lnTo>
                  <a:lnTo>
                    <a:pt x="36" y="284"/>
                  </a:lnTo>
                  <a:lnTo>
                    <a:pt x="26" y="291"/>
                  </a:lnTo>
                  <a:lnTo>
                    <a:pt x="17" y="299"/>
                  </a:lnTo>
                  <a:lnTo>
                    <a:pt x="17" y="284"/>
                  </a:lnTo>
                  <a:lnTo>
                    <a:pt x="27" y="278"/>
                  </a:lnTo>
                  <a:lnTo>
                    <a:pt x="29" y="268"/>
                  </a:lnTo>
                  <a:lnTo>
                    <a:pt x="33" y="265"/>
                  </a:lnTo>
                  <a:lnTo>
                    <a:pt x="38" y="273"/>
                  </a:lnTo>
                  <a:lnTo>
                    <a:pt x="39" y="253"/>
                  </a:lnTo>
                  <a:lnTo>
                    <a:pt x="54" y="261"/>
                  </a:lnTo>
                  <a:lnTo>
                    <a:pt x="54" y="265"/>
                  </a:lnTo>
                  <a:moveTo>
                    <a:pt x="60" y="225"/>
                  </a:moveTo>
                  <a:lnTo>
                    <a:pt x="54" y="229"/>
                  </a:lnTo>
                  <a:lnTo>
                    <a:pt x="44" y="218"/>
                  </a:lnTo>
                  <a:lnTo>
                    <a:pt x="52" y="210"/>
                  </a:lnTo>
                  <a:lnTo>
                    <a:pt x="60" y="213"/>
                  </a:lnTo>
                  <a:lnTo>
                    <a:pt x="61" y="223"/>
                  </a:lnTo>
                  <a:lnTo>
                    <a:pt x="60" y="225"/>
                  </a:lnTo>
                  <a:moveTo>
                    <a:pt x="59" y="138"/>
                  </a:moveTo>
                  <a:lnTo>
                    <a:pt x="52" y="138"/>
                  </a:lnTo>
                  <a:lnTo>
                    <a:pt x="54" y="127"/>
                  </a:lnTo>
                  <a:lnTo>
                    <a:pt x="61" y="123"/>
                  </a:lnTo>
                  <a:lnTo>
                    <a:pt x="60" y="136"/>
                  </a:lnTo>
                  <a:lnTo>
                    <a:pt x="59" y="138"/>
                  </a:lnTo>
                  <a:moveTo>
                    <a:pt x="63" y="107"/>
                  </a:moveTo>
                  <a:lnTo>
                    <a:pt x="56" y="112"/>
                  </a:lnTo>
                  <a:lnTo>
                    <a:pt x="51" y="100"/>
                  </a:lnTo>
                  <a:lnTo>
                    <a:pt x="60" y="99"/>
                  </a:lnTo>
                  <a:lnTo>
                    <a:pt x="63" y="107"/>
                  </a:lnTo>
                  <a:moveTo>
                    <a:pt x="109" y="90"/>
                  </a:moveTo>
                  <a:lnTo>
                    <a:pt x="109" y="98"/>
                  </a:lnTo>
                  <a:lnTo>
                    <a:pt x="94" y="98"/>
                  </a:lnTo>
                  <a:lnTo>
                    <a:pt x="73" y="108"/>
                  </a:lnTo>
                  <a:lnTo>
                    <a:pt x="67" y="99"/>
                  </a:lnTo>
                  <a:lnTo>
                    <a:pt x="76" y="92"/>
                  </a:lnTo>
                  <a:lnTo>
                    <a:pt x="59" y="85"/>
                  </a:lnTo>
                  <a:lnTo>
                    <a:pt x="71" y="81"/>
                  </a:lnTo>
                  <a:lnTo>
                    <a:pt x="67" y="75"/>
                  </a:lnTo>
                  <a:lnTo>
                    <a:pt x="74" y="73"/>
                  </a:lnTo>
                  <a:lnTo>
                    <a:pt x="90" y="86"/>
                  </a:lnTo>
                  <a:lnTo>
                    <a:pt x="109" y="90"/>
                  </a:lnTo>
                  <a:moveTo>
                    <a:pt x="93" y="41"/>
                  </a:moveTo>
                  <a:lnTo>
                    <a:pt x="97" y="48"/>
                  </a:lnTo>
                  <a:lnTo>
                    <a:pt x="103" y="45"/>
                  </a:lnTo>
                  <a:lnTo>
                    <a:pt x="103" y="57"/>
                  </a:lnTo>
                  <a:lnTo>
                    <a:pt x="98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0" y="72"/>
                  </a:lnTo>
                  <a:lnTo>
                    <a:pt x="86" y="69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8" y="60"/>
                  </a:lnTo>
                  <a:lnTo>
                    <a:pt x="89" y="51"/>
                  </a:lnTo>
                  <a:lnTo>
                    <a:pt x="82" y="51"/>
                  </a:lnTo>
                  <a:lnTo>
                    <a:pt x="86" y="40"/>
                  </a:lnTo>
                  <a:lnTo>
                    <a:pt x="93" y="41"/>
                  </a:lnTo>
                  <a:moveTo>
                    <a:pt x="145" y="52"/>
                  </a:moveTo>
                  <a:lnTo>
                    <a:pt x="145" y="53"/>
                  </a:lnTo>
                  <a:lnTo>
                    <a:pt x="148" y="51"/>
                  </a:lnTo>
                  <a:lnTo>
                    <a:pt x="148" y="57"/>
                  </a:lnTo>
                  <a:lnTo>
                    <a:pt x="145" y="58"/>
                  </a:lnTo>
                  <a:lnTo>
                    <a:pt x="139" y="65"/>
                  </a:lnTo>
                  <a:lnTo>
                    <a:pt x="143" y="62"/>
                  </a:lnTo>
                  <a:lnTo>
                    <a:pt x="146" y="66"/>
                  </a:lnTo>
                  <a:lnTo>
                    <a:pt x="150" y="69"/>
                  </a:lnTo>
                  <a:lnTo>
                    <a:pt x="170" y="70"/>
                  </a:lnTo>
                  <a:lnTo>
                    <a:pt x="174" y="68"/>
                  </a:lnTo>
                  <a:lnTo>
                    <a:pt x="183" y="73"/>
                  </a:lnTo>
                  <a:lnTo>
                    <a:pt x="204" y="69"/>
                  </a:lnTo>
                  <a:lnTo>
                    <a:pt x="205" y="72"/>
                  </a:lnTo>
                  <a:lnTo>
                    <a:pt x="209" y="77"/>
                  </a:lnTo>
                  <a:lnTo>
                    <a:pt x="211" y="79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5" y="77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5" y="73"/>
                  </a:lnTo>
                  <a:lnTo>
                    <a:pt x="232" y="68"/>
                  </a:lnTo>
                  <a:lnTo>
                    <a:pt x="241" y="70"/>
                  </a:lnTo>
                  <a:lnTo>
                    <a:pt x="238" y="73"/>
                  </a:lnTo>
                  <a:lnTo>
                    <a:pt x="237" y="74"/>
                  </a:lnTo>
                  <a:lnTo>
                    <a:pt x="243" y="81"/>
                  </a:lnTo>
                  <a:lnTo>
                    <a:pt x="246" y="83"/>
                  </a:lnTo>
                  <a:lnTo>
                    <a:pt x="255" y="79"/>
                  </a:lnTo>
                  <a:lnTo>
                    <a:pt x="258" y="78"/>
                  </a:lnTo>
                  <a:lnTo>
                    <a:pt x="260" y="70"/>
                  </a:lnTo>
                  <a:lnTo>
                    <a:pt x="271" y="72"/>
                  </a:lnTo>
                  <a:lnTo>
                    <a:pt x="271" y="66"/>
                  </a:lnTo>
                  <a:lnTo>
                    <a:pt x="276" y="62"/>
                  </a:lnTo>
                  <a:lnTo>
                    <a:pt x="287" y="64"/>
                  </a:lnTo>
                  <a:lnTo>
                    <a:pt x="292" y="60"/>
                  </a:lnTo>
                  <a:lnTo>
                    <a:pt x="296" y="66"/>
                  </a:lnTo>
                  <a:lnTo>
                    <a:pt x="298" y="73"/>
                  </a:lnTo>
                  <a:lnTo>
                    <a:pt x="301" y="79"/>
                  </a:lnTo>
                  <a:lnTo>
                    <a:pt x="306" y="89"/>
                  </a:lnTo>
                  <a:lnTo>
                    <a:pt x="311" y="91"/>
                  </a:lnTo>
                  <a:lnTo>
                    <a:pt x="326" y="86"/>
                  </a:lnTo>
                  <a:lnTo>
                    <a:pt x="338" y="89"/>
                  </a:lnTo>
                  <a:lnTo>
                    <a:pt x="342" y="82"/>
                  </a:lnTo>
                  <a:lnTo>
                    <a:pt x="353" y="83"/>
                  </a:lnTo>
                  <a:lnTo>
                    <a:pt x="363" y="78"/>
                  </a:lnTo>
                  <a:lnTo>
                    <a:pt x="363" y="82"/>
                  </a:lnTo>
                  <a:lnTo>
                    <a:pt x="376" y="87"/>
                  </a:lnTo>
                  <a:lnTo>
                    <a:pt x="378" y="90"/>
                  </a:lnTo>
                  <a:lnTo>
                    <a:pt x="381" y="91"/>
                  </a:lnTo>
                  <a:lnTo>
                    <a:pt x="380" y="103"/>
                  </a:lnTo>
                  <a:lnTo>
                    <a:pt x="380" y="115"/>
                  </a:lnTo>
                  <a:lnTo>
                    <a:pt x="380" y="116"/>
                  </a:lnTo>
                  <a:lnTo>
                    <a:pt x="380" y="121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9" y="155"/>
                  </a:lnTo>
                  <a:lnTo>
                    <a:pt x="387" y="163"/>
                  </a:lnTo>
                  <a:lnTo>
                    <a:pt x="403" y="162"/>
                  </a:lnTo>
                  <a:lnTo>
                    <a:pt x="412" y="161"/>
                  </a:lnTo>
                  <a:lnTo>
                    <a:pt x="419" y="159"/>
                  </a:lnTo>
                  <a:lnTo>
                    <a:pt x="428" y="166"/>
                  </a:lnTo>
                  <a:lnTo>
                    <a:pt x="433" y="168"/>
                  </a:lnTo>
                  <a:lnTo>
                    <a:pt x="437" y="171"/>
                  </a:lnTo>
                  <a:lnTo>
                    <a:pt x="435" y="181"/>
                  </a:lnTo>
                  <a:lnTo>
                    <a:pt x="433" y="191"/>
                  </a:lnTo>
                  <a:lnTo>
                    <a:pt x="437" y="214"/>
                  </a:lnTo>
                  <a:lnTo>
                    <a:pt x="437" y="216"/>
                  </a:lnTo>
                  <a:lnTo>
                    <a:pt x="442" y="218"/>
                  </a:lnTo>
                  <a:lnTo>
                    <a:pt x="458" y="226"/>
                  </a:lnTo>
                  <a:lnTo>
                    <a:pt x="459" y="225"/>
                  </a:lnTo>
                  <a:lnTo>
                    <a:pt x="463" y="223"/>
                  </a:lnTo>
                  <a:lnTo>
                    <a:pt x="467" y="221"/>
                  </a:lnTo>
                  <a:lnTo>
                    <a:pt x="469" y="221"/>
                  </a:lnTo>
                  <a:lnTo>
                    <a:pt x="476" y="225"/>
                  </a:lnTo>
                  <a:lnTo>
                    <a:pt x="482" y="246"/>
                  </a:lnTo>
                  <a:lnTo>
                    <a:pt x="479" y="248"/>
                  </a:lnTo>
                  <a:lnTo>
                    <a:pt x="475" y="252"/>
                  </a:lnTo>
                  <a:lnTo>
                    <a:pt x="465" y="250"/>
                  </a:lnTo>
                  <a:lnTo>
                    <a:pt x="459" y="252"/>
                  </a:lnTo>
                  <a:lnTo>
                    <a:pt x="458" y="259"/>
                  </a:lnTo>
                  <a:lnTo>
                    <a:pt x="458" y="267"/>
                  </a:lnTo>
                  <a:lnTo>
                    <a:pt x="463" y="272"/>
                  </a:lnTo>
                  <a:lnTo>
                    <a:pt x="469" y="276"/>
                  </a:lnTo>
                  <a:lnTo>
                    <a:pt x="467" y="281"/>
                  </a:lnTo>
                  <a:lnTo>
                    <a:pt x="462" y="285"/>
                  </a:lnTo>
                  <a:lnTo>
                    <a:pt x="454" y="290"/>
                  </a:lnTo>
                  <a:lnTo>
                    <a:pt x="452" y="291"/>
                  </a:lnTo>
                  <a:lnTo>
                    <a:pt x="452" y="293"/>
                  </a:lnTo>
                  <a:lnTo>
                    <a:pt x="441" y="302"/>
                  </a:lnTo>
                  <a:lnTo>
                    <a:pt x="436" y="301"/>
                  </a:lnTo>
                  <a:lnTo>
                    <a:pt x="441" y="305"/>
                  </a:lnTo>
                  <a:lnTo>
                    <a:pt x="440" y="312"/>
                  </a:lnTo>
                  <a:lnTo>
                    <a:pt x="439" y="315"/>
                  </a:lnTo>
                  <a:lnTo>
                    <a:pt x="442" y="316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8" y="335"/>
                  </a:lnTo>
                  <a:lnTo>
                    <a:pt x="462" y="346"/>
                  </a:lnTo>
                  <a:lnTo>
                    <a:pt x="457" y="350"/>
                  </a:lnTo>
                  <a:lnTo>
                    <a:pt x="465" y="357"/>
                  </a:lnTo>
                  <a:lnTo>
                    <a:pt x="461" y="363"/>
                  </a:lnTo>
                  <a:lnTo>
                    <a:pt x="457" y="363"/>
                  </a:lnTo>
                  <a:lnTo>
                    <a:pt x="456" y="374"/>
                  </a:lnTo>
                  <a:lnTo>
                    <a:pt x="448" y="369"/>
                  </a:lnTo>
                  <a:lnTo>
                    <a:pt x="446" y="370"/>
                  </a:lnTo>
                  <a:lnTo>
                    <a:pt x="431" y="391"/>
                  </a:lnTo>
                  <a:lnTo>
                    <a:pt x="416" y="388"/>
                  </a:lnTo>
                  <a:lnTo>
                    <a:pt x="410" y="380"/>
                  </a:lnTo>
                  <a:lnTo>
                    <a:pt x="399" y="387"/>
                  </a:lnTo>
                  <a:lnTo>
                    <a:pt x="395" y="394"/>
                  </a:lnTo>
                  <a:lnTo>
                    <a:pt x="391" y="400"/>
                  </a:lnTo>
                  <a:lnTo>
                    <a:pt x="384" y="413"/>
                  </a:lnTo>
                  <a:lnTo>
                    <a:pt x="386" y="421"/>
                  </a:lnTo>
                  <a:lnTo>
                    <a:pt x="382" y="426"/>
                  </a:lnTo>
                  <a:lnTo>
                    <a:pt x="370" y="424"/>
                  </a:lnTo>
                  <a:lnTo>
                    <a:pt x="366" y="428"/>
                  </a:lnTo>
                  <a:lnTo>
                    <a:pt x="364" y="429"/>
                  </a:lnTo>
                  <a:lnTo>
                    <a:pt x="349" y="441"/>
                  </a:lnTo>
                  <a:lnTo>
                    <a:pt x="344" y="438"/>
                  </a:lnTo>
                  <a:lnTo>
                    <a:pt x="319" y="430"/>
                  </a:lnTo>
                  <a:lnTo>
                    <a:pt x="317" y="430"/>
                  </a:lnTo>
                  <a:lnTo>
                    <a:pt x="306" y="430"/>
                  </a:lnTo>
                  <a:lnTo>
                    <a:pt x="302" y="426"/>
                  </a:lnTo>
                  <a:lnTo>
                    <a:pt x="289" y="422"/>
                  </a:lnTo>
                  <a:lnTo>
                    <a:pt x="289" y="416"/>
                  </a:lnTo>
                  <a:lnTo>
                    <a:pt x="291" y="408"/>
                  </a:lnTo>
                  <a:lnTo>
                    <a:pt x="276" y="407"/>
                  </a:lnTo>
                  <a:lnTo>
                    <a:pt x="279" y="391"/>
                  </a:lnTo>
                  <a:lnTo>
                    <a:pt x="285" y="392"/>
                  </a:lnTo>
                  <a:lnTo>
                    <a:pt x="288" y="388"/>
                  </a:lnTo>
                  <a:lnTo>
                    <a:pt x="277" y="383"/>
                  </a:lnTo>
                  <a:lnTo>
                    <a:pt x="272" y="387"/>
                  </a:lnTo>
                  <a:lnTo>
                    <a:pt x="262" y="387"/>
                  </a:lnTo>
                  <a:lnTo>
                    <a:pt x="260" y="384"/>
                  </a:lnTo>
                  <a:lnTo>
                    <a:pt x="259" y="382"/>
                  </a:lnTo>
                  <a:lnTo>
                    <a:pt x="262" y="379"/>
                  </a:lnTo>
                  <a:lnTo>
                    <a:pt x="272" y="373"/>
                  </a:lnTo>
                  <a:lnTo>
                    <a:pt x="274" y="371"/>
                  </a:lnTo>
                  <a:lnTo>
                    <a:pt x="272" y="365"/>
                  </a:lnTo>
                  <a:lnTo>
                    <a:pt x="264" y="367"/>
                  </a:lnTo>
                  <a:lnTo>
                    <a:pt x="266" y="361"/>
                  </a:lnTo>
                  <a:lnTo>
                    <a:pt x="262" y="362"/>
                  </a:lnTo>
                  <a:lnTo>
                    <a:pt x="259" y="354"/>
                  </a:lnTo>
                  <a:lnTo>
                    <a:pt x="254" y="353"/>
                  </a:lnTo>
                  <a:lnTo>
                    <a:pt x="254" y="361"/>
                  </a:lnTo>
                  <a:lnTo>
                    <a:pt x="237" y="369"/>
                  </a:lnTo>
                  <a:lnTo>
                    <a:pt x="233" y="363"/>
                  </a:lnTo>
                  <a:lnTo>
                    <a:pt x="234" y="360"/>
                  </a:lnTo>
                  <a:lnTo>
                    <a:pt x="232" y="353"/>
                  </a:lnTo>
                  <a:lnTo>
                    <a:pt x="226" y="358"/>
                  </a:lnTo>
                  <a:lnTo>
                    <a:pt x="225" y="358"/>
                  </a:lnTo>
                  <a:lnTo>
                    <a:pt x="219" y="356"/>
                  </a:lnTo>
                  <a:lnTo>
                    <a:pt x="207" y="367"/>
                  </a:lnTo>
                  <a:lnTo>
                    <a:pt x="195" y="357"/>
                  </a:lnTo>
                  <a:lnTo>
                    <a:pt x="187" y="349"/>
                  </a:lnTo>
                  <a:lnTo>
                    <a:pt x="190" y="337"/>
                  </a:lnTo>
                  <a:lnTo>
                    <a:pt x="182" y="332"/>
                  </a:lnTo>
                  <a:lnTo>
                    <a:pt x="175" y="322"/>
                  </a:lnTo>
                  <a:lnTo>
                    <a:pt x="164" y="327"/>
                  </a:lnTo>
                  <a:lnTo>
                    <a:pt x="156" y="341"/>
                  </a:lnTo>
                  <a:lnTo>
                    <a:pt x="153" y="341"/>
                  </a:lnTo>
                  <a:lnTo>
                    <a:pt x="145" y="331"/>
                  </a:lnTo>
                  <a:lnTo>
                    <a:pt x="137" y="335"/>
                  </a:lnTo>
                  <a:lnTo>
                    <a:pt x="132" y="337"/>
                  </a:lnTo>
                  <a:lnTo>
                    <a:pt x="123" y="329"/>
                  </a:lnTo>
                  <a:lnTo>
                    <a:pt x="107" y="341"/>
                  </a:lnTo>
                  <a:lnTo>
                    <a:pt x="105" y="341"/>
                  </a:lnTo>
                  <a:lnTo>
                    <a:pt x="97" y="339"/>
                  </a:lnTo>
                  <a:lnTo>
                    <a:pt x="84" y="341"/>
                  </a:lnTo>
                  <a:lnTo>
                    <a:pt x="82" y="341"/>
                  </a:lnTo>
                  <a:lnTo>
                    <a:pt x="80" y="335"/>
                  </a:lnTo>
                  <a:lnTo>
                    <a:pt x="78" y="332"/>
                  </a:lnTo>
                  <a:lnTo>
                    <a:pt x="77" y="336"/>
                  </a:lnTo>
                  <a:lnTo>
                    <a:pt x="71" y="336"/>
                  </a:lnTo>
                  <a:lnTo>
                    <a:pt x="61" y="341"/>
                  </a:lnTo>
                  <a:lnTo>
                    <a:pt x="57" y="350"/>
                  </a:lnTo>
                  <a:lnTo>
                    <a:pt x="54" y="358"/>
                  </a:lnTo>
                  <a:lnTo>
                    <a:pt x="52" y="358"/>
                  </a:lnTo>
                  <a:lnTo>
                    <a:pt x="47" y="354"/>
                  </a:lnTo>
                  <a:lnTo>
                    <a:pt x="47" y="353"/>
                  </a:lnTo>
                  <a:lnTo>
                    <a:pt x="48" y="346"/>
                  </a:lnTo>
                  <a:lnTo>
                    <a:pt x="50" y="336"/>
                  </a:lnTo>
                  <a:lnTo>
                    <a:pt x="46" y="328"/>
                  </a:lnTo>
                  <a:lnTo>
                    <a:pt x="46" y="323"/>
                  </a:lnTo>
                  <a:lnTo>
                    <a:pt x="56" y="328"/>
                  </a:lnTo>
                  <a:lnTo>
                    <a:pt x="57" y="332"/>
                  </a:lnTo>
                  <a:lnTo>
                    <a:pt x="59" y="331"/>
                  </a:lnTo>
                  <a:lnTo>
                    <a:pt x="60" y="331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64" y="325"/>
                  </a:lnTo>
                  <a:lnTo>
                    <a:pt x="65" y="325"/>
                  </a:lnTo>
                  <a:lnTo>
                    <a:pt x="76" y="325"/>
                  </a:lnTo>
                  <a:lnTo>
                    <a:pt x="76" y="323"/>
                  </a:lnTo>
                  <a:lnTo>
                    <a:pt x="71" y="323"/>
                  </a:lnTo>
                  <a:lnTo>
                    <a:pt x="71" y="322"/>
                  </a:lnTo>
                  <a:lnTo>
                    <a:pt x="69" y="322"/>
                  </a:lnTo>
                  <a:lnTo>
                    <a:pt x="68" y="319"/>
                  </a:lnTo>
                  <a:lnTo>
                    <a:pt x="68" y="318"/>
                  </a:lnTo>
                  <a:lnTo>
                    <a:pt x="67" y="316"/>
                  </a:lnTo>
                  <a:lnTo>
                    <a:pt x="57" y="318"/>
                  </a:lnTo>
                  <a:lnTo>
                    <a:pt x="54" y="320"/>
                  </a:lnTo>
                  <a:lnTo>
                    <a:pt x="51" y="319"/>
                  </a:lnTo>
                  <a:lnTo>
                    <a:pt x="51" y="316"/>
                  </a:lnTo>
                  <a:lnTo>
                    <a:pt x="52" y="306"/>
                  </a:lnTo>
                  <a:lnTo>
                    <a:pt x="51" y="302"/>
                  </a:lnTo>
                  <a:lnTo>
                    <a:pt x="51" y="301"/>
                  </a:lnTo>
                  <a:lnTo>
                    <a:pt x="55" y="297"/>
                  </a:lnTo>
                  <a:lnTo>
                    <a:pt x="57" y="297"/>
                  </a:lnTo>
                  <a:lnTo>
                    <a:pt x="69" y="293"/>
                  </a:lnTo>
                  <a:lnTo>
                    <a:pt x="71" y="294"/>
                  </a:lnTo>
                  <a:lnTo>
                    <a:pt x="73" y="295"/>
                  </a:lnTo>
                  <a:lnTo>
                    <a:pt x="81" y="299"/>
                  </a:lnTo>
                  <a:lnTo>
                    <a:pt x="82" y="301"/>
                  </a:lnTo>
                  <a:lnTo>
                    <a:pt x="84" y="302"/>
                  </a:lnTo>
                  <a:lnTo>
                    <a:pt x="86" y="303"/>
                  </a:lnTo>
                  <a:lnTo>
                    <a:pt x="89" y="310"/>
                  </a:lnTo>
                  <a:lnTo>
                    <a:pt x="99" y="314"/>
                  </a:lnTo>
                  <a:lnTo>
                    <a:pt x="105" y="312"/>
                  </a:lnTo>
                  <a:lnTo>
                    <a:pt x="105" y="315"/>
                  </a:lnTo>
                  <a:lnTo>
                    <a:pt x="105" y="322"/>
                  </a:lnTo>
                  <a:lnTo>
                    <a:pt x="106" y="322"/>
                  </a:lnTo>
                  <a:lnTo>
                    <a:pt x="107" y="322"/>
                  </a:lnTo>
                  <a:lnTo>
                    <a:pt x="110" y="312"/>
                  </a:lnTo>
                  <a:lnTo>
                    <a:pt x="110" y="307"/>
                  </a:lnTo>
                  <a:lnTo>
                    <a:pt x="111" y="307"/>
                  </a:lnTo>
                  <a:lnTo>
                    <a:pt x="116" y="306"/>
                  </a:lnTo>
                  <a:lnTo>
                    <a:pt x="119" y="305"/>
                  </a:lnTo>
                  <a:lnTo>
                    <a:pt x="123" y="303"/>
                  </a:lnTo>
                  <a:lnTo>
                    <a:pt x="124" y="303"/>
                  </a:lnTo>
                  <a:lnTo>
                    <a:pt x="128" y="306"/>
                  </a:lnTo>
                  <a:lnTo>
                    <a:pt x="129" y="307"/>
                  </a:lnTo>
                  <a:lnTo>
                    <a:pt x="132" y="306"/>
                  </a:lnTo>
                  <a:lnTo>
                    <a:pt x="131" y="305"/>
                  </a:lnTo>
                  <a:lnTo>
                    <a:pt x="129" y="302"/>
                  </a:lnTo>
                  <a:lnTo>
                    <a:pt x="133" y="297"/>
                  </a:lnTo>
                  <a:lnTo>
                    <a:pt x="137" y="299"/>
                  </a:lnTo>
                  <a:lnTo>
                    <a:pt x="139" y="299"/>
                  </a:lnTo>
                  <a:lnTo>
                    <a:pt x="148" y="298"/>
                  </a:lnTo>
                  <a:lnTo>
                    <a:pt x="149" y="295"/>
                  </a:lnTo>
                  <a:lnTo>
                    <a:pt x="153" y="297"/>
                  </a:lnTo>
                  <a:lnTo>
                    <a:pt x="152" y="305"/>
                  </a:lnTo>
                  <a:lnTo>
                    <a:pt x="149" y="308"/>
                  </a:lnTo>
                  <a:lnTo>
                    <a:pt x="149" y="311"/>
                  </a:lnTo>
                  <a:lnTo>
                    <a:pt x="153" y="310"/>
                  </a:lnTo>
                  <a:lnTo>
                    <a:pt x="156" y="305"/>
                  </a:lnTo>
                  <a:lnTo>
                    <a:pt x="158" y="303"/>
                  </a:lnTo>
                  <a:lnTo>
                    <a:pt x="160" y="303"/>
                  </a:lnTo>
                  <a:lnTo>
                    <a:pt x="160" y="299"/>
                  </a:lnTo>
                  <a:lnTo>
                    <a:pt x="164" y="294"/>
                  </a:lnTo>
                  <a:lnTo>
                    <a:pt x="174" y="297"/>
                  </a:lnTo>
                  <a:lnTo>
                    <a:pt x="175" y="298"/>
                  </a:lnTo>
                  <a:lnTo>
                    <a:pt x="182" y="303"/>
                  </a:lnTo>
                  <a:lnTo>
                    <a:pt x="184" y="303"/>
                  </a:lnTo>
                  <a:lnTo>
                    <a:pt x="194" y="303"/>
                  </a:lnTo>
                  <a:lnTo>
                    <a:pt x="196" y="305"/>
                  </a:lnTo>
                  <a:lnTo>
                    <a:pt x="199" y="306"/>
                  </a:lnTo>
                  <a:lnTo>
                    <a:pt x="204" y="308"/>
                  </a:lnTo>
                  <a:lnTo>
                    <a:pt x="208" y="308"/>
                  </a:lnTo>
                  <a:lnTo>
                    <a:pt x="213" y="310"/>
                  </a:lnTo>
                  <a:lnTo>
                    <a:pt x="215" y="315"/>
                  </a:lnTo>
                  <a:lnTo>
                    <a:pt x="213" y="318"/>
                  </a:lnTo>
                  <a:lnTo>
                    <a:pt x="211" y="322"/>
                  </a:lnTo>
                  <a:lnTo>
                    <a:pt x="209" y="323"/>
                  </a:lnTo>
                  <a:lnTo>
                    <a:pt x="212" y="325"/>
                  </a:lnTo>
                  <a:lnTo>
                    <a:pt x="216" y="322"/>
                  </a:lnTo>
                  <a:lnTo>
                    <a:pt x="217" y="319"/>
                  </a:lnTo>
                  <a:lnTo>
                    <a:pt x="225" y="320"/>
                  </a:lnTo>
                  <a:lnTo>
                    <a:pt x="224" y="322"/>
                  </a:lnTo>
                  <a:lnTo>
                    <a:pt x="220" y="331"/>
                  </a:lnTo>
                  <a:lnTo>
                    <a:pt x="224" y="333"/>
                  </a:lnTo>
                  <a:lnTo>
                    <a:pt x="225" y="332"/>
                  </a:lnTo>
                  <a:lnTo>
                    <a:pt x="229" y="327"/>
                  </a:lnTo>
                  <a:lnTo>
                    <a:pt x="230" y="322"/>
                  </a:lnTo>
                  <a:lnTo>
                    <a:pt x="238" y="318"/>
                  </a:lnTo>
                  <a:lnTo>
                    <a:pt x="245" y="312"/>
                  </a:lnTo>
                  <a:lnTo>
                    <a:pt x="249" y="315"/>
                  </a:lnTo>
                  <a:lnTo>
                    <a:pt x="250" y="318"/>
                  </a:lnTo>
                  <a:lnTo>
                    <a:pt x="251" y="314"/>
                  </a:lnTo>
                  <a:lnTo>
                    <a:pt x="258" y="299"/>
                  </a:lnTo>
                  <a:lnTo>
                    <a:pt x="259" y="297"/>
                  </a:lnTo>
                  <a:lnTo>
                    <a:pt x="262" y="299"/>
                  </a:lnTo>
                  <a:lnTo>
                    <a:pt x="268" y="305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6"/>
                  </a:lnTo>
                  <a:lnTo>
                    <a:pt x="281" y="307"/>
                  </a:lnTo>
                  <a:lnTo>
                    <a:pt x="287" y="314"/>
                  </a:lnTo>
                  <a:lnTo>
                    <a:pt x="285" y="320"/>
                  </a:lnTo>
                  <a:lnTo>
                    <a:pt x="287" y="322"/>
                  </a:lnTo>
                  <a:lnTo>
                    <a:pt x="289" y="327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35"/>
                  </a:lnTo>
                  <a:lnTo>
                    <a:pt x="301" y="340"/>
                  </a:lnTo>
                  <a:lnTo>
                    <a:pt x="301" y="341"/>
                  </a:lnTo>
                  <a:lnTo>
                    <a:pt x="301" y="348"/>
                  </a:lnTo>
                  <a:lnTo>
                    <a:pt x="297" y="352"/>
                  </a:lnTo>
                  <a:lnTo>
                    <a:pt x="285" y="358"/>
                  </a:lnTo>
                  <a:lnTo>
                    <a:pt x="281" y="362"/>
                  </a:lnTo>
                  <a:lnTo>
                    <a:pt x="277" y="373"/>
                  </a:lnTo>
                  <a:lnTo>
                    <a:pt x="281" y="371"/>
                  </a:lnTo>
                  <a:lnTo>
                    <a:pt x="284" y="365"/>
                  </a:lnTo>
                  <a:lnTo>
                    <a:pt x="292" y="362"/>
                  </a:lnTo>
                  <a:lnTo>
                    <a:pt x="297" y="358"/>
                  </a:lnTo>
                  <a:lnTo>
                    <a:pt x="304" y="354"/>
                  </a:lnTo>
                  <a:lnTo>
                    <a:pt x="309" y="362"/>
                  </a:lnTo>
                  <a:lnTo>
                    <a:pt x="315" y="367"/>
                  </a:lnTo>
                  <a:lnTo>
                    <a:pt x="315" y="373"/>
                  </a:lnTo>
                  <a:lnTo>
                    <a:pt x="313" y="378"/>
                  </a:lnTo>
                  <a:lnTo>
                    <a:pt x="311" y="382"/>
                  </a:lnTo>
                  <a:lnTo>
                    <a:pt x="311" y="384"/>
                  </a:lnTo>
                  <a:lnTo>
                    <a:pt x="318" y="377"/>
                  </a:lnTo>
                  <a:lnTo>
                    <a:pt x="319" y="375"/>
                  </a:lnTo>
                  <a:lnTo>
                    <a:pt x="321" y="375"/>
                  </a:lnTo>
                  <a:lnTo>
                    <a:pt x="323" y="370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15" y="360"/>
                  </a:lnTo>
                  <a:lnTo>
                    <a:pt x="311" y="356"/>
                  </a:lnTo>
                  <a:lnTo>
                    <a:pt x="309" y="343"/>
                  </a:lnTo>
                  <a:lnTo>
                    <a:pt x="308" y="337"/>
                  </a:lnTo>
                  <a:lnTo>
                    <a:pt x="306" y="335"/>
                  </a:lnTo>
                  <a:lnTo>
                    <a:pt x="308" y="332"/>
                  </a:lnTo>
                  <a:lnTo>
                    <a:pt x="308" y="331"/>
                  </a:lnTo>
                  <a:lnTo>
                    <a:pt x="306" y="324"/>
                  </a:lnTo>
                  <a:lnTo>
                    <a:pt x="309" y="322"/>
                  </a:lnTo>
                  <a:lnTo>
                    <a:pt x="311" y="320"/>
                  </a:lnTo>
                  <a:lnTo>
                    <a:pt x="326" y="322"/>
                  </a:lnTo>
                  <a:lnTo>
                    <a:pt x="329" y="322"/>
                  </a:lnTo>
                  <a:lnTo>
                    <a:pt x="336" y="315"/>
                  </a:lnTo>
                  <a:lnTo>
                    <a:pt x="340" y="316"/>
                  </a:lnTo>
                  <a:lnTo>
                    <a:pt x="343" y="318"/>
                  </a:lnTo>
                  <a:lnTo>
                    <a:pt x="346" y="318"/>
                  </a:lnTo>
                  <a:lnTo>
                    <a:pt x="348" y="319"/>
                  </a:lnTo>
                  <a:lnTo>
                    <a:pt x="349" y="320"/>
                  </a:lnTo>
                  <a:lnTo>
                    <a:pt x="351" y="322"/>
                  </a:lnTo>
                  <a:lnTo>
                    <a:pt x="355" y="325"/>
                  </a:lnTo>
                  <a:lnTo>
                    <a:pt x="356" y="328"/>
                  </a:lnTo>
                  <a:lnTo>
                    <a:pt x="363" y="328"/>
                  </a:lnTo>
                  <a:lnTo>
                    <a:pt x="360" y="322"/>
                  </a:lnTo>
                  <a:lnTo>
                    <a:pt x="355" y="316"/>
                  </a:lnTo>
                  <a:lnTo>
                    <a:pt x="352" y="315"/>
                  </a:lnTo>
                  <a:lnTo>
                    <a:pt x="352" y="314"/>
                  </a:lnTo>
                  <a:lnTo>
                    <a:pt x="356" y="312"/>
                  </a:lnTo>
                  <a:lnTo>
                    <a:pt x="365" y="308"/>
                  </a:lnTo>
                  <a:lnTo>
                    <a:pt x="368" y="308"/>
                  </a:lnTo>
                  <a:lnTo>
                    <a:pt x="377" y="306"/>
                  </a:lnTo>
                  <a:lnTo>
                    <a:pt x="384" y="307"/>
                  </a:lnTo>
                  <a:lnTo>
                    <a:pt x="386" y="306"/>
                  </a:lnTo>
                  <a:lnTo>
                    <a:pt x="391" y="301"/>
                  </a:lnTo>
                  <a:lnTo>
                    <a:pt x="397" y="298"/>
                  </a:lnTo>
                  <a:lnTo>
                    <a:pt x="394" y="294"/>
                  </a:lnTo>
                  <a:lnTo>
                    <a:pt x="389" y="294"/>
                  </a:lnTo>
                  <a:lnTo>
                    <a:pt x="385" y="298"/>
                  </a:lnTo>
                  <a:lnTo>
                    <a:pt x="373" y="298"/>
                  </a:lnTo>
                  <a:lnTo>
                    <a:pt x="363" y="301"/>
                  </a:lnTo>
                  <a:lnTo>
                    <a:pt x="359" y="299"/>
                  </a:lnTo>
                  <a:lnTo>
                    <a:pt x="356" y="297"/>
                  </a:lnTo>
                  <a:lnTo>
                    <a:pt x="357" y="282"/>
                  </a:lnTo>
                  <a:lnTo>
                    <a:pt x="351" y="274"/>
                  </a:lnTo>
                  <a:lnTo>
                    <a:pt x="349" y="273"/>
                  </a:lnTo>
                  <a:lnTo>
                    <a:pt x="357" y="268"/>
                  </a:lnTo>
                  <a:lnTo>
                    <a:pt x="360" y="265"/>
                  </a:lnTo>
                  <a:lnTo>
                    <a:pt x="363" y="257"/>
                  </a:lnTo>
                  <a:lnTo>
                    <a:pt x="368" y="250"/>
                  </a:lnTo>
                  <a:lnTo>
                    <a:pt x="376" y="247"/>
                  </a:lnTo>
                  <a:lnTo>
                    <a:pt x="380" y="239"/>
                  </a:lnTo>
                  <a:lnTo>
                    <a:pt x="387" y="233"/>
                  </a:lnTo>
                  <a:lnTo>
                    <a:pt x="391" y="229"/>
                  </a:lnTo>
                  <a:lnTo>
                    <a:pt x="391" y="227"/>
                  </a:lnTo>
                  <a:lnTo>
                    <a:pt x="390" y="226"/>
                  </a:lnTo>
                  <a:lnTo>
                    <a:pt x="378" y="234"/>
                  </a:lnTo>
                  <a:lnTo>
                    <a:pt x="374" y="235"/>
                  </a:lnTo>
                  <a:lnTo>
                    <a:pt x="372" y="236"/>
                  </a:lnTo>
                  <a:lnTo>
                    <a:pt x="369" y="236"/>
                  </a:lnTo>
                  <a:lnTo>
                    <a:pt x="369" y="240"/>
                  </a:lnTo>
                  <a:lnTo>
                    <a:pt x="369" y="244"/>
                  </a:lnTo>
                  <a:lnTo>
                    <a:pt x="360" y="250"/>
                  </a:lnTo>
                  <a:lnTo>
                    <a:pt x="359" y="250"/>
                  </a:lnTo>
                  <a:lnTo>
                    <a:pt x="357" y="251"/>
                  </a:lnTo>
                  <a:lnTo>
                    <a:pt x="353" y="250"/>
                  </a:lnTo>
                  <a:lnTo>
                    <a:pt x="353" y="248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9" y="248"/>
                  </a:lnTo>
                  <a:lnTo>
                    <a:pt x="348" y="252"/>
                  </a:lnTo>
                  <a:lnTo>
                    <a:pt x="349" y="252"/>
                  </a:lnTo>
                  <a:lnTo>
                    <a:pt x="351" y="253"/>
                  </a:lnTo>
                  <a:lnTo>
                    <a:pt x="355" y="257"/>
                  </a:lnTo>
                  <a:lnTo>
                    <a:pt x="352" y="264"/>
                  </a:lnTo>
                  <a:lnTo>
                    <a:pt x="343" y="271"/>
                  </a:lnTo>
                  <a:lnTo>
                    <a:pt x="342" y="272"/>
                  </a:lnTo>
                  <a:lnTo>
                    <a:pt x="342" y="274"/>
                  </a:lnTo>
                  <a:lnTo>
                    <a:pt x="349" y="284"/>
                  </a:lnTo>
                  <a:lnTo>
                    <a:pt x="351" y="295"/>
                  </a:lnTo>
                  <a:lnTo>
                    <a:pt x="351" y="298"/>
                  </a:lnTo>
                  <a:lnTo>
                    <a:pt x="352" y="302"/>
                  </a:lnTo>
                  <a:lnTo>
                    <a:pt x="353" y="305"/>
                  </a:lnTo>
                  <a:lnTo>
                    <a:pt x="355" y="305"/>
                  </a:lnTo>
                  <a:lnTo>
                    <a:pt x="356" y="306"/>
                  </a:lnTo>
                  <a:lnTo>
                    <a:pt x="353" y="307"/>
                  </a:lnTo>
                  <a:lnTo>
                    <a:pt x="349" y="308"/>
                  </a:lnTo>
                  <a:lnTo>
                    <a:pt x="347" y="308"/>
                  </a:lnTo>
                  <a:lnTo>
                    <a:pt x="344" y="310"/>
                  </a:lnTo>
                  <a:lnTo>
                    <a:pt x="342" y="308"/>
                  </a:lnTo>
                  <a:lnTo>
                    <a:pt x="336" y="305"/>
                  </a:lnTo>
                  <a:lnTo>
                    <a:pt x="335" y="303"/>
                  </a:lnTo>
                  <a:lnTo>
                    <a:pt x="331" y="305"/>
                  </a:lnTo>
                  <a:lnTo>
                    <a:pt x="326" y="308"/>
                  </a:lnTo>
                  <a:lnTo>
                    <a:pt x="325" y="312"/>
                  </a:lnTo>
                  <a:lnTo>
                    <a:pt x="315" y="311"/>
                  </a:lnTo>
                  <a:lnTo>
                    <a:pt x="313" y="310"/>
                  </a:lnTo>
                  <a:lnTo>
                    <a:pt x="310" y="312"/>
                  </a:lnTo>
                  <a:lnTo>
                    <a:pt x="309" y="312"/>
                  </a:lnTo>
                  <a:lnTo>
                    <a:pt x="302" y="318"/>
                  </a:lnTo>
                  <a:lnTo>
                    <a:pt x="301" y="316"/>
                  </a:lnTo>
                  <a:lnTo>
                    <a:pt x="297" y="315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304" y="308"/>
                  </a:lnTo>
                  <a:lnTo>
                    <a:pt x="305" y="307"/>
                  </a:lnTo>
                  <a:lnTo>
                    <a:pt x="309" y="305"/>
                  </a:lnTo>
                  <a:lnTo>
                    <a:pt x="315" y="298"/>
                  </a:lnTo>
                  <a:lnTo>
                    <a:pt x="321" y="298"/>
                  </a:lnTo>
                  <a:lnTo>
                    <a:pt x="326" y="297"/>
                  </a:lnTo>
                  <a:lnTo>
                    <a:pt x="327" y="297"/>
                  </a:lnTo>
                  <a:lnTo>
                    <a:pt x="322" y="294"/>
                  </a:lnTo>
                  <a:lnTo>
                    <a:pt x="323" y="291"/>
                  </a:lnTo>
                  <a:lnTo>
                    <a:pt x="323" y="290"/>
                  </a:lnTo>
                  <a:lnTo>
                    <a:pt x="326" y="286"/>
                  </a:lnTo>
                  <a:lnTo>
                    <a:pt x="330" y="284"/>
                  </a:lnTo>
                  <a:lnTo>
                    <a:pt x="330" y="281"/>
                  </a:lnTo>
                  <a:lnTo>
                    <a:pt x="330" y="278"/>
                  </a:lnTo>
                  <a:lnTo>
                    <a:pt x="323" y="284"/>
                  </a:lnTo>
                  <a:lnTo>
                    <a:pt x="322" y="286"/>
                  </a:lnTo>
                  <a:lnTo>
                    <a:pt x="321" y="286"/>
                  </a:lnTo>
                  <a:lnTo>
                    <a:pt x="317" y="290"/>
                  </a:lnTo>
                  <a:lnTo>
                    <a:pt x="317" y="291"/>
                  </a:lnTo>
                  <a:lnTo>
                    <a:pt x="311" y="295"/>
                  </a:lnTo>
                  <a:lnTo>
                    <a:pt x="305" y="302"/>
                  </a:lnTo>
                  <a:lnTo>
                    <a:pt x="300" y="305"/>
                  </a:lnTo>
                  <a:lnTo>
                    <a:pt x="292" y="301"/>
                  </a:lnTo>
                  <a:lnTo>
                    <a:pt x="291" y="299"/>
                  </a:lnTo>
                  <a:lnTo>
                    <a:pt x="289" y="299"/>
                  </a:lnTo>
                  <a:lnTo>
                    <a:pt x="281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67" y="290"/>
                  </a:lnTo>
                  <a:lnTo>
                    <a:pt x="266" y="289"/>
                  </a:lnTo>
                  <a:lnTo>
                    <a:pt x="258" y="285"/>
                  </a:lnTo>
                  <a:lnTo>
                    <a:pt x="256" y="285"/>
                  </a:lnTo>
                  <a:lnTo>
                    <a:pt x="255" y="282"/>
                  </a:lnTo>
                  <a:lnTo>
                    <a:pt x="255" y="281"/>
                  </a:lnTo>
                  <a:lnTo>
                    <a:pt x="258" y="277"/>
                  </a:lnTo>
                  <a:lnTo>
                    <a:pt x="260" y="276"/>
                  </a:lnTo>
                  <a:lnTo>
                    <a:pt x="266" y="272"/>
                  </a:lnTo>
                  <a:lnTo>
                    <a:pt x="270" y="269"/>
                  </a:lnTo>
                  <a:lnTo>
                    <a:pt x="271" y="265"/>
                  </a:lnTo>
                  <a:lnTo>
                    <a:pt x="276" y="255"/>
                  </a:lnTo>
                  <a:lnTo>
                    <a:pt x="281" y="242"/>
                  </a:lnTo>
                  <a:lnTo>
                    <a:pt x="283" y="240"/>
                  </a:lnTo>
                  <a:lnTo>
                    <a:pt x="284" y="234"/>
                  </a:lnTo>
                  <a:lnTo>
                    <a:pt x="284" y="233"/>
                  </a:lnTo>
                  <a:lnTo>
                    <a:pt x="279" y="235"/>
                  </a:lnTo>
                  <a:lnTo>
                    <a:pt x="276" y="244"/>
                  </a:lnTo>
                  <a:lnTo>
                    <a:pt x="275" y="250"/>
                  </a:lnTo>
                  <a:lnTo>
                    <a:pt x="268" y="256"/>
                  </a:lnTo>
                  <a:lnTo>
                    <a:pt x="264" y="265"/>
                  </a:lnTo>
                  <a:lnTo>
                    <a:pt x="263" y="265"/>
                  </a:lnTo>
                  <a:lnTo>
                    <a:pt x="262" y="268"/>
                  </a:lnTo>
                  <a:lnTo>
                    <a:pt x="259" y="271"/>
                  </a:lnTo>
                  <a:lnTo>
                    <a:pt x="255" y="273"/>
                  </a:lnTo>
                  <a:lnTo>
                    <a:pt x="255" y="265"/>
                  </a:lnTo>
                  <a:lnTo>
                    <a:pt x="255" y="260"/>
                  </a:lnTo>
                  <a:lnTo>
                    <a:pt x="255" y="261"/>
                  </a:lnTo>
                  <a:lnTo>
                    <a:pt x="251" y="263"/>
                  </a:lnTo>
                  <a:lnTo>
                    <a:pt x="250" y="268"/>
                  </a:lnTo>
                  <a:lnTo>
                    <a:pt x="246" y="267"/>
                  </a:lnTo>
                  <a:lnTo>
                    <a:pt x="247" y="269"/>
                  </a:lnTo>
                  <a:lnTo>
                    <a:pt x="247" y="273"/>
                  </a:lnTo>
                  <a:lnTo>
                    <a:pt x="249" y="276"/>
                  </a:lnTo>
                  <a:lnTo>
                    <a:pt x="250" y="282"/>
                  </a:lnTo>
                  <a:lnTo>
                    <a:pt x="243" y="280"/>
                  </a:lnTo>
                  <a:lnTo>
                    <a:pt x="243" y="285"/>
                  </a:lnTo>
                  <a:lnTo>
                    <a:pt x="249" y="286"/>
                  </a:lnTo>
                  <a:lnTo>
                    <a:pt x="247" y="295"/>
                  </a:lnTo>
                  <a:lnTo>
                    <a:pt x="247" y="298"/>
                  </a:lnTo>
                  <a:lnTo>
                    <a:pt x="246" y="302"/>
                  </a:lnTo>
                  <a:lnTo>
                    <a:pt x="237" y="305"/>
                  </a:lnTo>
                  <a:lnTo>
                    <a:pt x="237" y="308"/>
                  </a:lnTo>
                  <a:lnTo>
                    <a:pt x="226" y="307"/>
                  </a:lnTo>
                  <a:lnTo>
                    <a:pt x="208" y="294"/>
                  </a:lnTo>
                  <a:lnTo>
                    <a:pt x="207" y="291"/>
                  </a:lnTo>
                  <a:lnTo>
                    <a:pt x="207" y="285"/>
                  </a:lnTo>
                  <a:lnTo>
                    <a:pt x="199" y="289"/>
                  </a:lnTo>
                  <a:lnTo>
                    <a:pt x="195" y="290"/>
                  </a:lnTo>
                  <a:lnTo>
                    <a:pt x="194" y="290"/>
                  </a:lnTo>
                  <a:lnTo>
                    <a:pt x="192" y="291"/>
                  </a:lnTo>
                  <a:lnTo>
                    <a:pt x="187" y="291"/>
                  </a:lnTo>
                  <a:lnTo>
                    <a:pt x="181" y="288"/>
                  </a:lnTo>
                  <a:lnTo>
                    <a:pt x="187" y="282"/>
                  </a:lnTo>
                  <a:lnTo>
                    <a:pt x="191" y="278"/>
                  </a:lnTo>
                  <a:lnTo>
                    <a:pt x="190" y="276"/>
                  </a:lnTo>
                  <a:lnTo>
                    <a:pt x="187" y="274"/>
                  </a:lnTo>
                  <a:lnTo>
                    <a:pt x="186" y="278"/>
                  </a:lnTo>
                  <a:lnTo>
                    <a:pt x="178" y="282"/>
                  </a:lnTo>
                  <a:lnTo>
                    <a:pt x="171" y="288"/>
                  </a:lnTo>
                  <a:lnTo>
                    <a:pt x="164" y="288"/>
                  </a:lnTo>
                  <a:lnTo>
                    <a:pt x="157" y="284"/>
                  </a:lnTo>
                  <a:lnTo>
                    <a:pt x="157" y="278"/>
                  </a:lnTo>
                  <a:lnTo>
                    <a:pt x="157" y="273"/>
                  </a:lnTo>
                  <a:lnTo>
                    <a:pt x="152" y="278"/>
                  </a:lnTo>
                  <a:lnTo>
                    <a:pt x="152" y="280"/>
                  </a:lnTo>
                  <a:lnTo>
                    <a:pt x="150" y="284"/>
                  </a:lnTo>
                  <a:lnTo>
                    <a:pt x="143" y="281"/>
                  </a:lnTo>
                  <a:lnTo>
                    <a:pt x="140" y="288"/>
                  </a:lnTo>
                  <a:lnTo>
                    <a:pt x="137" y="286"/>
                  </a:lnTo>
                  <a:lnTo>
                    <a:pt x="129" y="284"/>
                  </a:lnTo>
                  <a:lnTo>
                    <a:pt x="126" y="290"/>
                  </a:lnTo>
                  <a:lnTo>
                    <a:pt x="114" y="297"/>
                  </a:lnTo>
                  <a:lnTo>
                    <a:pt x="112" y="298"/>
                  </a:lnTo>
                  <a:lnTo>
                    <a:pt x="105" y="298"/>
                  </a:lnTo>
                  <a:lnTo>
                    <a:pt x="103" y="298"/>
                  </a:lnTo>
                  <a:lnTo>
                    <a:pt x="99" y="299"/>
                  </a:lnTo>
                  <a:lnTo>
                    <a:pt x="97" y="288"/>
                  </a:lnTo>
                  <a:lnTo>
                    <a:pt x="95" y="281"/>
                  </a:lnTo>
                  <a:lnTo>
                    <a:pt x="90" y="284"/>
                  </a:lnTo>
                  <a:lnTo>
                    <a:pt x="82" y="289"/>
                  </a:lnTo>
                  <a:lnTo>
                    <a:pt x="80" y="289"/>
                  </a:lnTo>
                  <a:lnTo>
                    <a:pt x="77" y="288"/>
                  </a:lnTo>
                  <a:lnTo>
                    <a:pt x="78" y="284"/>
                  </a:lnTo>
                  <a:lnTo>
                    <a:pt x="80" y="281"/>
                  </a:lnTo>
                  <a:lnTo>
                    <a:pt x="84" y="281"/>
                  </a:lnTo>
                  <a:lnTo>
                    <a:pt x="85" y="278"/>
                  </a:lnTo>
                  <a:lnTo>
                    <a:pt x="84" y="277"/>
                  </a:lnTo>
                  <a:lnTo>
                    <a:pt x="80" y="273"/>
                  </a:lnTo>
                  <a:lnTo>
                    <a:pt x="74" y="274"/>
                  </a:lnTo>
                  <a:lnTo>
                    <a:pt x="68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8" y="263"/>
                  </a:lnTo>
                  <a:lnTo>
                    <a:pt x="68" y="261"/>
                  </a:lnTo>
                  <a:lnTo>
                    <a:pt x="72" y="263"/>
                  </a:lnTo>
                  <a:lnTo>
                    <a:pt x="74" y="263"/>
                  </a:lnTo>
                  <a:lnTo>
                    <a:pt x="80" y="267"/>
                  </a:lnTo>
                  <a:lnTo>
                    <a:pt x="81" y="268"/>
                  </a:lnTo>
                  <a:lnTo>
                    <a:pt x="86" y="272"/>
                  </a:lnTo>
                  <a:lnTo>
                    <a:pt x="89" y="267"/>
                  </a:lnTo>
                  <a:lnTo>
                    <a:pt x="81" y="259"/>
                  </a:lnTo>
                  <a:lnTo>
                    <a:pt x="77" y="255"/>
                  </a:lnTo>
                  <a:lnTo>
                    <a:pt x="71" y="255"/>
                  </a:lnTo>
                  <a:lnTo>
                    <a:pt x="56" y="253"/>
                  </a:lnTo>
                  <a:lnTo>
                    <a:pt x="63" y="250"/>
                  </a:lnTo>
                  <a:lnTo>
                    <a:pt x="61" y="248"/>
                  </a:lnTo>
                  <a:lnTo>
                    <a:pt x="60" y="247"/>
                  </a:lnTo>
                  <a:lnTo>
                    <a:pt x="54" y="239"/>
                  </a:lnTo>
                  <a:lnTo>
                    <a:pt x="67" y="235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5" y="235"/>
                  </a:lnTo>
                  <a:lnTo>
                    <a:pt x="86" y="231"/>
                  </a:lnTo>
                  <a:lnTo>
                    <a:pt x="88" y="227"/>
                  </a:lnTo>
                  <a:lnTo>
                    <a:pt x="89" y="227"/>
                  </a:lnTo>
                  <a:lnTo>
                    <a:pt x="95" y="227"/>
                  </a:lnTo>
                  <a:lnTo>
                    <a:pt x="98" y="234"/>
                  </a:lnTo>
                  <a:lnTo>
                    <a:pt x="99" y="233"/>
                  </a:lnTo>
                  <a:lnTo>
                    <a:pt x="98" y="227"/>
                  </a:lnTo>
                  <a:lnTo>
                    <a:pt x="110" y="223"/>
                  </a:lnTo>
                  <a:lnTo>
                    <a:pt x="114" y="223"/>
                  </a:lnTo>
                  <a:lnTo>
                    <a:pt x="124" y="226"/>
                  </a:lnTo>
                  <a:lnTo>
                    <a:pt x="128" y="227"/>
                  </a:lnTo>
                  <a:lnTo>
                    <a:pt x="131" y="229"/>
                  </a:lnTo>
                  <a:lnTo>
                    <a:pt x="137" y="229"/>
                  </a:lnTo>
                  <a:lnTo>
                    <a:pt x="143" y="229"/>
                  </a:lnTo>
                  <a:lnTo>
                    <a:pt x="144" y="229"/>
                  </a:lnTo>
                  <a:lnTo>
                    <a:pt x="143" y="226"/>
                  </a:lnTo>
                  <a:lnTo>
                    <a:pt x="137" y="223"/>
                  </a:lnTo>
                  <a:lnTo>
                    <a:pt x="135" y="222"/>
                  </a:lnTo>
                  <a:lnTo>
                    <a:pt x="116" y="218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3" y="219"/>
                  </a:lnTo>
                  <a:lnTo>
                    <a:pt x="101" y="219"/>
                  </a:lnTo>
                  <a:lnTo>
                    <a:pt x="94" y="219"/>
                  </a:lnTo>
                  <a:lnTo>
                    <a:pt x="82" y="219"/>
                  </a:lnTo>
                  <a:lnTo>
                    <a:pt x="81" y="225"/>
                  </a:lnTo>
                  <a:lnTo>
                    <a:pt x="73" y="227"/>
                  </a:lnTo>
                  <a:lnTo>
                    <a:pt x="69" y="226"/>
                  </a:lnTo>
                  <a:lnTo>
                    <a:pt x="72" y="222"/>
                  </a:lnTo>
                  <a:lnTo>
                    <a:pt x="64" y="223"/>
                  </a:lnTo>
                  <a:lnTo>
                    <a:pt x="65" y="210"/>
                  </a:lnTo>
                  <a:lnTo>
                    <a:pt x="74" y="214"/>
                  </a:lnTo>
                  <a:lnTo>
                    <a:pt x="76" y="206"/>
                  </a:lnTo>
                  <a:lnTo>
                    <a:pt x="82" y="205"/>
                  </a:lnTo>
                  <a:lnTo>
                    <a:pt x="82" y="204"/>
                  </a:lnTo>
                  <a:lnTo>
                    <a:pt x="81" y="201"/>
                  </a:lnTo>
                  <a:lnTo>
                    <a:pt x="77" y="201"/>
                  </a:lnTo>
                  <a:lnTo>
                    <a:pt x="63" y="205"/>
                  </a:lnTo>
                  <a:lnTo>
                    <a:pt x="61" y="200"/>
                  </a:lnTo>
                  <a:lnTo>
                    <a:pt x="72" y="195"/>
                  </a:lnTo>
                  <a:lnTo>
                    <a:pt x="78" y="195"/>
                  </a:lnTo>
                  <a:lnTo>
                    <a:pt x="85" y="195"/>
                  </a:lnTo>
                  <a:lnTo>
                    <a:pt x="86" y="196"/>
                  </a:lnTo>
                  <a:lnTo>
                    <a:pt x="93" y="196"/>
                  </a:lnTo>
                  <a:lnTo>
                    <a:pt x="95" y="191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18" y="196"/>
                  </a:lnTo>
                  <a:lnTo>
                    <a:pt x="116" y="201"/>
                  </a:lnTo>
                  <a:lnTo>
                    <a:pt x="116" y="202"/>
                  </a:lnTo>
                  <a:lnTo>
                    <a:pt x="123" y="205"/>
                  </a:lnTo>
                  <a:lnTo>
                    <a:pt x="128" y="206"/>
                  </a:lnTo>
                  <a:lnTo>
                    <a:pt x="129" y="208"/>
                  </a:lnTo>
                  <a:lnTo>
                    <a:pt x="137" y="208"/>
                  </a:lnTo>
                  <a:lnTo>
                    <a:pt x="139" y="208"/>
                  </a:lnTo>
                  <a:lnTo>
                    <a:pt x="144" y="204"/>
                  </a:lnTo>
                  <a:lnTo>
                    <a:pt x="152" y="200"/>
                  </a:lnTo>
                  <a:lnTo>
                    <a:pt x="160" y="202"/>
                  </a:lnTo>
                  <a:lnTo>
                    <a:pt x="161" y="202"/>
                  </a:lnTo>
                  <a:lnTo>
                    <a:pt x="167" y="208"/>
                  </a:lnTo>
                  <a:lnTo>
                    <a:pt x="169" y="206"/>
                  </a:lnTo>
                  <a:lnTo>
                    <a:pt x="169" y="205"/>
                  </a:lnTo>
                  <a:lnTo>
                    <a:pt x="170" y="204"/>
                  </a:lnTo>
                  <a:lnTo>
                    <a:pt x="166" y="202"/>
                  </a:lnTo>
                  <a:lnTo>
                    <a:pt x="166" y="199"/>
                  </a:lnTo>
                  <a:lnTo>
                    <a:pt x="162" y="193"/>
                  </a:lnTo>
                  <a:lnTo>
                    <a:pt x="158" y="192"/>
                  </a:lnTo>
                  <a:lnTo>
                    <a:pt x="156" y="191"/>
                  </a:lnTo>
                  <a:lnTo>
                    <a:pt x="154" y="191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0" y="201"/>
                  </a:lnTo>
                  <a:lnTo>
                    <a:pt x="137" y="201"/>
                  </a:lnTo>
                  <a:lnTo>
                    <a:pt x="131" y="200"/>
                  </a:lnTo>
                  <a:lnTo>
                    <a:pt x="126" y="200"/>
                  </a:lnTo>
                  <a:lnTo>
                    <a:pt x="122" y="197"/>
                  </a:lnTo>
                  <a:lnTo>
                    <a:pt x="127" y="192"/>
                  </a:lnTo>
                  <a:lnTo>
                    <a:pt x="128" y="192"/>
                  </a:lnTo>
                  <a:lnTo>
                    <a:pt x="122" y="191"/>
                  </a:lnTo>
                  <a:lnTo>
                    <a:pt x="114" y="189"/>
                  </a:lnTo>
                  <a:lnTo>
                    <a:pt x="103" y="187"/>
                  </a:lnTo>
                  <a:lnTo>
                    <a:pt x="98" y="184"/>
                  </a:lnTo>
                  <a:lnTo>
                    <a:pt x="94" y="183"/>
                  </a:lnTo>
                  <a:lnTo>
                    <a:pt x="90" y="181"/>
                  </a:lnTo>
                  <a:lnTo>
                    <a:pt x="89" y="180"/>
                  </a:lnTo>
                  <a:lnTo>
                    <a:pt x="89" y="176"/>
                  </a:lnTo>
                  <a:lnTo>
                    <a:pt x="90" y="175"/>
                  </a:lnTo>
                  <a:lnTo>
                    <a:pt x="91" y="170"/>
                  </a:lnTo>
                  <a:lnTo>
                    <a:pt x="101" y="175"/>
                  </a:lnTo>
                  <a:lnTo>
                    <a:pt x="106" y="175"/>
                  </a:lnTo>
                  <a:lnTo>
                    <a:pt x="107" y="171"/>
                  </a:lnTo>
                  <a:lnTo>
                    <a:pt x="101" y="166"/>
                  </a:lnTo>
                  <a:lnTo>
                    <a:pt x="97" y="163"/>
                  </a:lnTo>
                  <a:lnTo>
                    <a:pt x="115" y="164"/>
                  </a:lnTo>
                  <a:lnTo>
                    <a:pt x="119" y="159"/>
                  </a:lnTo>
                  <a:lnTo>
                    <a:pt x="109" y="159"/>
                  </a:lnTo>
                  <a:lnTo>
                    <a:pt x="101" y="158"/>
                  </a:lnTo>
                  <a:lnTo>
                    <a:pt x="89" y="157"/>
                  </a:lnTo>
                  <a:lnTo>
                    <a:pt x="69" y="162"/>
                  </a:lnTo>
                  <a:lnTo>
                    <a:pt x="67" y="159"/>
                  </a:lnTo>
                  <a:lnTo>
                    <a:pt x="68" y="155"/>
                  </a:lnTo>
                  <a:lnTo>
                    <a:pt x="73" y="153"/>
                  </a:lnTo>
                  <a:lnTo>
                    <a:pt x="89" y="153"/>
                  </a:lnTo>
                  <a:lnTo>
                    <a:pt x="95" y="153"/>
                  </a:lnTo>
                  <a:lnTo>
                    <a:pt x="105" y="154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18" y="149"/>
                  </a:lnTo>
                  <a:lnTo>
                    <a:pt x="107" y="145"/>
                  </a:lnTo>
                  <a:lnTo>
                    <a:pt x="98" y="144"/>
                  </a:lnTo>
                  <a:lnTo>
                    <a:pt x="88" y="144"/>
                  </a:lnTo>
                  <a:lnTo>
                    <a:pt x="78" y="144"/>
                  </a:lnTo>
                  <a:lnTo>
                    <a:pt x="74" y="141"/>
                  </a:lnTo>
                  <a:lnTo>
                    <a:pt x="72" y="140"/>
                  </a:lnTo>
                  <a:lnTo>
                    <a:pt x="71" y="134"/>
                  </a:lnTo>
                  <a:lnTo>
                    <a:pt x="73" y="130"/>
                  </a:lnTo>
                  <a:lnTo>
                    <a:pt x="74" y="124"/>
                  </a:lnTo>
                  <a:lnTo>
                    <a:pt x="76" y="119"/>
                  </a:lnTo>
                  <a:lnTo>
                    <a:pt x="76" y="117"/>
                  </a:lnTo>
                  <a:lnTo>
                    <a:pt x="82" y="115"/>
                  </a:lnTo>
                  <a:lnTo>
                    <a:pt x="86" y="119"/>
                  </a:lnTo>
                  <a:lnTo>
                    <a:pt x="88" y="121"/>
                  </a:lnTo>
                  <a:lnTo>
                    <a:pt x="89" y="124"/>
                  </a:lnTo>
                  <a:lnTo>
                    <a:pt x="94" y="128"/>
                  </a:lnTo>
                  <a:lnTo>
                    <a:pt x="95" y="127"/>
                  </a:lnTo>
                  <a:lnTo>
                    <a:pt x="101" y="125"/>
                  </a:lnTo>
                  <a:lnTo>
                    <a:pt x="95" y="121"/>
                  </a:lnTo>
                  <a:lnTo>
                    <a:pt x="95" y="117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99" y="112"/>
                  </a:lnTo>
                  <a:lnTo>
                    <a:pt x="91" y="112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9" y="109"/>
                  </a:lnTo>
                  <a:lnTo>
                    <a:pt x="95" y="104"/>
                  </a:lnTo>
                  <a:lnTo>
                    <a:pt x="99" y="102"/>
                  </a:lnTo>
                  <a:lnTo>
                    <a:pt x="109" y="102"/>
                  </a:lnTo>
                  <a:lnTo>
                    <a:pt x="115" y="103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3" y="96"/>
                  </a:lnTo>
                  <a:lnTo>
                    <a:pt x="120" y="92"/>
                  </a:lnTo>
                  <a:lnTo>
                    <a:pt x="124" y="87"/>
                  </a:lnTo>
                  <a:lnTo>
                    <a:pt x="131" y="83"/>
                  </a:lnTo>
                  <a:lnTo>
                    <a:pt x="137" y="82"/>
                  </a:lnTo>
                  <a:lnTo>
                    <a:pt x="137" y="83"/>
                  </a:lnTo>
                  <a:lnTo>
                    <a:pt x="143" y="86"/>
                  </a:lnTo>
                  <a:lnTo>
                    <a:pt x="150" y="89"/>
                  </a:lnTo>
                  <a:lnTo>
                    <a:pt x="160" y="92"/>
                  </a:lnTo>
                  <a:lnTo>
                    <a:pt x="165" y="94"/>
                  </a:lnTo>
                  <a:lnTo>
                    <a:pt x="166" y="99"/>
                  </a:lnTo>
                  <a:lnTo>
                    <a:pt x="167" y="102"/>
                  </a:lnTo>
                  <a:lnTo>
                    <a:pt x="161" y="104"/>
                  </a:lnTo>
                  <a:lnTo>
                    <a:pt x="153" y="108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62" y="108"/>
                  </a:lnTo>
                  <a:lnTo>
                    <a:pt x="173" y="107"/>
                  </a:lnTo>
                  <a:lnTo>
                    <a:pt x="182" y="107"/>
                  </a:lnTo>
                  <a:lnTo>
                    <a:pt x="183" y="107"/>
                  </a:lnTo>
                  <a:lnTo>
                    <a:pt x="192" y="107"/>
                  </a:lnTo>
                  <a:lnTo>
                    <a:pt x="198" y="108"/>
                  </a:lnTo>
                  <a:lnTo>
                    <a:pt x="192" y="121"/>
                  </a:lnTo>
                  <a:lnTo>
                    <a:pt x="190" y="129"/>
                  </a:lnTo>
                  <a:lnTo>
                    <a:pt x="188" y="133"/>
                  </a:lnTo>
                  <a:lnTo>
                    <a:pt x="194" y="133"/>
                  </a:lnTo>
                  <a:lnTo>
                    <a:pt x="198" y="125"/>
                  </a:lnTo>
                  <a:lnTo>
                    <a:pt x="199" y="124"/>
                  </a:lnTo>
                  <a:lnTo>
                    <a:pt x="203" y="115"/>
                  </a:lnTo>
                  <a:lnTo>
                    <a:pt x="207" y="112"/>
                  </a:lnTo>
                  <a:lnTo>
                    <a:pt x="208" y="113"/>
                  </a:lnTo>
                  <a:lnTo>
                    <a:pt x="209" y="116"/>
                  </a:lnTo>
                  <a:lnTo>
                    <a:pt x="211" y="124"/>
                  </a:lnTo>
                  <a:lnTo>
                    <a:pt x="215" y="129"/>
                  </a:lnTo>
                  <a:lnTo>
                    <a:pt x="220" y="133"/>
                  </a:lnTo>
                  <a:lnTo>
                    <a:pt x="221" y="132"/>
                  </a:lnTo>
                  <a:lnTo>
                    <a:pt x="224" y="130"/>
                  </a:lnTo>
                  <a:lnTo>
                    <a:pt x="220" y="121"/>
                  </a:lnTo>
                  <a:lnTo>
                    <a:pt x="219" y="119"/>
                  </a:lnTo>
                  <a:lnTo>
                    <a:pt x="217" y="116"/>
                  </a:lnTo>
                  <a:lnTo>
                    <a:pt x="225" y="116"/>
                  </a:lnTo>
                  <a:lnTo>
                    <a:pt x="228" y="116"/>
                  </a:lnTo>
                  <a:lnTo>
                    <a:pt x="237" y="116"/>
                  </a:lnTo>
                  <a:lnTo>
                    <a:pt x="239" y="116"/>
                  </a:lnTo>
                  <a:lnTo>
                    <a:pt x="250" y="125"/>
                  </a:lnTo>
                  <a:lnTo>
                    <a:pt x="258" y="128"/>
                  </a:lnTo>
                  <a:lnTo>
                    <a:pt x="263" y="129"/>
                  </a:lnTo>
                  <a:lnTo>
                    <a:pt x="266" y="128"/>
                  </a:lnTo>
                  <a:lnTo>
                    <a:pt x="274" y="123"/>
                  </a:lnTo>
                  <a:lnTo>
                    <a:pt x="275" y="121"/>
                  </a:lnTo>
                  <a:lnTo>
                    <a:pt x="281" y="117"/>
                  </a:lnTo>
                  <a:lnTo>
                    <a:pt x="281" y="116"/>
                  </a:lnTo>
                  <a:lnTo>
                    <a:pt x="280" y="116"/>
                  </a:lnTo>
                  <a:lnTo>
                    <a:pt x="277" y="113"/>
                  </a:lnTo>
                  <a:lnTo>
                    <a:pt x="288" y="115"/>
                  </a:lnTo>
                  <a:lnTo>
                    <a:pt x="297" y="119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6" y="117"/>
                  </a:lnTo>
                  <a:lnTo>
                    <a:pt x="301" y="115"/>
                  </a:lnTo>
                  <a:lnTo>
                    <a:pt x="292" y="111"/>
                  </a:lnTo>
                  <a:lnTo>
                    <a:pt x="292" y="106"/>
                  </a:lnTo>
                  <a:lnTo>
                    <a:pt x="287" y="108"/>
                  </a:lnTo>
                  <a:lnTo>
                    <a:pt x="274" y="107"/>
                  </a:lnTo>
                  <a:lnTo>
                    <a:pt x="272" y="109"/>
                  </a:lnTo>
                  <a:lnTo>
                    <a:pt x="270" y="113"/>
                  </a:lnTo>
                  <a:lnTo>
                    <a:pt x="267" y="117"/>
                  </a:lnTo>
                  <a:lnTo>
                    <a:pt x="264" y="120"/>
                  </a:lnTo>
                  <a:lnTo>
                    <a:pt x="255" y="119"/>
                  </a:lnTo>
                  <a:lnTo>
                    <a:pt x="249" y="112"/>
                  </a:lnTo>
                  <a:lnTo>
                    <a:pt x="243" y="108"/>
                  </a:lnTo>
                  <a:lnTo>
                    <a:pt x="237" y="108"/>
                  </a:lnTo>
                  <a:lnTo>
                    <a:pt x="234" y="107"/>
                  </a:lnTo>
                  <a:lnTo>
                    <a:pt x="225" y="109"/>
                  </a:lnTo>
                  <a:lnTo>
                    <a:pt x="220" y="109"/>
                  </a:lnTo>
                  <a:lnTo>
                    <a:pt x="213" y="104"/>
                  </a:lnTo>
                  <a:lnTo>
                    <a:pt x="211" y="102"/>
                  </a:lnTo>
                  <a:lnTo>
                    <a:pt x="201" y="99"/>
                  </a:lnTo>
                  <a:lnTo>
                    <a:pt x="191" y="98"/>
                  </a:lnTo>
                  <a:lnTo>
                    <a:pt x="181" y="102"/>
                  </a:lnTo>
                  <a:lnTo>
                    <a:pt x="177" y="91"/>
                  </a:lnTo>
                  <a:lnTo>
                    <a:pt x="201" y="95"/>
                  </a:lnTo>
                  <a:lnTo>
                    <a:pt x="203" y="92"/>
                  </a:lnTo>
                  <a:lnTo>
                    <a:pt x="204" y="91"/>
                  </a:lnTo>
                  <a:lnTo>
                    <a:pt x="194" y="87"/>
                  </a:lnTo>
                  <a:lnTo>
                    <a:pt x="186" y="86"/>
                  </a:lnTo>
                  <a:lnTo>
                    <a:pt x="173" y="86"/>
                  </a:lnTo>
                  <a:lnTo>
                    <a:pt x="164" y="85"/>
                  </a:lnTo>
                  <a:lnTo>
                    <a:pt x="148" y="79"/>
                  </a:lnTo>
                  <a:lnTo>
                    <a:pt x="143" y="77"/>
                  </a:lnTo>
                  <a:lnTo>
                    <a:pt x="139" y="75"/>
                  </a:lnTo>
                  <a:lnTo>
                    <a:pt x="137" y="75"/>
                  </a:lnTo>
                  <a:lnTo>
                    <a:pt x="135" y="74"/>
                  </a:lnTo>
                  <a:lnTo>
                    <a:pt x="126" y="77"/>
                  </a:lnTo>
                  <a:lnTo>
                    <a:pt x="118" y="78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102" y="72"/>
                  </a:lnTo>
                  <a:lnTo>
                    <a:pt x="102" y="70"/>
                  </a:lnTo>
                  <a:lnTo>
                    <a:pt x="110" y="58"/>
                  </a:lnTo>
                  <a:lnTo>
                    <a:pt x="116" y="62"/>
                  </a:lnTo>
                  <a:lnTo>
                    <a:pt x="123" y="61"/>
                  </a:lnTo>
                  <a:lnTo>
                    <a:pt x="131" y="51"/>
                  </a:lnTo>
                  <a:lnTo>
                    <a:pt x="137" y="53"/>
                  </a:lnTo>
                  <a:lnTo>
                    <a:pt x="139" y="53"/>
                  </a:lnTo>
                  <a:lnTo>
                    <a:pt x="137" y="52"/>
                  </a:lnTo>
                  <a:lnTo>
                    <a:pt x="129" y="45"/>
                  </a:lnTo>
                  <a:lnTo>
                    <a:pt x="124" y="32"/>
                  </a:lnTo>
                  <a:lnTo>
                    <a:pt x="120" y="26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2" y="17"/>
                  </a:lnTo>
                  <a:lnTo>
                    <a:pt x="105" y="10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24" y="9"/>
                  </a:lnTo>
                  <a:lnTo>
                    <a:pt x="133" y="14"/>
                  </a:lnTo>
                  <a:lnTo>
                    <a:pt x="129" y="20"/>
                  </a:lnTo>
                  <a:lnTo>
                    <a:pt x="137" y="32"/>
                  </a:lnTo>
                  <a:lnTo>
                    <a:pt x="144" y="41"/>
                  </a:lnTo>
                  <a:lnTo>
                    <a:pt x="145" y="5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2" name="Freeform 1405"/>
            <p:cNvSpPr>
              <a:spLocks noEditPoints="1"/>
            </p:cNvSpPr>
            <p:nvPr/>
          </p:nvSpPr>
          <p:spPr bwMode="auto">
            <a:xfrm>
              <a:off x="2954" y="2566"/>
              <a:ext cx="537" cy="379"/>
            </a:xfrm>
            <a:custGeom>
              <a:avLst/>
              <a:gdLst>
                <a:gd name="T0" fmla="*/ 23 w 537"/>
                <a:gd name="T1" fmla="*/ 285 h 379"/>
                <a:gd name="T2" fmla="*/ 39 w 537"/>
                <a:gd name="T3" fmla="*/ 265 h 379"/>
                <a:gd name="T4" fmla="*/ 93 w 537"/>
                <a:gd name="T5" fmla="*/ 265 h 379"/>
                <a:gd name="T6" fmla="*/ 120 w 537"/>
                <a:gd name="T7" fmla="*/ 250 h 379"/>
                <a:gd name="T8" fmla="*/ 127 w 537"/>
                <a:gd name="T9" fmla="*/ 195 h 379"/>
                <a:gd name="T10" fmla="*/ 207 w 537"/>
                <a:gd name="T11" fmla="*/ 175 h 379"/>
                <a:gd name="T12" fmla="*/ 153 w 537"/>
                <a:gd name="T13" fmla="*/ 170 h 379"/>
                <a:gd name="T14" fmla="*/ 330 w 537"/>
                <a:gd name="T15" fmla="*/ 124 h 379"/>
                <a:gd name="T16" fmla="*/ 294 w 537"/>
                <a:gd name="T17" fmla="*/ 127 h 379"/>
                <a:gd name="T18" fmla="*/ 307 w 537"/>
                <a:gd name="T19" fmla="*/ 96 h 379"/>
                <a:gd name="T20" fmla="*/ 523 w 537"/>
                <a:gd name="T21" fmla="*/ 98 h 379"/>
                <a:gd name="T22" fmla="*/ 518 w 537"/>
                <a:gd name="T23" fmla="*/ 178 h 379"/>
                <a:gd name="T24" fmla="*/ 479 w 537"/>
                <a:gd name="T25" fmla="*/ 264 h 379"/>
                <a:gd name="T26" fmla="*/ 336 w 537"/>
                <a:gd name="T27" fmla="*/ 322 h 379"/>
                <a:gd name="T28" fmla="*/ 237 w 537"/>
                <a:gd name="T29" fmla="*/ 371 h 379"/>
                <a:gd name="T30" fmla="*/ 137 w 537"/>
                <a:gd name="T31" fmla="*/ 350 h 379"/>
                <a:gd name="T32" fmla="*/ 86 w 537"/>
                <a:gd name="T33" fmla="*/ 365 h 379"/>
                <a:gd name="T34" fmla="*/ 9 w 537"/>
                <a:gd name="T35" fmla="*/ 345 h 379"/>
                <a:gd name="T36" fmla="*/ 31 w 537"/>
                <a:gd name="T37" fmla="*/ 306 h 379"/>
                <a:gd name="T38" fmla="*/ 56 w 537"/>
                <a:gd name="T39" fmla="*/ 337 h 379"/>
                <a:gd name="T40" fmla="*/ 103 w 537"/>
                <a:gd name="T41" fmla="*/ 343 h 379"/>
                <a:gd name="T42" fmla="*/ 74 w 537"/>
                <a:gd name="T43" fmla="*/ 299 h 379"/>
                <a:gd name="T44" fmla="*/ 125 w 537"/>
                <a:gd name="T45" fmla="*/ 265 h 379"/>
                <a:gd name="T46" fmla="*/ 145 w 537"/>
                <a:gd name="T47" fmla="*/ 314 h 379"/>
                <a:gd name="T48" fmla="*/ 153 w 537"/>
                <a:gd name="T49" fmla="*/ 271 h 379"/>
                <a:gd name="T50" fmla="*/ 196 w 537"/>
                <a:gd name="T51" fmla="*/ 286 h 379"/>
                <a:gd name="T52" fmla="*/ 207 w 537"/>
                <a:gd name="T53" fmla="*/ 350 h 379"/>
                <a:gd name="T54" fmla="*/ 199 w 537"/>
                <a:gd name="T55" fmla="*/ 335 h 379"/>
                <a:gd name="T56" fmla="*/ 255 w 537"/>
                <a:gd name="T57" fmla="*/ 314 h 379"/>
                <a:gd name="T58" fmla="*/ 201 w 537"/>
                <a:gd name="T59" fmla="*/ 276 h 379"/>
                <a:gd name="T60" fmla="*/ 145 w 537"/>
                <a:gd name="T61" fmla="*/ 250 h 379"/>
                <a:gd name="T62" fmla="*/ 146 w 537"/>
                <a:gd name="T63" fmla="*/ 233 h 379"/>
                <a:gd name="T64" fmla="*/ 121 w 537"/>
                <a:gd name="T65" fmla="*/ 213 h 379"/>
                <a:gd name="T66" fmla="*/ 167 w 537"/>
                <a:gd name="T67" fmla="*/ 208 h 379"/>
                <a:gd name="T68" fmla="*/ 207 w 537"/>
                <a:gd name="T69" fmla="*/ 200 h 379"/>
                <a:gd name="T70" fmla="*/ 247 w 537"/>
                <a:gd name="T71" fmla="*/ 216 h 379"/>
                <a:gd name="T72" fmla="*/ 296 w 537"/>
                <a:gd name="T73" fmla="*/ 235 h 379"/>
                <a:gd name="T74" fmla="*/ 263 w 537"/>
                <a:gd name="T75" fmla="*/ 213 h 379"/>
                <a:gd name="T76" fmla="*/ 330 w 537"/>
                <a:gd name="T77" fmla="*/ 195 h 379"/>
                <a:gd name="T78" fmla="*/ 345 w 537"/>
                <a:gd name="T79" fmla="*/ 181 h 379"/>
                <a:gd name="T80" fmla="*/ 265 w 537"/>
                <a:gd name="T81" fmla="*/ 184 h 379"/>
                <a:gd name="T82" fmla="*/ 220 w 537"/>
                <a:gd name="T83" fmla="*/ 166 h 379"/>
                <a:gd name="T84" fmla="*/ 210 w 537"/>
                <a:gd name="T85" fmla="*/ 130 h 379"/>
                <a:gd name="T86" fmla="*/ 296 w 537"/>
                <a:gd name="T87" fmla="*/ 134 h 379"/>
                <a:gd name="T88" fmla="*/ 351 w 537"/>
                <a:gd name="T89" fmla="*/ 134 h 379"/>
                <a:gd name="T90" fmla="*/ 404 w 537"/>
                <a:gd name="T91" fmla="*/ 202 h 379"/>
                <a:gd name="T92" fmla="*/ 358 w 537"/>
                <a:gd name="T93" fmla="*/ 132 h 379"/>
                <a:gd name="T94" fmla="*/ 370 w 537"/>
                <a:gd name="T95" fmla="*/ 123 h 379"/>
                <a:gd name="T96" fmla="*/ 395 w 537"/>
                <a:gd name="T97" fmla="*/ 159 h 379"/>
                <a:gd name="T98" fmla="*/ 403 w 537"/>
                <a:gd name="T99" fmla="*/ 142 h 379"/>
                <a:gd name="T100" fmla="*/ 416 w 537"/>
                <a:gd name="T101" fmla="*/ 124 h 379"/>
                <a:gd name="T102" fmla="*/ 373 w 537"/>
                <a:gd name="T103" fmla="*/ 108 h 379"/>
                <a:gd name="T104" fmla="*/ 411 w 537"/>
                <a:gd name="T105" fmla="*/ 95 h 379"/>
                <a:gd name="T106" fmla="*/ 467 w 537"/>
                <a:gd name="T107" fmla="*/ 104 h 379"/>
                <a:gd name="T108" fmla="*/ 514 w 537"/>
                <a:gd name="T109" fmla="*/ 82 h 379"/>
                <a:gd name="T110" fmla="*/ 364 w 537"/>
                <a:gd name="T111" fmla="*/ 64 h 379"/>
                <a:gd name="T112" fmla="*/ 421 w 537"/>
                <a:gd name="T113" fmla="*/ 43 h 379"/>
                <a:gd name="T114" fmla="*/ 421 w 537"/>
                <a:gd name="T115" fmla="*/ 52 h 379"/>
                <a:gd name="T116" fmla="*/ 459 w 537"/>
                <a:gd name="T117" fmla="*/ 35 h 379"/>
                <a:gd name="T118" fmla="*/ 344 w 537"/>
                <a:gd name="T119" fmla="*/ 5 h 3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379"/>
                <a:gd name="T182" fmla="*/ 537 w 537"/>
                <a:gd name="T183" fmla="*/ 379 h 3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379">
                  <a:moveTo>
                    <a:pt x="14" y="284"/>
                  </a:moveTo>
                  <a:lnTo>
                    <a:pt x="6" y="285"/>
                  </a:lnTo>
                  <a:lnTo>
                    <a:pt x="6" y="284"/>
                  </a:lnTo>
                  <a:lnTo>
                    <a:pt x="6" y="273"/>
                  </a:lnTo>
                  <a:lnTo>
                    <a:pt x="9" y="272"/>
                  </a:lnTo>
                  <a:lnTo>
                    <a:pt x="11" y="272"/>
                  </a:lnTo>
                  <a:lnTo>
                    <a:pt x="15" y="276"/>
                  </a:lnTo>
                  <a:lnTo>
                    <a:pt x="14" y="284"/>
                  </a:lnTo>
                  <a:moveTo>
                    <a:pt x="47" y="297"/>
                  </a:moveTo>
                  <a:lnTo>
                    <a:pt x="47" y="298"/>
                  </a:lnTo>
                  <a:lnTo>
                    <a:pt x="30" y="298"/>
                  </a:lnTo>
                  <a:lnTo>
                    <a:pt x="22" y="298"/>
                  </a:lnTo>
                  <a:lnTo>
                    <a:pt x="21" y="293"/>
                  </a:lnTo>
                  <a:lnTo>
                    <a:pt x="34" y="290"/>
                  </a:lnTo>
                  <a:lnTo>
                    <a:pt x="23" y="285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34" y="271"/>
                  </a:lnTo>
                  <a:lnTo>
                    <a:pt x="48" y="273"/>
                  </a:lnTo>
                  <a:lnTo>
                    <a:pt x="57" y="278"/>
                  </a:lnTo>
                  <a:lnTo>
                    <a:pt x="47" y="297"/>
                  </a:lnTo>
                  <a:moveTo>
                    <a:pt x="23" y="248"/>
                  </a:moveTo>
                  <a:lnTo>
                    <a:pt x="39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52" y="253"/>
                  </a:lnTo>
                  <a:lnTo>
                    <a:pt x="51" y="260"/>
                  </a:lnTo>
                  <a:lnTo>
                    <a:pt x="51" y="261"/>
                  </a:lnTo>
                  <a:lnTo>
                    <a:pt x="51" y="267"/>
                  </a:lnTo>
                  <a:lnTo>
                    <a:pt x="39" y="265"/>
                  </a:lnTo>
                  <a:lnTo>
                    <a:pt x="31" y="261"/>
                  </a:lnTo>
                  <a:lnTo>
                    <a:pt x="22" y="260"/>
                  </a:lnTo>
                  <a:lnTo>
                    <a:pt x="23" y="248"/>
                  </a:lnTo>
                  <a:moveTo>
                    <a:pt x="62" y="289"/>
                  </a:moveTo>
                  <a:lnTo>
                    <a:pt x="60" y="285"/>
                  </a:lnTo>
                  <a:lnTo>
                    <a:pt x="61" y="280"/>
                  </a:lnTo>
                  <a:lnTo>
                    <a:pt x="61" y="278"/>
                  </a:lnTo>
                  <a:lnTo>
                    <a:pt x="61" y="276"/>
                  </a:lnTo>
                  <a:lnTo>
                    <a:pt x="65" y="265"/>
                  </a:lnTo>
                  <a:lnTo>
                    <a:pt x="60" y="260"/>
                  </a:lnTo>
                  <a:lnTo>
                    <a:pt x="64" y="248"/>
                  </a:lnTo>
                  <a:lnTo>
                    <a:pt x="80" y="246"/>
                  </a:lnTo>
                  <a:lnTo>
                    <a:pt x="86" y="246"/>
                  </a:lnTo>
                  <a:lnTo>
                    <a:pt x="86" y="259"/>
                  </a:lnTo>
                  <a:lnTo>
                    <a:pt x="93" y="265"/>
                  </a:lnTo>
                  <a:lnTo>
                    <a:pt x="93" y="267"/>
                  </a:lnTo>
                  <a:lnTo>
                    <a:pt x="73" y="281"/>
                  </a:lnTo>
                  <a:lnTo>
                    <a:pt x="72" y="282"/>
                  </a:lnTo>
                  <a:lnTo>
                    <a:pt x="65" y="288"/>
                  </a:lnTo>
                  <a:lnTo>
                    <a:pt x="62" y="289"/>
                  </a:lnTo>
                  <a:moveTo>
                    <a:pt x="123" y="255"/>
                  </a:moveTo>
                  <a:lnTo>
                    <a:pt x="102" y="255"/>
                  </a:lnTo>
                  <a:lnTo>
                    <a:pt x="100" y="252"/>
                  </a:lnTo>
                  <a:lnTo>
                    <a:pt x="99" y="251"/>
                  </a:lnTo>
                  <a:lnTo>
                    <a:pt x="95" y="246"/>
                  </a:lnTo>
                  <a:lnTo>
                    <a:pt x="93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4"/>
                  </a:lnTo>
                  <a:lnTo>
                    <a:pt x="120" y="250"/>
                  </a:lnTo>
                  <a:lnTo>
                    <a:pt x="125" y="255"/>
                  </a:lnTo>
                  <a:lnTo>
                    <a:pt x="123" y="255"/>
                  </a:lnTo>
                  <a:moveTo>
                    <a:pt x="106" y="225"/>
                  </a:moveTo>
                  <a:lnTo>
                    <a:pt x="102" y="226"/>
                  </a:lnTo>
                  <a:lnTo>
                    <a:pt x="100" y="213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9" y="208"/>
                  </a:lnTo>
                  <a:lnTo>
                    <a:pt x="102" y="202"/>
                  </a:lnTo>
                  <a:lnTo>
                    <a:pt x="108" y="202"/>
                  </a:lnTo>
                  <a:lnTo>
                    <a:pt x="106" y="225"/>
                  </a:lnTo>
                  <a:moveTo>
                    <a:pt x="115" y="178"/>
                  </a:moveTo>
                  <a:lnTo>
                    <a:pt x="119" y="185"/>
                  </a:lnTo>
                  <a:lnTo>
                    <a:pt x="121" y="184"/>
                  </a:lnTo>
                  <a:lnTo>
                    <a:pt x="127" y="195"/>
                  </a:lnTo>
                  <a:lnTo>
                    <a:pt x="124" y="197"/>
                  </a:lnTo>
                  <a:lnTo>
                    <a:pt x="108" y="185"/>
                  </a:lnTo>
                  <a:lnTo>
                    <a:pt x="110" y="184"/>
                  </a:lnTo>
                  <a:lnTo>
                    <a:pt x="115" y="178"/>
                  </a:lnTo>
                  <a:moveTo>
                    <a:pt x="138" y="180"/>
                  </a:moveTo>
                  <a:lnTo>
                    <a:pt x="133" y="191"/>
                  </a:lnTo>
                  <a:lnTo>
                    <a:pt x="125" y="184"/>
                  </a:lnTo>
                  <a:lnTo>
                    <a:pt x="123" y="179"/>
                  </a:lnTo>
                  <a:lnTo>
                    <a:pt x="123" y="176"/>
                  </a:lnTo>
                  <a:lnTo>
                    <a:pt x="127" y="176"/>
                  </a:lnTo>
                  <a:lnTo>
                    <a:pt x="138" y="180"/>
                  </a:lnTo>
                  <a:moveTo>
                    <a:pt x="179" y="172"/>
                  </a:moveTo>
                  <a:lnTo>
                    <a:pt x="190" y="176"/>
                  </a:lnTo>
                  <a:lnTo>
                    <a:pt x="191" y="176"/>
                  </a:lnTo>
                  <a:lnTo>
                    <a:pt x="207" y="175"/>
                  </a:lnTo>
                  <a:lnTo>
                    <a:pt x="208" y="187"/>
                  </a:lnTo>
                  <a:lnTo>
                    <a:pt x="192" y="189"/>
                  </a:lnTo>
                  <a:lnTo>
                    <a:pt x="180" y="191"/>
                  </a:lnTo>
                  <a:lnTo>
                    <a:pt x="176" y="193"/>
                  </a:lnTo>
                  <a:lnTo>
                    <a:pt x="172" y="191"/>
                  </a:lnTo>
                  <a:lnTo>
                    <a:pt x="174" y="187"/>
                  </a:lnTo>
                  <a:lnTo>
                    <a:pt x="178" y="181"/>
                  </a:lnTo>
                  <a:lnTo>
                    <a:pt x="179" y="172"/>
                  </a:lnTo>
                  <a:moveTo>
                    <a:pt x="153" y="170"/>
                  </a:moveTo>
                  <a:lnTo>
                    <a:pt x="150" y="171"/>
                  </a:lnTo>
                  <a:lnTo>
                    <a:pt x="145" y="166"/>
                  </a:lnTo>
                  <a:lnTo>
                    <a:pt x="148" y="161"/>
                  </a:lnTo>
                  <a:lnTo>
                    <a:pt x="157" y="154"/>
                  </a:lnTo>
                  <a:lnTo>
                    <a:pt x="155" y="166"/>
                  </a:lnTo>
                  <a:lnTo>
                    <a:pt x="153" y="170"/>
                  </a:lnTo>
                  <a:moveTo>
                    <a:pt x="210" y="162"/>
                  </a:moveTo>
                  <a:lnTo>
                    <a:pt x="207" y="168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96" y="144"/>
                  </a:lnTo>
                  <a:lnTo>
                    <a:pt x="213" y="149"/>
                  </a:lnTo>
                  <a:lnTo>
                    <a:pt x="210" y="162"/>
                  </a:lnTo>
                  <a:moveTo>
                    <a:pt x="327" y="128"/>
                  </a:moveTo>
                  <a:lnTo>
                    <a:pt x="322" y="129"/>
                  </a:lnTo>
                  <a:lnTo>
                    <a:pt x="319" y="127"/>
                  </a:lnTo>
                  <a:lnTo>
                    <a:pt x="320" y="123"/>
                  </a:lnTo>
                  <a:lnTo>
                    <a:pt x="322" y="121"/>
                  </a:lnTo>
                  <a:lnTo>
                    <a:pt x="323" y="121"/>
                  </a:lnTo>
                  <a:lnTo>
                    <a:pt x="327" y="120"/>
                  </a:lnTo>
                  <a:lnTo>
                    <a:pt x="330" y="124"/>
                  </a:lnTo>
                  <a:lnTo>
                    <a:pt x="330" y="125"/>
                  </a:lnTo>
                  <a:lnTo>
                    <a:pt x="327" y="128"/>
                  </a:lnTo>
                  <a:moveTo>
                    <a:pt x="319" y="113"/>
                  </a:moveTo>
                  <a:lnTo>
                    <a:pt x="317" y="113"/>
                  </a:lnTo>
                  <a:lnTo>
                    <a:pt x="315" y="113"/>
                  </a:lnTo>
                  <a:lnTo>
                    <a:pt x="317" y="107"/>
                  </a:lnTo>
                  <a:lnTo>
                    <a:pt x="317" y="96"/>
                  </a:lnTo>
                  <a:lnTo>
                    <a:pt x="327" y="95"/>
                  </a:lnTo>
                  <a:lnTo>
                    <a:pt x="334" y="94"/>
                  </a:lnTo>
                  <a:lnTo>
                    <a:pt x="331" y="106"/>
                  </a:lnTo>
                  <a:lnTo>
                    <a:pt x="320" y="112"/>
                  </a:lnTo>
                  <a:lnTo>
                    <a:pt x="319" y="113"/>
                  </a:lnTo>
                  <a:moveTo>
                    <a:pt x="307" y="98"/>
                  </a:moveTo>
                  <a:lnTo>
                    <a:pt x="309" y="119"/>
                  </a:lnTo>
                  <a:lnTo>
                    <a:pt x="294" y="127"/>
                  </a:lnTo>
                  <a:lnTo>
                    <a:pt x="286" y="129"/>
                  </a:lnTo>
                  <a:lnTo>
                    <a:pt x="282" y="125"/>
                  </a:lnTo>
                  <a:lnTo>
                    <a:pt x="271" y="116"/>
                  </a:lnTo>
                  <a:lnTo>
                    <a:pt x="271" y="115"/>
                  </a:lnTo>
                  <a:lnTo>
                    <a:pt x="271" y="113"/>
                  </a:lnTo>
                  <a:lnTo>
                    <a:pt x="276" y="111"/>
                  </a:lnTo>
                  <a:lnTo>
                    <a:pt x="279" y="102"/>
                  </a:lnTo>
                  <a:lnTo>
                    <a:pt x="286" y="96"/>
                  </a:lnTo>
                  <a:lnTo>
                    <a:pt x="292" y="102"/>
                  </a:lnTo>
                  <a:lnTo>
                    <a:pt x="298" y="100"/>
                  </a:lnTo>
                  <a:lnTo>
                    <a:pt x="301" y="87"/>
                  </a:lnTo>
                  <a:lnTo>
                    <a:pt x="307" y="87"/>
                  </a:lnTo>
                  <a:lnTo>
                    <a:pt x="307" y="94"/>
                  </a:lnTo>
                  <a:lnTo>
                    <a:pt x="307" y="95"/>
                  </a:lnTo>
                  <a:lnTo>
                    <a:pt x="307" y="96"/>
                  </a:lnTo>
                  <a:lnTo>
                    <a:pt x="307" y="98"/>
                  </a:lnTo>
                  <a:moveTo>
                    <a:pt x="328" y="91"/>
                  </a:moveTo>
                  <a:lnTo>
                    <a:pt x="320" y="91"/>
                  </a:lnTo>
                  <a:lnTo>
                    <a:pt x="318" y="90"/>
                  </a:lnTo>
                  <a:lnTo>
                    <a:pt x="317" y="90"/>
                  </a:lnTo>
                  <a:lnTo>
                    <a:pt x="313" y="87"/>
                  </a:lnTo>
                  <a:lnTo>
                    <a:pt x="315" y="85"/>
                  </a:lnTo>
                  <a:lnTo>
                    <a:pt x="319" y="83"/>
                  </a:lnTo>
                  <a:lnTo>
                    <a:pt x="332" y="85"/>
                  </a:lnTo>
                  <a:lnTo>
                    <a:pt x="334" y="91"/>
                  </a:lnTo>
                  <a:lnTo>
                    <a:pt x="328" y="91"/>
                  </a:lnTo>
                  <a:moveTo>
                    <a:pt x="514" y="85"/>
                  </a:moveTo>
                  <a:lnTo>
                    <a:pt x="526" y="92"/>
                  </a:lnTo>
                  <a:lnTo>
                    <a:pt x="526" y="94"/>
                  </a:lnTo>
                  <a:lnTo>
                    <a:pt x="523" y="98"/>
                  </a:lnTo>
                  <a:lnTo>
                    <a:pt x="525" y="106"/>
                  </a:lnTo>
                  <a:lnTo>
                    <a:pt x="522" y="112"/>
                  </a:lnTo>
                  <a:lnTo>
                    <a:pt x="521" y="115"/>
                  </a:lnTo>
                  <a:lnTo>
                    <a:pt x="519" y="127"/>
                  </a:lnTo>
                  <a:lnTo>
                    <a:pt x="525" y="129"/>
                  </a:lnTo>
                  <a:lnTo>
                    <a:pt x="525" y="134"/>
                  </a:lnTo>
                  <a:lnTo>
                    <a:pt x="526" y="136"/>
                  </a:lnTo>
                  <a:lnTo>
                    <a:pt x="529" y="137"/>
                  </a:lnTo>
                  <a:lnTo>
                    <a:pt x="537" y="138"/>
                  </a:lnTo>
                  <a:lnTo>
                    <a:pt x="527" y="141"/>
                  </a:lnTo>
                  <a:lnTo>
                    <a:pt x="525" y="141"/>
                  </a:lnTo>
                  <a:lnTo>
                    <a:pt x="517" y="151"/>
                  </a:lnTo>
                  <a:lnTo>
                    <a:pt x="517" y="155"/>
                  </a:lnTo>
                  <a:lnTo>
                    <a:pt x="518" y="168"/>
                  </a:lnTo>
                  <a:lnTo>
                    <a:pt x="518" y="178"/>
                  </a:lnTo>
                  <a:lnTo>
                    <a:pt x="518" y="179"/>
                  </a:lnTo>
                  <a:lnTo>
                    <a:pt x="518" y="180"/>
                  </a:lnTo>
                  <a:lnTo>
                    <a:pt x="513" y="188"/>
                  </a:lnTo>
                  <a:lnTo>
                    <a:pt x="505" y="193"/>
                  </a:lnTo>
                  <a:lnTo>
                    <a:pt x="478" y="201"/>
                  </a:lnTo>
                  <a:lnTo>
                    <a:pt x="475" y="200"/>
                  </a:lnTo>
                  <a:lnTo>
                    <a:pt x="470" y="199"/>
                  </a:lnTo>
                  <a:lnTo>
                    <a:pt x="449" y="210"/>
                  </a:lnTo>
                  <a:lnTo>
                    <a:pt x="472" y="247"/>
                  </a:lnTo>
                  <a:lnTo>
                    <a:pt x="474" y="250"/>
                  </a:lnTo>
                  <a:lnTo>
                    <a:pt x="475" y="250"/>
                  </a:lnTo>
                  <a:lnTo>
                    <a:pt x="480" y="250"/>
                  </a:lnTo>
                  <a:lnTo>
                    <a:pt x="483" y="250"/>
                  </a:lnTo>
                  <a:lnTo>
                    <a:pt x="485" y="255"/>
                  </a:lnTo>
                  <a:lnTo>
                    <a:pt x="479" y="264"/>
                  </a:lnTo>
                  <a:lnTo>
                    <a:pt x="478" y="271"/>
                  </a:lnTo>
                  <a:lnTo>
                    <a:pt x="478" y="273"/>
                  </a:lnTo>
                  <a:lnTo>
                    <a:pt x="475" y="288"/>
                  </a:lnTo>
                  <a:lnTo>
                    <a:pt x="458" y="301"/>
                  </a:lnTo>
                  <a:lnTo>
                    <a:pt x="442" y="305"/>
                  </a:lnTo>
                  <a:lnTo>
                    <a:pt x="437" y="298"/>
                  </a:lnTo>
                  <a:lnTo>
                    <a:pt x="417" y="297"/>
                  </a:lnTo>
                  <a:lnTo>
                    <a:pt x="408" y="295"/>
                  </a:lnTo>
                  <a:lnTo>
                    <a:pt x="375" y="295"/>
                  </a:lnTo>
                  <a:lnTo>
                    <a:pt x="352" y="302"/>
                  </a:lnTo>
                  <a:lnTo>
                    <a:pt x="345" y="310"/>
                  </a:lnTo>
                  <a:lnTo>
                    <a:pt x="341" y="314"/>
                  </a:lnTo>
                  <a:lnTo>
                    <a:pt x="341" y="315"/>
                  </a:lnTo>
                  <a:lnTo>
                    <a:pt x="336" y="320"/>
                  </a:lnTo>
                  <a:lnTo>
                    <a:pt x="336" y="322"/>
                  </a:lnTo>
                  <a:lnTo>
                    <a:pt x="320" y="339"/>
                  </a:lnTo>
                  <a:lnTo>
                    <a:pt x="305" y="340"/>
                  </a:lnTo>
                  <a:lnTo>
                    <a:pt x="301" y="333"/>
                  </a:lnTo>
                  <a:lnTo>
                    <a:pt x="290" y="333"/>
                  </a:lnTo>
                  <a:lnTo>
                    <a:pt x="285" y="337"/>
                  </a:lnTo>
                  <a:lnTo>
                    <a:pt x="281" y="340"/>
                  </a:lnTo>
                  <a:lnTo>
                    <a:pt x="277" y="343"/>
                  </a:lnTo>
                  <a:lnTo>
                    <a:pt x="269" y="348"/>
                  </a:lnTo>
                  <a:lnTo>
                    <a:pt x="275" y="358"/>
                  </a:lnTo>
                  <a:lnTo>
                    <a:pt x="268" y="363"/>
                  </a:lnTo>
                  <a:lnTo>
                    <a:pt x="260" y="354"/>
                  </a:lnTo>
                  <a:lnTo>
                    <a:pt x="247" y="354"/>
                  </a:lnTo>
                  <a:lnTo>
                    <a:pt x="245" y="362"/>
                  </a:lnTo>
                  <a:lnTo>
                    <a:pt x="237" y="367"/>
                  </a:lnTo>
                  <a:lnTo>
                    <a:pt x="237" y="371"/>
                  </a:lnTo>
                  <a:lnTo>
                    <a:pt x="237" y="375"/>
                  </a:lnTo>
                  <a:lnTo>
                    <a:pt x="224" y="370"/>
                  </a:lnTo>
                  <a:lnTo>
                    <a:pt x="224" y="366"/>
                  </a:lnTo>
                  <a:lnTo>
                    <a:pt x="214" y="371"/>
                  </a:lnTo>
                  <a:lnTo>
                    <a:pt x="203" y="370"/>
                  </a:lnTo>
                  <a:lnTo>
                    <a:pt x="199" y="377"/>
                  </a:lnTo>
                  <a:lnTo>
                    <a:pt x="187" y="374"/>
                  </a:lnTo>
                  <a:lnTo>
                    <a:pt x="172" y="379"/>
                  </a:lnTo>
                  <a:lnTo>
                    <a:pt x="167" y="377"/>
                  </a:lnTo>
                  <a:lnTo>
                    <a:pt x="162" y="367"/>
                  </a:lnTo>
                  <a:lnTo>
                    <a:pt x="159" y="361"/>
                  </a:lnTo>
                  <a:lnTo>
                    <a:pt x="157" y="354"/>
                  </a:lnTo>
                  <a:lnTo>
                    <a:pt x="153" y="348"/>
                  </a:lnTo>
                  <a:lnTo>
                    <a:pt x="148" y="352"/>
                  </a:lnTo>
                  <a:lnTo>
                    <a:pt x="137" y="350"/>
                  </a:lnTo>
                  <a:lnTo>
                    <a:pt x="132" y="354"/>
                  </a:lnTo>
                  <a:lnTo>
                    <a:pt x="132" y="360"/>
                  </a:lnTo>
                  <a:lnTo>
                    <a:pt x="121" y="358"/>
                  </a:lnTo>
                  <a:lnTo>
                    <a:pt x="119" y="366"/>
                  </a:lnTo>
                  <a:lnTo>
                    <a:pt x="116" y="367"/>
                  </a:lnTo>
                  <a:lnTo>
                    <a:pt x="107" y="371"/>
                  </a:lnTo>
                  <a:lnTo>
                    <a:pt x="104" y="369"/>
                  </a:lnTo>
                  <a:lnTo>
                    <a:pt x="98" y="362"/>
                  </a:lnTo>
                  <a:lnTo>
                    <a:pt x="99" y="361"/>
                  </a:lnTo>
                  <a:lnTo>
                    <a:pt x="102" y="358"/>
                  </a:lnTo>
                  <a:lnTo>
                    <a:pt x="93" y="356"/>
                  </a:lnTo>
                  <a:lnTo>
                    <a:pt x="86" y="361"/>
                  </a:lnTo>
                  <a:lnTo>
                    <a:pt x="85" y="361"/>
                  </a:lnTo>
                  <a:lnTo>
                    <a:pt x="86" y="362"/>
                  </a:lnTo>
                  <a:lnTo>
                    <a:pt x="86" y="365"/>
                  </a:lnTo>
                  <a:lnTo>
                    <a:pt x="85" y="365"/>
                  </a:lnTo>
                  <a:lnTo>
                    <a:pt x="83" y="365"/>
                  </a:lnTo>
                  <a:lnTo>
                    <a:pt x="72" y="367"/>
                  </a:lnTo>
                  <a:lnTo>
                    <a:pt x="70" y="365"/>
                  </a:lnTo>
                  <a:lnTo>
                    <a:pt x="66" y="360"/>
                  </a:lnTo>
                  <a:lnTo>
                    <a:pt x="65" y="357"/>
                  </a:lnTo>
                  <a:lnTo>
                    <a:pt x="44" y="361"/>
                  </a:lnTo>
                  <a:lnTo>
                    <a:pt x="35" y="356"/>
                  </a:lnTo>
                  <a:lnTo>
                    <a:pt x="31" y="358"/>
                  </a:lnTo>
                  <a:lnTo>
                    <a:pt x="11" y="357"/>
                  </a:lnTo>
                  <a:lnTo>
                    <a:pt x="7" y="354"/>
                  </a:lnTo>
                  <a:lnTo>
                    <a:pt x="4" y="350"/>
                  </a:lnTo>
                  <a:lnTo>
                    <a:pt x="0" y="353"/>
                  </a:lnTo>
                  <a:lnTo>
                    <a:pt x="6" y="346"/>
                  </a:lnTo>
                  <a:lnTo>
                    <a:pt x="9" y="345"/>
                  </a:lnTo>
                  <a:lnTo>
                    <a:pt x="9" y="339"/>
                  </a:lnTo>
                  <a:lnTo>
                    <a:pt x="11" y="336"/>
                  </a:lnTo>
                  <a:lnTo>
                    <a:pt x="13" y="336"/>
                  </a:lnTo>
                  <a:lnTo>
                    <a:pt x="13" y="328"/>
                  </a:lnTo>
                  <a:lnTo>
                    <a:pt x="17" y="329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19" y="324"/>
                  </a:lnTo>
                  <a:lnTo>
                    <a:pt x="18" y="322"/>
                  </a:lnTo>
                  <a:lnTo>
                    <a:pt x="7" y="316"/>
                  </a:lnTo>
                  <a:lnTo>
                    <a:pt x="2" y="311"/>
                  </a:lnTo>
                  <a:lnTo>
                    <a:pt x="11" y="297"/>
                  </a:lnTo>
                  <a:lnTo>
                    <a:pt x="18" y="298"/>
                  </a:lnTo>
                  <a:lnTo>
                    <a:pt x="23" y="306"/>
                  </a:lnTo>
                  <a:lnTo>
                    <a:pt x="31" y="306"/>
                  </a:lnTo>
                  <a:lnTo>
                    <a:pt x="32" y="306"/>
                  </a:lnTo>
                  <a:lnTo>
                    <a:pt x="32" y="314"/>
                  </a:lnTo>
                  <a:lnTo>
                    <a:pt x="34" y="322"/>
                  </a:lnTo>
                  <a:lnTo>
                    <a:pt x="38" y="328"/>
                  </a:lnTo>
                  <a:lnTo>
                    <a:pt x="42" y="327"/>
                  </a:lnTo>
                  <a:lnTo>
                    <a:pt x="40" y="318"/>
                  </a:lnTo>
                  <a:lnTo>
                    <a:pt x="39" y="311"/>
                  </a:lnTo>
                  <a:lnTo>
                    <a:pt x="39" y="306"/>
                  </a:lnTo>
                  <a:lnTo>
                    <a:pt x="48" y="305"/>
                  </a:lnTo>
                  <a:lnTo>
                    <a:pt x="59" y="303"/>
                  </a:lnTo>
                  <a:lnTo>
                    <a:pt x="62" y="305"/>
                  </a:lnTo>
                  <a:lnTo>
                    <a:pt x="65" y="312"/>
                  </a:lnTo>
                  <a:lnTo>
                    <a:pt x="64" y="320"/>
                  </a:lnTo>
                  <a:lnTo>
                    <a:pt x="61" y="327"/>
                  </a:lnTo>
                  <a:lnTo>
                    <a:pt x="56" y="337"/>
                  </a:lnTo>
                  <a:lnTo>
                    <a:pt x="52" y="341"/>
                  </a:lnTo>
                  <a:lnTo>
                    <a:pt x="48" y="348"/>
                  </a:lnTo>
                  <a:lnTo>
                    <a:pt x="49" y="349"/>
                  </a:lnTo>
                  <a:lnTo>
                    <a:pt x="53" y="352"/>
                  </a:lnTo>
                  <a:lnTo>
                    <a:pt x="60" y="344"/>
                  </a:lnTo>
                  <a:lnTo>
                    <a:pt x="70" y="328"/>
                  </a:lnTo>
                  <a:lnTo>
                    <a:pt x="74" y="322"/>
                  </a:lnTo>
                  <a:lnTo>
                    <a:pt x="78" y="324"/>
                  </a:lnTo>
                  <a:lnTo>
                    <a:pt x="82" y="332"/>
                  </a:lnTo>
                  <a:lnTo>
                    <a:pt x="78" y="341"/>
                  </a:lnTo>
                  <a:lnTo>
                    <a:pt x="85" y="340"/>
                  </a:lnTo>
                  <a:lnTo>
                    <a:pt x="89" y="339"/>
                  </a:lnTo>
                  <a:lnTo>
                    <a:pt x="90" y="337"/>
                  </a:lnTo>
                  <a:lnTo>
                    <a:pt x="98" y="340"/>
                  </a:lnTo>
                  <a:lnTo>
                    <a:pt x="103" y="343"/>
                  </a:lnTo>
                  <a:lnTo>
                    <a:pt x="108" y="344"/>
                  </a:lnTo>
                  <a:lnTo>
                    <a:pt x="110" y="344"/>
                  </a:lnTo>
                  <a:lnTo>
                    <a:pt x="111" y="340"/>
                  </a:lnTo>
                  <a:lnTo>
                    <a:pt x="103" y="336"/>
                  </a:lnTo>
                  <a:lnTo>
                    <a:pt x="93" y="331"/>
                  </a:lnTo>
                  <a:lnTo>
                    <a:pt x="86" y="324"/>
                  </a:lnTo>
                  <a:lnTo>
                    <a:pt x="86" y="323"/>
                  </a:lnTo>
                  <a:lnTo>
                    <a:pt x="83" y="318"/>
                  </a:lnTo>
                  <a:lnTo>
                    <a:pt x="82" y="315"/>
                  </a:lnTo>
                  <a:lnTo>
                    <a:pt x="78" y="311"/>
                  </a:lnTo>
                  <a:lnTo>
                    <a:pt x="76" y="307"/>
                  </a:lnTo>
                  <a:lnTo>
                    <a:pt x="74" y="305"/>
                  </a:lnTo>
                  <a:lnTo>
                    <a:pt x="74" y="302"/>
                  </a:lnTo>
                  <a:lnTo>
                    <a:pt x="74" y="301"/>
                  </a:lnTo>
                  <a:lnTo>
                    <a:pt x="74" y="299"/>
                  </a:lnTo>
                  <a:lnTo>
                    <a:pt x="85" y="306"/>
                  </a:lnTo>
                  <a:lnTo>
                    <a:pt x="86" y="306"/>
                  </a:lnTo>
                  <a:lnTo>
                    <a:pt x="91" y="307"/>
                  </a:lnTo>
                  <a:lnTo>
                    <a:pt x="93" y="305"/>
                  </a:lnTo>
                  <a:lnTo>
                    <a:pt x="91" y="303"/>
                  </a:lnTo>
                  <a:lnTo>
                    <a:pt x="89" y="302"/>
                  </a:lnTo>
                  <a:lnTo>
                    <a:pt x="82" y="299"/>
                  </a:lnTo>
                  <a:lnTo>
                    <a:pt x="78" y="291"/>
                  </a:lnTo>
                  <a:lnTo>
                    <a:pt x="74" y="289"/>
                  </a:lnTo>
                  <a:lnTo>
                    <a:pt x="85" y="281"/>
                  </a:lnTo>
                  <a:lnTo>
                    <a:pt x="108" y="267"/>
                  </a:lnTo>
                  <a:lnTo>
                    <a:pt x="121" y="264"/>
                  </a:lnTo>
                  <a:lnTo>
                    <a:pt x="124" y="264"/>
                  </a:lnTo>
                  <a:lnTo>
                    <a:pt x="125" y="264"/>
                  </a:lnTo>
                  <a:lnTo>
                    <a:pt x="125" y="265"/>
                  </a:lnTo>
                  <a:lnTo>
                    <a:pt x="131" y="281"/>
                  </a:lnTo>
                  <a:lnTo>
                    <a:pt x="131" y="291"/>
                  </a:lnTo>
                  <a:lnTo>
                    <a:pt x="133" y="298"/>
                  </a:lnTo>
                  <a:lnTo>
                    <a:pt x="136" y="303"/>
                  </a:lnTo>
                  <a:lnTo>
                    <a:pt x="137" y="306"/>
                  </a:lnTo>
                  <a:lnTo>
                    <a:pt x="138" y="312"/>
                  </a:lnTo>
                  <a:lnTo>
                    <a:pt x="140" y="316"/>
                  </a:lnTo>
                  <a:lnTo>
                    <a:pt x="145" y="325"/>
                  </a:lnTo>
                  <a:lnTo>
                    <a:pt x="141" y="331"/>
                  </a:lnTo>
                  <a:lnTo>
                    <a:pt x="137" y="335"/>
                  </a:lnTo>
                  <a:lnTo>
                    <a:pt x="144" y="335"/>
                  </a:lnTo>
                  <a:lnTo>
                    <a:pt x="146" y="332"/>
                  </a:lnTo>
                  <a:lnTo>
                    <a:pt x="150" y="332"/>
                  </a:lnTo>
                  <a:lnTo>
                    <a:pt x="150" y="325"/>
                  </a:lnTo>
                  <a:lnTo>
                    <a:pt x="145" y="314"/>
                  </a:lnTo>
                  <a:lnTo>
                    <a:pt x="148" y="314"/>
                  </a:lnTo>
                  <a:lnTo>
                    <a:pt x="154" y="312"/>
                  </a:lnTo>
                  <a:lnTo>
                    <a:pt x="152" y="310"/>
                  </a:lnTo>
                  <a:lnTo>
                    <a:pt x="144" y="308"/>
                  </a:lnTo>
                  <a:lnTo>
                    <a:pt x="142" y="297"/>
                  </a:lnTo>
                  <a:lnTo>
                    <a:pt x="140" y="286"/>
                  </a:lnTo>
                  <a:lnTo>
                    <a:pt x="137" y="276"/>
                  </a:lnTo>
                  <a:lnTo>
                    <a:pt x="137" y="273"/>
                  </a:lnTo>
                  <a:lnTo>
                    <a:pt x="132" y="267"/>
                  </a:lnTo>
                  <a:lnTo>
                    <a:pt x="133" y="260"/>
                  </a:lnTo>
                  <a:lnTo>
                    <a:pt x="142" y="257"/>
                  </a:lnTo>
                  <a:lnTo>
                    <a:pt x="152" y="261"/>
                  </a:lnTo>
                  <a:lnTo>
                    <a:pt x="152" y="267"/>
                  </a:lnTo>
                  <a:lnTo>
                    <a:pt x="152" y="271"/>
                  </a:lnTo>
                  <a:lnTo>
                    <a:pt x="153" y="271"/>
                  </a:lnTo>
                  <a:lnTo>
                    <a:pt x="154" y="271"/>
                  </a:lnTo>
                  <a:lnTo>
                    <a:pt x="155" y="269"/>
                  </a:lnTo>
                  <a:lnTo>
                    <a:pt x="155" y="264"/>
                  </a:lnTo>
                  <a:lnTo>
                    <a:pt x="155" y="260"/>
                  </a:lnTo>
                  <a:lnTo>
                    <a:pt x="154" y="255"/>
                  </a:lnTo>
                  <a:lnTo>
                    <a:pt x="169" y="251"/>
                  </a:lnTo>
                  <a:lnTo>
                    <a:pt x="174" y="251"/>
                  </a:lnTo>
                  <a:lnTo>
                    <a:pt x="176" y="256"/>
                  </a:lnTo>
                  <a:lnTo>
                    <a:pt x="184" y="257"/>
                  </a:lnTo>
                  <a:lnTo>
                    <a:pt x="190" y="257"/>
                  </a:lnTo>
                  <a:lnTo>
                    <a:pt x="190" y="260"/>
                  </a:lnTo>
                  <a:lnTo>
                    <a:pt x="191" y="271"/>
                  </a:lnTo>
                  <a:lnTo>
                    <a:pt x="192" y="273"/>
                  </a:lnTo>
                  <a:lnTo>
                    <a:pt x="195" y="280"/>
                  </a:lnTo>
                  <a:lnTo>
                    <a:pt x="196" y="286"/>
                  </a:lnTo>
                  <a:lnTo>
                    <a:pt x="197" y="293"/>
                  </a:lnTo>
                  <a:lnTo>
                    <a:pt x="204" y="297"/>
                  </a:lnTo>
                  <a:lnTo>
                    <a:pt x="200" y="312"/>
                  </a:lnTo>
                  <a:lnTo>
                    <a:pt x="199" y="325"/>
                  </a:lnTo>
                  <a:lnTo>
                    <a:pt x="191" y="335"/>
                  </a:lnTo>
                  <a:lnTo>
                    <a:pt x="186" y="340"/>
                  </a:lnTo>
                  <a:lnTo>
                    <a:pt x="179" y="345"/>
                  </a:lnTo>
                  <a:lnTo>
                    <a:pt x="180" y="346"/>
                  </a:lnTo>
                  <a:lnTo>
                    <a:pt x="183" y="348"/>
                  </a:lnTo>
                  <a:lnTo>
                    <a:pt x="186" y="346"/>
                  </a:lnTo>
                  <a:lnTo>
                    <a:pt x="187" y="346"/>
                  </a:lnTo>
                  <a:lnTo>
                    <a:pt x="195" y="346"/>
                  </a:lnTo>
                  <a:lnTo>
                    <a:pt x="197" y="350"/>
                  </a:lnTo>
                  <a:lnTo>
                    <a:pt x="204" y="353"/>
                  </a:lnTo>
                  <a:lnTo>
                    <a:pt x="207" y="350"/>
                  </a:lnTo>
                  <a:lnTo>
                    <a:pt x="208" y="349"/>
                  </a:lnTo>
                  <a:lnTo>
                    <a:pt x="213" y="345"/>
                  </a:lnTo>
                  <a:lnTo>
                    <a:pt x="217" y="349"/>
                  </a:lnTo>
                  <a:lnTo>
                    <a:pt x="218" y="349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2" y="349"/>
                  </a:lnTo>
                  <a:lnTo>
                    <a:pt x="225" y="346"/>
                  </a:lnTo>
                  <a:lnTo>
                    <a:pt x="218" y="340"/>
                  </a:lnTo>
                  <a:lnTo>
                    <a:pt x="217" y="340"/>
                  </a:lnTo>
                  <a:lnTo>
                    <a:pt x="210" y="340"/>
                  </a:lnTo>
                  <a:lnTo>
                    <a:pt x="205" y="345"/>
                  </a:lnTo>
                  <a:lnTo>
                    <a:pt x="200" y="344"/>
                  </a:lnTo>
                  <a:lnTo>
                    <a:pt x="193" y="340"/>
                  </a:lnTo>
                  <a:lnTo>
                    <a:pt x="199" y="335"/>
                  </a:lnTo>
                  <a:lnTo>
                    <a:pt x="205" y="329"/>
                  </a:lnTo>
                  <a:lnTo>
                    <a:pt x="207" y="324"/>
                  </a:lnTo>
                  <a:lnTo>
                    <a:pt x="207" y="323"/>
                  </a:lnTo>
                  <a:lnTo>
                    <a:pt x="207" y="314"/>
                  </a:lnTo>
                  <a:lnTo>
                    <a:pt x="209" y="302"/>
                  </a:lnTo>
                  <a:lnTo>
                    <a:pt x="209" y="299"/>
                  </a:lnTo>
                  <a:lnTo>
                    <a:pt x="217" y="301"/>
                  </a:lnTo>
                  <a:lnTo>
                    <a:pt x="221" y="305"/>
                  </a:lnTo>
                  <a:lnTo>
                    <a:pt x="222" y="306"/>
                  </a:lnTo>
                  <a:lnTo>
                    <a:pt x="230" y="308"/>
                  </a:lnTo>
                  <a:lnTo>
                    <a:pt x="237" y="303"/>
                  </a:lnTo>
                  <a:lnTo>
                    <a:pt x="242" y="306"/>
                  </a:lnTo>
                  <a:lnTo>
                    <a:pt x="247" y="311"/>
                  </a:lnTo>
                  <a:lnTo>
                    <a:pt x="252" y="319"/>
                  </a:lnTo>
                  <a:lnTo>
                    <a:pt x="255" y="314"/>
                  </a:lnTo>
                  <a:lnTo>
                    <a:pt x="255" y="312"/>
                  </a:lnTo>
                  <a:lnTo>
                    <a:pt x="255" y="311"/>
                  </a:lnTo>
                  <a:lnTo>
                    <a:pt x="251" y="306"/>
                  </a:lnTo>
                  <a:lnTo>
                    <a:pt x="246" y="298"/>
                  </a:lnTo>
                  <a:lnTo>
                    <a:pt x="245" y="297"/>
                  </a:lnTo>
                  <a:lnTo>
                    <a:pt x="243" y="297"/>
                  </a:lnTo>
                  <a:lnTo>
                    <a:pt x="231" y="298"/>
                  </a:lnTo>
                  <a:lnTo>
                    <a:pt x="230" y="298"/>
                  </a:lnTo>
                  <a:lnTo>
                    <a:pt x="225" y="298"/>
                  </a:lnTo>
                  <a:lnTo>
                    <a:pt x="221" y="297"/>
                  </a:lnTo>
                  <a:lnTo>
                    <a:pt x="216" y="294"/>
                  </a:lnTo>
                  <a:lnTo>
                    <a:pt x="204" y="289"/>
                  </a:lnTo>
                  <a:lnTo>
                    <a:pt x="204" y="286"/>
                  </a:lnTo>
                  <a:lnTo>
                    <a:pt x="203" y="281"/>
                  </a:lnTo>
                  <a:lnTo>
                    <a:pt x="201" y="276"/>
                  </a:lnTo>
                  <a:lnTo>
                    <a:pt x="205" y="273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59"/>
                  </a:lnTo>
                  <a:lnTo>
                    <a:pt x="200" y="256"/>
                  </a:lnTo>
                  <a:lnTo>
                    <a:pt x="195" y="252"/>
                  </a:lnTo>
                  <a:lnTo>
                    <a:pt x="191" y="247"/>
                  </a:lnTo>
                  <a:lnTo>
                    <a:pt x="183" y="246"/>
                  </a:lnTo>
                  <a:lnTo>
                    <a:pt x="182" y="243"/>
                  </a:lnTo>
                  <a:lnTo>
                    <a:pt x="174" y="240"/>
                  </a:lnTo>
                  <a:lnTo>
                    <a:pt x="171" y="240"/>
                  </a:lnTo>
                  <a:lnTo>
                    <a:pt x="154" y="248"/>
                  </a:lnTo>
                  <a:lnTo>
                    <a:pt x="152" y="250"/>
                  </a:lnTo>
                  <a:lnTo>
                    <a:pt x="146" y="250"/>
                  </a:lnTo>
                  <a:lnTo>
                    <a:pt x="145" y="250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1" y="247"/>
                  </a:lnTo>
                  <a:lnTo>
                    <a:pt x="128" y="240"/>
                  </a:lnTo>
                  <a:lnTo>
                    <a:pt x="115" y="239"/>
                  </a:lnTo>
                  <a:lnTo>
                    <a:pt x="108" y="239"/>
                  </a:lnTo>
                  <a:lnTo>
                    <a:pt x="106" y="238"/>
                  </a:lnTo>
                  <a:lnTo>
                    <a:pt x="94" y="236"/>
                  </a:lnTo>
                  <a:lnTo>
                    <a:pt x="98" y="233"/>
                  </a:lnTo>
                  <a:lnTo>
                    <a:pt x="111" y="233"/>
                  </a:lnTo>
                  <a:lnTo>
                    <a:pt x="125" y="236"/>
                  </a:lnTo>
                  <a:lnTo>
                    <a:pt x="131" y="235"/>
                  </a:lnTo>
                  <a:lnTo>
                    <a:pt x="140" y="233"/>
                  </a:lnTo>
                  <a:lnTo>
                    <a:pt x="141" y="233"/>
                  </a:lnTo>
                  <a:lnTo>
                    <a:pt x="146" y="233"/>
                  </a:lnTo>
                  <a:lnTo>
                    <a:pt x="158" y="235"/>
                  </a:lnTo>
                  <a:lnTo>
                    <a:pt x="163" y="238"/>
                  </a:lnTo>
                  <a:lnTo>
                    <a:pt x="174" y="236"/>
                  </a:lnTo>
                  <a:lnTo>
                    <a:pt x="166" y="231"/>
                  </a:lnTo>
                  <a:lnTo>
                    <a:pt x="158" y="229"/>
                  </a:lnTo>
                  <a:lnTo>
                    <a:pt x="150" y="226"/>
                  </a:lnTo>
                  <a:lnTo>
                    <a:pt x="149" y="226"/>
                  </a:lnTo>
                  <a:lnTo>
                    <a:pt x="152" y="226"/>
                  </a:lnTo>
                  <a:lnTo>
                    <a:pt x="161" y="223"/>
                  </a:lnTo>
                  <a:lnTo>
                    <a:pt x="159" y="222"/>
                  </a:lnTo>
                  <a:lnTo>
                    <a:pt x="158" y="221"/>
                  </a:lnTo>
                  <a:lnTo>
                    <a:pt x="148" y="219"/>
                  </a:lnTo>
                  <a:lnTo>
                    <a:pt x="141" y="222"/>
                  </a:lnTo>
                  <a:lnTo>
                    <a:pt x="119" y="221"/>
                  </a:lnTo>
                  <a:lnTo>
                    <a:pt x="121" y="213"/>
                  </a:lnTo>
                  <a:lnTo>
                    <a:pt x="121" y="208"/>
                  </a:lnTo>
                  <a:lnTo>
                    <a:pt x="127" y="204"/>
                  </a:lnTo>
                  <a:lnTo>
                    <a:pt x="135" y="200"/>
                  </a:lnTo>
                  <a:lnTo>
                    <a:pt x="144" y="202"/>
                  </a:lnTo>
                  <a:lnTo>
                    <a:pt x="145" y="205"/>
                  </a:lnTo>
                  <a:lnTo>
                    <a:pt x="146" y="206"/>
                  </a:lnTo>
                  <a:lnTo>
                    <a:pt x="150" y="202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61" y="204"/>
                  </a:lnTo>
                  <a:lnTo>
                    <a:pt x="161" y="206"/>
                  </a:lnTo>
                  <a:lnTo>
                    <a:pt x="162" y="208"/>
                  </a:lnTo>
                  <a:lnTo>
                    <a:pt x="163" y="210"/>
                  </a:lnTo>
                  <a:lnTo>
                    <a:pt x="166" y="214"/>
                  </a:lnTo>
                  <a:lnTo>
                    <a:pt x="167" y="208"/>
                  </a:lnTo>
                  <a:lnTo>
                    <a:pt x="169" y="202"/>
                  </a:lnTo>
                  <a:lnTo>
                    <a:pt x="169" y="200"/>
                  </a:lnTo>
                  <a:lnTo>
                    <a:pt x="176" y="199"/>
                  </a:lnTo>
                  <a:lnTo>
                    <a:pt x="179" y="199"/>
                  </a:lnTo>
                  <a:lnTo>
                    <a:pt x="190" y="197"/>
                  </a:lnTo>
                  <a:lnTo>
                    <a:pt x="195" y="204"/>
                  </a:lnTo>
                  <a:lnTo>
                    <a:pt x="196" y="208"/>
                  </a:lnTo>
                  <a:lnTo>
                    <a:pt x="196" y="209"/>
                  </a:lnTo>
                  <a:lnTo>
                    <a:pt x="197" y="210"/>
                  </a:lnTo>
                  <a:lnTo>
                    <a:pt x="200" y="217"/>
                  </a:lnTo>
                  <a:lnTo>
                    <a:pt x="204" y="212"/>
                  </a:lnTo>
                  <a:lnTo>
                    <a:pt x="207" y="204"/>
                  </a:lnTo>
                  <a:lnTo>
                    <a:pt x="205" y="202"/>
                  </a:lnTo>
                  <a:lnTo>
                    <a:pt x="205" y="200"/>
                  </a:lnTo>
                  <a:lnTo>
                    <a:pt x="207" y="200"/>
                  </a:lnTo>
                  <a:lnTo>
                    <a:pt x="222" y="200"/>
                  </a:lnTo>
                  <a:lnTo>
                    <a:pt x="225" y="201"/>
                  </a:lnTo>
                  <a:lnTo>
                    <a:pt x="226" y="201"/>
                  </a:lnTo>
                  <a:lnTo>
                    <a:pt x="226" y="208"/>
                  </a:lnTo>
                  <a:lnTo>
                    <a:pt x="226" y="210"/>
                  </a:lnTo>
                  <a:lnTo>
                    <a:pt x="226" y="213"/>
                  </a:lnTo>
                  <a:lnTo>
                    <a:pt x="224" y="219"/>
                  </a:lnTo>
                  <a:lnTo>
                    <a:pt x="224" y="225"/>
                  </a:lnTo>
                  <a:lnTo>
                    <a:pt x="225" y="234"/>
                  </a:lnTo>
                  <a:lnTo>
                    <a:pt x="229" y="234"/>
                  </a:lnTo>
                  <a:lnTo>
                    <a:pt x="230" y="223"/>
                  </a:lnTo>
                  <a:lnTo>
                    <a:pt x="230" y="213"/>
                  </a:lnTo>
                  <a:lnTo>
                    <a:pt x="233" y="208"/>
                  </a:lnTo>
                  <a:lnTo>
                    <a:pt x="239" y="212"/>
                  </a:lnTo>
                  <a:lnTo>
                    <a:pt x="247" y="216"/>
                  </a:lnTo>
                  <a:lnTo>
                    <a:pt x="252" y="217"/>
                  </a:lnTo>
                  <a:lnTo>
                    <a:pt x="258" y="221"/>
                  </a:lnTo>
                  <a:lnTo>
                    <a:pt x="260" y="226"/>
                  </a:lnTo>
                  <a:lnTo>
                    <a:pt x="262" y="230"/>
                  </a:lnTo>
                  <a:lnTo>
                    <a:pt x="263" y="231"/>
                  </a:lnTo>
                  <a:lnTo>
                    <a:pt x="265" y="234"/>
                  </a:lnTo>
                  <a:lnTo>
                    <a:pt x="267" y="235"/>
                  </a:lnTo>
                  <a:lnTo>
                    <a:pt x="272" y="239"/>
                  </a:lnTo>
                  <a:lnTo>
                    <a:pt x="273" y="244"/>
                  </a:lnTo>
                  <a:lnTo>
                    <a:pt x="275" y="246"/>
                  </a:lnTo>
                  <a:lnTo>
                    <a:pt x="280" y="242"/>
                  </a:lnTo>
                  <a:lnTo>
                    <a:pt x="290" y="238"/>
                  </a:lnTo>
                  <a:lnTo>
                    <a:pt x="292" y="238"/>
                  </a:lnTo>
                  <a:lnTo>
                    <a:pt x="296" y="238"/>
                  </a:lnTo>
                  <a:lnTo>
                    <a:pt x="296" y="235"/>
                  </a:lnTo>
                  <a:lnTo>
                    <a:pt x="296" y="233"/>
                  </a:lnTo>
                  <a:lnTo>
                    <a:pt x="309" y="234"/>
                  </a:lnTo>
                  <a:lnTo>
                    <a:pt x="305" y="230"/>
                  </a:lnTo>
                  <a:lnTo>
                    <a:pt x="302" y="227"/>
                  </a:lnTo>
                  <a:lnTo>
                    <a:pt x="293" y="227"/>
                  </a:lnTo>
                  <a:lnTo>
                    <a:pt x="292" y="227"/>
                  </a:lnTo>
                  <a:lnTo>
                    <a:pt x="288" y="230"/>
                  </a:lnTo>
                  <a:lnTo>
                    <a:pt x="285" y="230"/>
                  </a:lnTo>
                  <a:lnTo>
                    <a:pt x="282" y="231"/>
                  </a:lnTo>
                  <a:lnTo>
                    <a:pt x="281" y="231"/>
                  </a:lnTo>
                  <a:lnTo>
                    <a:pt x="276" y="231"/>
                  </a:lnTo>
                  <a:lnTo>
                    <a:pt x="269" y="226"/>
                  </a:lnTo>
                  <a:lnTo>
                    <a:pt x="267" y="219"/>
                  </a:lnTo>
                  <a:lnTo>
                    <a:pt x="265" y="219"/>
                  </a:lnTo>
                  <a:lnTo>
                    <a:pt x="263" y="213"/>
                  </a:lnTo>
                  <a:lnTo>
                    <a:pt x="271" y="212"/>
                  </a:lnTo>
                  <a:lnTo>
                    <a:pt x="272" y="213"/>
                  </a:lnTo>
                  <a:lnTo>
                    <a:pt x="280" y="222"/>
                  </a:lnTo>
                  <a:lnTo>
                    <a:pt x="281" y="217"/>
                  </a:lnTo>
                  <a:lnTo>
                    <a:pt x="281" y="216"/>
                  </a:lnTo>
                  <a:lnTo>
                    <a:pt x="280" y="213"/>
                  </a:lnTo>
                  <a:lnTo>
                    <a:pt x="279" y="213"/>
                  </a:lnTo>
                  <a:lnTo>
                    <a:pt x="277" y="209"/>
                  </a:lnTo>
                  <a:lnTo>
                    <a:pt x="277" y="208"/>
                  </a:lnTo>
                  <a:lnTo>
                    <a:pt x="277" y="205"/>
                  </a:lnTo>
                  <a:lnTo>
                    <a:pt x="284" y="201"/>
                  </a:lnTo>
                  <a:lnTo>
                    <a:pt x="305" y="195"/>
                  </a:lnTo>
                  <a:lnTo>
                    <a:pt x="306" y="195"/>
                  </a:lnTo>
                  <a:lnTo>
                    <a:pt x="322" y="192"/>
                  </a:lnTo>
                  <a:lnTo>
                    <a:pt x="330" y="195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9" y="197"/>
                  </a:lnTo>
                  <a:lnTo>
                    <a:pt x="345" y="204"/>
                  </a:lnTo>
                  <a:lnTo>
                    <a:pt x="348" y="205"/>
                  </a:lnTo>
                  <a:lnTo>
                    <a:pt x="352" y="206"/>
                  </a:lnTo>
                  <a:lnTo>
                    <a:pt x="352" y="202"/>
                  </a:lnTo>
                  <a:lnTo>
                    <a:pt x="352" y="200"/>
                  </a:lnTo>
                  <a:lnTo>
                    <a:pt x="349" y="195"/>
                  </a:lnTo>
                  <a:lnTo>
                    <a:pt x="349" y="193"/>
                  </a:lnTo>
                  <a:lnTo>
                    <a:pt x="344" y="192"/>
                  </a:lnTo>
                  <a:lnTo>
                    <a:pt x="340" y="187"/>
                  </a:lnTo>
                  <a:lnTo>
                    <a:pt x="345" y="185"/>
                  </a:lnTo>
                  <a:lnTo>
                    <a:pt x="345" y="184"/>
                  </a:lnTo>
                  <a:lnTo>
                    <a:pt x="345" y="181"/>
                  </a:lnTo>
                  <a:lnTo>
                    <a:pt x="337" y="181"/>
                  </a:lnTo>
                  <a:lnTo>
                    <a:pt x="327" y="183"/>
                  </a:lnTo>
                  <a:lnTo>
                    <a:pt x="317" y="184"/>
                  </a:lnTo>
                  <a:lnTo>
                    <a:pt x="303" y="189"/>
                  </a:lnTo>
                  <a:lnTo>
                    <a:pt x="298" y="189"/>
                  </a:lnTo>
                  <a:lnTo>
                    <a:pt x="289" y="192"/>
                  </a:lnTo>
                  <a:lnTo>
                    <a:pt x="279" y="195"/>
                  </a:lnTo>
                  <a:lnTo>
                    <a:pt x="272" y="196"/>
                  </a:lnTo>
                  <a:lnTo>
                    <a:pt x="271" y="196"/>
                  </a:lnTo>
                  <a:lnTo>
                    <a:pt x="267" y="195"/>
                  </a:lnTo>
                  <a:lnTo>
                    <a:pt x="264" y="195"/>
                  </a:lnTo>
                  <a:lnTo>
                    <a:pt x="259" y="193"/>
                  </a:lnTo>
                  <a:lnTo>
                    <a:pt x="268" y="189"/>
                  </a:lnTo>
                  <a:lnTo>
                    <a:pt x="267" y="187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81" y="180"/>
                  </a:lnTo>
                  <a:lnTo>
                    <a:pt x="305" y="175"/>
                  </a:lnTo>
                  <a:lnTo>
                    <a:pt x="297" y="171"/>
                  </a:lnTo>
                  <a:lnTo>
                    <a:pt x="279" y="174"/>
                  </a:lnTo>
                  <a:lnTo>
                    <a:pt x="267" y="176"/>
                  </a:lnTo>
                  <a:lnTo>
                    <a:pt x="256" y="176"/>
                  </a:lnTo>
                  <a:lnTo>
                    <a:pt x="247" y="178"/>
                  </a:lnTo>
                  <a:lnTo>
                    <a:pt x="246" y="178"/>
                  </a:lnTo>
                  <a:lnTo>
                    <a:pt x="237" y="179"/>
                  </a:lnTo>
                  <a:lnTo>
                    <a:pt x="229" y="179"/>
                  </a:lnTo>
                  <a:lnTo>
                    <a:pt x="220" y="179"/>
                  </a:lnTo>
                  <a:lnTo>
                    <a:pt x="220" y="174"/>
                  </a:lnTo>
                  <a:lnTo>
                    <a:pt x="220" y="171"/>
                  </a:lnTo>
                  <a:lnTo>
                    <a:pt x="220" y="166"/>
                  </a:lnTo>
                  <a:lnTo>
                    <a:pt x="221" y="163"/>
                  </a:lnTo>
                  <a:lnTo>
                    <a:pt x="224" y="157"/>
                  </a:lnTo>
                  <a:lnTo>
                    <a:pt x="230" y="158"/>
                  </a:lnTo>
                  <a:lnTo>
                    <a:pt x="234" y="158"/>
                  </a:lnTo>
                  <a:lnTo>
                    <a:pt x="237" y="159"/>
                  </a:lnTo>
                  <a:lnTo>
                    <a:pt x="242" y="159"/>
                  </a:lnTo>
                  <a:lnTo>
                    <a:pt x="243" y="155"/>
                  </a:lnTo>
                  <a:lnTo>
                    <a:pt x="243" y="150"/>
                  </a:lnTo>
                  <a:lnTo>
                    <a:pt x="235" y="149"/>
                  </a:lnTo>
                  <a:lnTo>
                    <a:pt x="227" y="151"/>
                  </a:lnTo>
                  <a:lnTo>
                    <a:pt x="221" y="151"/>
                  </a:lnTo>
                  <a:lnTo>
                    <a:pt x="222" y="141"/>
                  </a:lnTo>
                  <a:lnTo>
                    <a:pt x="217" y="136"/>
                  </a:lnTo>
                  <a:lnTo>
                    <a:pt x="214" y="134"/>
                  </a:lnTo>
                  <a:lnTo>
                    <a:pt x="210" y="130"/>
                  </a:lnTo>
                  <a:lnTo>
                    <a:pt x="234" y="116"/>
                  </a:lnTo>
                  <a:lnTo>
                    <a:pt x="245" y="111"/>
                  </a:lnTo>
                  <a:lnTo>
                    <a:pt x="255" y="111"/>
                  </a:lnTo>
                  <a:lnTo>
                    <a:pt x="259" y="111"/>
                  </a:lnTo>
                  <a:lnTo>
                    <a:pt x="259" y="112"/>
                  </a:lnTo>
                  <a:lnTo>
                    <a:pt x="263" y="117"/>
                  </a:lnTo>
                  <a:lnTo>
                    <a:pt x="264" y="120"/>
                  </a:lnTo>
                  <a:lnTo>
                    <a:pt x="269" y="128"/>
                  </a:lnTo>
                  <a:lnTo>
                    <a:pt x="271" y="129"/>
                  </a:lnTo>
                  <a:lnTo>
                    <a:pt x="273" y="134"/>
                  </a:lnTo>
                  <a:lnTo>
                    <a:pt x="275" y="137"/>
                  </a:lnTo>
                  <a:lnTo>
                    <a:pt x="276" y="140"/>
                  </a:lnTo>
                  <a:lnTo>
                    <a:pt x="286" y="141"/>
                  </a:lnTo>
                  <a:lnTo>
                    <a:pt x="293" y="136"/>
                  </a:lnTo>
                  <a:lnTo>
                    <a:pt x="296" y="134"/>
                  </a:lnTo>
                  <a:lnTo>
                    <a:pt x="307" y="127"/>
                  </a:lnTo>
                  <a:lnTo>
                    <a:pt x="311" y="127"/>
                  </a:lnTo>
                  <a:lnTo>
                    <a:pt x="317" y="129"/>
                  </a:lnTo>
                  <a:lnTo>
                    <a:pt x="319" y="130"/>
                  </a:lnTo>
                  <a:lnTo>
                    <a:pt x="314" y="134"/>
                  </a:lnTo>
                  <a:lnTo>
                    <a:pt x="309" y="138"/>
                  </a:lnTo>
                  <a:lnTo>
                    <a:pt x="306" y="142"/>
                  </a:lnTo>
                  <a:lnTo>
                    <a:pt x="305" y="145"/>
                  </a:lnTo>
                  <a:lnTo>
                    <a:pt x="307" y="145"/>
                  </a:lnTo>
                  <a:lnTo>
                    <a:pt x="324" y="134"/>
                  </a:lnTo>
                  <a:lnTo>
                    <a:pt x="326" y="133"/>
                  </a:lnTo>
                  <a:lnTo>
                    <a:pt x="339" y="130"/>
                  </a:lnTo>
                  <a:lnTo>
                    <a:pt x="343" y="130"/>
                  </a:lnTo>
                  <a:lnTo>
                    <a:pt x="349" y="132"/>
                  </a:lnTo>
                  <a:lnTo>
                    <a:pt x="351" y="134"/>
                  </a:lnTo>
                  <a:lnTo>
                    <a:pt x="357" y="144"/>
                  </a:lnTo>
                  <a:lnTo>
                    <a:pt x="355" y="153"/>
                  </a:lnTo>
                  <a:lnTo>
                    <a:pt x="355" y="157"/>
                  </a:lnTo>
                  <a:lnTo>
                    <a:pt x="356" y="164"/>
                  </a:lnTo>
                  <a:lnTo>
                    <a:pt x="356" y="168"/>
                  </a:lnTo>
                  <a:lnTo>
                    <a:pt x="362" y="176"/>
                  </a:lnTo>
                  <a:lnTo>
                    <a:pt x="366" y="179"/>
                  </a:lnTo>
                  <a:lnTo>
                    <a:pt x="375" y="185"/>
                  </a:lnTo>
                  <a:lnTo>
                    <a:pt x="377" y="187"/>
                  </a:lnTo>
                  <a:lnTo>
                    <a:pt x="383" y="195"/>
                  </a:lnTo>
                  <a:lnTo>
                    <a:pt x="395" y="205"/>
                  </a:lnTo>
                  <a:lnTo>
                    <a:pt x="399" y="213"/>
                  </a:lnTo>
                  <a:lnTo>
                    <a:pt x="403" y="217"/>
                  </a:lnTo>
                  <a:lnTo>
                    <a:pt x="404" y="212"/>
                  </a:lnTo>
                  <a:lnTo>
                    <a:pt x="404" y="202"/>
                  </a:lnTo>
                  <a:lnTo>
                    <a:pt x="403" y="201"/>
                  </a:lnTo>
                  <a:lnTo>
                    <a:pt x="398" y="195"/>
                  </a:lnTo>
                  <a:lnTo>
                    <a:pt x="395" y="193"/>
                  </a:lnTo>
                  <a:lnTo>
                    <a:pt x="391" y="189"/>
                  </a:lnTo>
                  <a:lnTo>
                    <a:pt x="382" y="181"/>
                  </a:lnTo>
                  <a:lnTo>
                    <a:pt x="381" y="179"/>
                  </a:lnTo>
                  <a:lnTo>
                    <a:pt x="379" y="176"/>
                  </a:lnTo>
                  <a:lnTo>
                    <a:pt x="372" y="174"/>
                  </a:lnTo>
                  <a:lnTo>
                    <a:pt x="364" y="166"/>
                  </a:lnTo>
                  <a:lnTo>
                    <a:pt x="361" y="157"/>
                  </a:lnTo>
                  <a:lnTo>
                    <a:pt x="366" y="147"/>
                  </a:lnTo>
                  <a:lnTo>
                    <a:pt x="361" y="141"/>
                  </a:lnTo>
                  <a:lnTo>
                    <a:pt x="360" y="134"/>
                  </a:lnTo>
                  <a:lnTo>
                    <a:pt x="358" y="133"/>
                  </a:lnTo>
                  <a:lnTo>
                    <a:pt x="358" y="132"/>
                  </a:lnTo>
                  <a:lnTo>
                    <a:pt x="356" y="129"/>
                  </a:lnTo>
                  <a:lnTo>
                    <a:pt x="352" y="125"/>
                  </a:lnTo>
                  <a:lnTo>
                    <a:pt x="345" y="116"/>
                  </a:lnTo>
                  <a:lnTo>
                    <a:pt x="339" y="123"/>
                  </a:lnTo>
                  <a:lnTo>
                    <a:pt x="332" y="123"/>
                  </a:lnTo>
                  <a:lnTo>
                    <a:pt x="332" y="121"/>
                  </a:lnTo>
                  <a:lnTo>
                    <a:pt x="335" y="112"/>
                  </a:lnTo>
                  <a:lnTo>
                    <a:pt x="337" y="112"/>
                  </a:lnTo>
                  <a:lnTo>
                    <a:pt x="344" y="109"/>
                  </a:lnTo>
                  <a:lnTo>
                    <a:pt x="347" y="99"/>
                  </a:lnTo>
                  <a:lnTo>
                    <a:pt x="360" y="95"/>
                  </a:lnTo>
                  <a:lnTo>
                    <a:pt x="362" y="106"/>
                  </a:lnTo>
                  <a:lnTo>
                    <a:pt x="362" y="111"/>
                  </a:lnTo>
                  <a:lnTo>
                    <a:pt x="362" y="115"/>
                  </a:lnTo>
                  <a:lnTo>
                    <a:pt x="370" y="123"/>
                  </a:lnTo>
                  <a:lnTo>
                    <a:pt x="375" y="127"/>
                  </a:lnTo>
                  <a:lnTo>
                    <a:pt x="374" y="132"/>
                  </a:lnTo>
                  <a:lnTo>
                    <a:pt x="379" y="130"/>
                  </a:lnTo>
                  <a:lnTo>
                    <a:pt x="382" y="134"/>
                  </a:lnTo>
                  <a:lnTo>
                    <a:pt x="382" y="136"/>
                  </a:lnTo>
                  <a:lnTo>
                    <a:pt x="381" y="141"/>
                  </a:lnTo>
                  <a:lnTo>
                    <a:pt x="379" y="142"/>
                  </a:lnTo>
                  <a:lnTo>
                    <a:pt x="381" y="146"/>
                  </a:lnTo>
                  <a:lnTo>
                    <a:pt x="382" y="151"/>
                  </a:lnTo>
                  <a:lnTo>
                    <a:pt x="377" y="159"/>
                  </a:lnTo>
                  <a:lnTo>
                    <a:pt x="385" y="162"/>
                  </a:lnTo>
                  <a:lnTo>
                    <a:pt x="390" y="163"/>
                  </a:lnTo>
                  <a:lnTo>
                    <a:pt x="399" y="171"/>
                  </a:lnTo>
                  <a:lnTo>
                    <a:pt x="402" y="171"/>
                  </a:lnTo>
                  <a:lnTo>
                    <a:pt x="395" y="159"/>
                  </a:lnTo>
                  <a:lnTo>
                    <a:pt x="398" y="157"/>
                  </a:lnTo>
                  <a:lnTo>
                    <a:pt x="404" y="163"/>
                  </a:lnTo>
                  <a:lnTo>
                    <a:pt x="411" y="167"/>
                  </a:lnTo>
                  <a:lnTo>
                    <a:pt x="415" y="174"/>
                  </a:lnTo>
                  <a:lnTo>
                    <a:pt x="419" y="178"/>
                  </a:lnTo>
                  <a:lnTo>
                    <a:pt x="420" y="178"/>
                  </a:lnTo>
                  <a:lnTo>
                    <a:pt x="424" y="171"/>
                  </a:lnTo>
                  <a:lnTo>
                    <a:pt x="419" y="168"/>
                  </a:lnTo>
                  <a:lnTo>
                    <a:pt x="419" y="163"/>
                  </a:lnTo>
                  <a:lnTo>
                    <a:pt x="416" y="158"/>
                  </a:lnTo>
                  <a:lnTo>
                    <a:pt x="409" y="159"/>
                  </a:lnTo>
                  <a:lnTo>
                    <a:pt x="404" y="153"/>
                  </a:lnTo>
                  <a:lnTo>
                    <a:pt x="399" y="147"/>
                  </a:lnTo>
                  <a:lnTo>
                    <a:pt x="398" y="142"/>
                  </a:lnTo>
                  <a:lnTo>
                    <a:pt x="403" y="142"/>
                  </a:lnTo>
                  <a:lnTo>
                    <a:pt x="407" y="142"/>
                  </a:lnTo>
                  <a:lnTo>
                    <a:pt x="415" y="141"/>
                  </a:lnTo>
                  <a:lnTo>
                    <a:pt x="417" y="140"/>
                  </a:lnTo>
                  <a:lnTo>
                    <a:pt x="419" y="138"/>
                  </a:lnTo>
                  <a:lnTo>
                    <a:pt x="421" y="137"/>
                  </a:lnTo>
                  <a:lnTo>
                    <a:pt x="423" y="134"/>
                  </a:lnTo>
                  <a:lnTo>
                    <a:pt x="423" y="133"/>
                  </a:lnTo>
                  <a:lnTo>
                    <a:pt x="420" y="133"/>
                  </a:lnTo>
                  <a:lnTo>
                    <a:pt x="415" y="132"/>
                  </a:lnTo>
                  <a:lnTo>
                    <a:pt x="409" y="134"/>
                  </a:lnTo>
                  <a:lnTo>
                    <a:pt x="408" y="134"/>
                  </a:lnTo>
                  <a:lnTo>
                    <a:pt x="403" y="134"/>
                  </a:lnTo>
                  <a:lnTo>
                    <a:pt x="403" y="130"/>
                  </a:lnTo>
                  <a:lnTo>
                    <a:pt x="417" y="125"/>
                  </a:lnTo>
                  <a:lnTo>
                    <a:pt x="416" y="124"/>
                  </a:lnTo>
                  <a:lnTo>
                    <a:pt x="413" y="124"/>
                  </a:lnTo>
                  <a:lnTo>
                    <a:pt x="411" y="121"/>
                  </a:lnTo>
                  <a:lnTo>
                    <a:pt x="406" y="123"/>
                  </a:lnTo>
                  <a:lnTo>
                    <a:pt x="404" y="124"/>
                  </a:lnTo>
                  <a:lnTo>
                    <a:pt x="403" y="124"/>
                  </a:lnTo>
                  <a:lnTo>
                    <a:pt x="391" y="132"/>
                  </a:lnTo>
                  <a:lnTo>
                    <a:pt x="386" y="129"/>
                  </a:lnTo>
                  <a:lnTo>
                    <a:pt x="390" y="125"/>
                  </a:lnTo>
                  <a:lnTo>
                    <a:pt x="390" y="121"/>
                  </a:lnTo>
                  <a:lnTo>
                    <a:pt x="382" y="123"/>
                  </a:lnTo>
                  <a:lnTo>
                    <a:pt x="379" y="120"/>
                  </a:lnTo>
                  <a:lnTo>
                    <a:pt x="377" y="117"/>
                  </a:lnTo>
                  <a:lnTo>
                    <a:pt x="374" y="115"/>
                  </a:lnTo>
                  <a:lnTo>
                    <a:pt x="373" y="113"/>
                  </a:lnTo>
                  <a:lnTo>
                    <a:pt x="373" y="108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69" y="98"/>
                  </a:lnTo>
                  <a:lnTo>
                    <a:pt x="368" y="91"/>
                  </a:lnTo>
                  <a:lnTo>
                    <a:pt x="374" y="92"/>
                  </a:lnTo>
                  <a:lnTo>
                    <a:pt x="382" y="99"/>
                  </a:lnTo>
                  <a:lnTo>
                    <a:pt x="382" y="94"/>
                  </a:lnTo>
                  <a:lnTo>
                    <a:pt x="381" y="89"/>
                  </a:lnTo>
                  <a:lnTo>
                    <a:pt x="389" y="89"/>
                  </a:lnTo>
                  <a:lnTo>
                    <a:pt x="390" y="87"/>
                  </a:lnTo>
                  <a:lnTo>
                    <a:pt x="392" y="90"/>
                  </a:lnTo>
                  <a:lnTo>
                    <a:pt x="395" y="91"/>
                  </a:lnTo>
                  <a:lnTo>
                    <a:pt x="403" y="92"/>
                  </a:lnTo>
                  <a:lnTo>
                    <a:pt x="408" y="92"/>
                  </a:lnTo>
                  <a:lnTo>
                    <a:pt x="411" y="95"/>
                  </a:lnTo>
                  <a:lnTo>
                    <a:pt x="419" y="102"/>
                  </a:lnTo>
                  <a:lnTo>
                    <a:pt x="423" y="99"/>
                  </a:lnTo>
                  <a:lnTo>
                    <a:pt x="420" y="92"/>
                  </a:lnTo>
                  <a:lnTo>
                    <a:pt x="419" y="90"/>
                  </a:lnTo>
                  <a:lnTo>
                    <a:pt x="417" y="89"/>
                  </a:lnTo>
                  <a:lnTo>
                    <a:pt x="425" y="86"/>
                  </a:lnTo>
                  <a:lnTo>
                    <a:pt x="440" y="85"/>
                  </a:lnTo>
                  <a:lnTo>
                    <a:pt x="444" y="85"/>
                  </a:lnTo>
                  <a:lnTo>
                    <a:pt x="445" y="86"/>
                  </a:lnTo>
                  <a:lnTo>
                    <a:pt x="446" y="89"/>
                  </a:lnTo>
                  <a:lnTo>
                    <a:pt x="449" y="92"/>
                  </a:lnTo>
                  <a:lnTo>
                    <a:pt x="446" y="99"/>
                  </a:lnTo>
                  <a:lnTo>
                    <a:pt x="459" y="103"/>
                  </a:lnTo>
                  <a:lnTo>
                    <a:pt x="466" y="99"/>
                  </a:lnTo>
                  <a:lnTo>
                    <a:pt x="467" y="104"/>
                  </a:lnTo>
                  <a:lnTo>
                    <a:pt x="472" y="100"/>
                  </a:lnTo>
                  <a:lnTo>
                    <a:pt x="474" y="103"/>
                  </a:lnTo>
                  <a:lnTo>
                    <a:pt x="475" y="103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6" y="99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92" y="100"/>
                  </a:lnTo>
                  <a:lnTo>
                    <a:pt x="488" y="91"/>
                  </a:lnTo>
                  <a:lnTo>
                    <a:pt x="497" y="83"/>
                  </a:lnTo>
                  <a:lnTo>
                    <a:pt x="499" y="83"/>
                  </a:lnTo>
                  <a:lnTo>
                    <a:pt x="500" y="83"/>
                  </a:lnTo>
                  <a:lnTo>
                    <a:pt x="506" y="86"/>
                  </a:lnTo>
                  <a:lnTo>
                    <a:pt x="514" y="82"/>
                  </a:lnTo>
                  <a:lnTo>
                    <a:pt x="514" y="85"/>
                  </a:lnTo>
                  <a:moveTo>
                    <a:pt x="364" y="64"/>
                  </a:moveTo>
                  <a:lnTo>
                    <a:pt x="366" y="70"/>
                  </a:lnTo>
                  <a:lnTo>
                    <a:pt x="375" y="65"/>
                  </a:lnTo>
                  <a:lnTo>
                    <a:pt x="381" y="75"/>
                  </a:lnTo>
                  <a:lnTo>
                    <a:pt x="385" y="81"/>
                  </a:lnTo>
                  <a:lnTo>
                    <a:pt x="372" y="83"/>
                  </a:lnTo>
                  <a:lnTo>
                    <a:pt x="364" y="86"/>
                  </a:lnTo>
                  <a:lnTo>
                    <a:pt x="360" y="85"/>
                  </a:lnTo>
                  <a:lnTo>
                    <a:pt x="353" y="83"/>
                  </a:lnTo>
                  <a:lnTo>
                    <a:pt x="347" y="82"/>
                  </a:lnTo>
                  <a:lnTo>
                    <a:pt x="345" y="81"/>
                  </a:lnTo>
                  <a:lnTo>
                    <a:pt x="341" y="73"/>
                  </a:lnTo>
                  <a:lnTo>
                    <a:pt x="361" y="65"/>
                  </a:lnTo>
                  <a:lnTo>
                    <a:pt x="364" y="64"/>
                  </a:lnTo>
                  <a:moveTo>
                    <a:pt x="416" y="79"/>
                  </a:moveTo>
                  <a:lnTo>
                    <a:pt x="398" y="86"/>
                  </a:lnTo>
                  <a:lnTo>
                    <a:pt x="389" y="81"/>
                  </a:lnTo>
                  <a:lnTo>
                    <a:pt x="389" y="78"/>
                  </a:lnTo>
                  <a:lnTo>
                    <a:pt x="389" y="75"/>
                  </a:lnTo>
                  <a:lnTo>
                    <a:pt x="383" y="66"/>
                  </a:lnTo>
                  <a:lnTo>
                    <a:pt x="386" y="57"/>
                  </a:lnTo>
                  <a:lnTo>
                    <a:pt x="406" y="57"/>
                  </a:lnTo>
                  <a:lnTo>
                    <a:pt x="407" y="60"/>
                  </a:lnTo>
                  <a:lnTo>
                    <a:pt x="409" y="69"/>
                  </a:lnTo>
                  <a:lnTo>
                    <a:pt x="415" y="70"/>
                  </a:lnTo>
                  <a:lnTo>
                    <a:pt x="416" y="72"/>
                  </a:lnTo>
                  <a:lnTo>
                    <a:pt x="416" y="79"/>
                  </a:lnTo>
                  <a:moveTo>
                    <a:pt x="433" y="40"/>
                  </a:moveTo>
                  <a:lnTo>
                    <a:pt x="421" y="43"/>
                  </a:lnTo>
                  <a:lnTo>
                    <a:pt x="413" y="39"/>
                  </a:lnTo>
                  <a:lnTo>
                    <a:pt x="409" y="36"/>
                  </a:lnTo>
                  <a:lnTo>
                    <a:pt x="412" y="31"/>
                  </a:lnTo>
                  <a:lnTo>
                    <a:pt x="415" y="28"/>
                  </a:lnTo>
                  <a:lnTo>
                    <a:pt x="416" y="26"/>
                  </a:lnTo>
                  <a:lnTo>
                    <a:pt x="423" y="26"/>
                  </a:lnTo>
                  <a:lnTo>
                    <a:pt x="429" y="26"/>
                  </a:lnTo>
                  <a:lnTo>
                    <a:pt x="433" y="40"/>
                  </a:lnTo>
                  <a:moveTo>
                    <a:pt x="454" y="77"/>
                  </a:moveTo>
                  <a:lnTo>
                    <a:pt x="425" y="78"/>
                  </a:lnTo>
                  <a:lnTo>
                    <a:pt x="424" y="75"/>
                  </a:lnTo>
                  <a:lnTo>
                    <a:pt x="423" y="72"/>
                  </a:lnTo>
                  <a:lnTo>
                    <a:pt x="421" y="65"/>
                  </a:lnTo>
                  <a:lnTo>
                    <a:pt x="415" y="55"/>
                  </a:lnTo>
                  <a:lnTo>
                    <a:pt x="421" y="52"/>
                  </a:lnTo>
                  <a:lnTo>
                    <a:pt x="427" y="51"/>
                  </a:lnTo>
                  <a:lnTo>
                    <a:pt x="437" y="47"/>
                  </a:lnTo>
                  <a:lnTo>
                    <a:pt x="455" y="40"/>
                  </a:lnTo>
                  <a:lnTo>
                    <a:pt x="453" y="37"/>
                  </a:lnTo>
                  <a:lnTo>
                    <a:pt x="451" y="37"/>
                  </a:lnTo>
                  <a:lnTo>
                    <a:pt x="441" y="37"/>
                  </a:lnTo>
                  <a:lnTo>
                    <a:pt x="437" y="27"/>
                  </a:lnTo>
                  <a:lnTo>
                    <a:pt x="437" y="22"/>
                  </a:lnTo>
                  <a:lnTo>
                    <a:pt x="437" y="20"/>
                  </a:lnTo>
                  <a:lnTo>
                    <a:pt x="446" y="20"/>
                  </a:lnTo>
                  <a:lnTo>
                    <a:pt x="449" y="19"/>
                  </a:lnTo>
                  <a:lnTo>
                    <a:pt x="451" y="31"/>
                  </a:lnTo>
                  <a:lnTo>
                    <a:pt x="451" y="34"/>
                  </a:lnTo>
                  <a:lnTo>
                    <a:pt x="454" y="35"/>
                  </a:lnTo>
                  <a:lnTo>
                    <a:pt x="459" y="35"/>
                  </a:lnTo>
                  <a:lnTo>
                    <a:pt x="462" y="40"/>
                  </a:lnTo>
                  <a:lnTo>
                    <a:pt x="462" y="41"/>
                  </a:lnTo>
                  <a:lnTo>
                    <a:pt x="458" y="55"/>
                  </a:lnTo>
                  <a:lnTo>
                    <a:pt x="457" y="56"/>
                  </a:lnTo>
                  <a:lnTo>
                    <a:pt x="451" y="62"/>
                  </a:lnTo>
                  <a:lnTo>
                    <a:pt x="455" y="75"/>
                  </a:lnTo>
                  <a:lnTo>
                    <a:pt x="454" y="77"/>
                  </a:lnTo>
                  <a:moveTo>
                    <a:pt x="379" y="28"/>
                  </a:moveTo>
                  <a:lnTo>
                    <a:pt x="368" y="37"/>
                  </a:lnTo>
                  <a:lnTo>
                    <a:pt x="353" y="35"/>
                  </a:lnTo>
                  <a:lnTo>
                    <a:pt x="348" y="27"/>
                  </a:lnTo>
                  <a:lnTo>
                    <a:pt x="332" y="20"/>
                  </a:lnTo>
                  <a:lnTo>
                    <a:pt x="331" y="20"/>
                  </a:lnTo>
                  <a:lnTo>
                    <a:pt x="336" y="9"/>
                  </a:lnTo>
                  <a:lnTo>
                    <a:pt x="344" y="5"/>
                  </a:lnTo>
                  <a:lnTo>
                    <a:pt x="373" y="0"/>
                  </a:lnTo>
                  <a:lnTo>
                    <a:pt x="379" y="2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3" name="Freeform 1406"/>
            <p:cNvSpPr>
              <a:spLocks noEditPoints="1"/>
            </p:cNvSpPr>
            <p:nvPr/>
          </p:nvSpPr>
          <p:spPr bwMode="auto">
            <a:xfrm>
              <a:off x="3348" y="2336"/>
              <a:ext cx="459" cy="574"/>
            </a:xfrm>
            <a:custGeom>
              <a:avLst/>
              <a:gdLst>
                <a:gd name="T0" fmla="*/ 194 w 459"/>
                <a:gd name="T1" fmla="*/ 256 h 574"/>
                <a:gd name="T2" fmla="*/ 178 w 459"/>
                <a:gd name="T3" fmla="*/ 291 h 574"/>
                <a:gd name="T4" fmla="*/ 208 w 459"/>
                <a:gd name="T5" fmla="*/ 288 h 574"/>
                <a:gd name="T6" fmla="*/ 213 w 459"/>
                <a:gd name="T7" fmla="*/ 283 h 574"/>
                <a:gd name="T8" fmla="*/ 242 w 459"/>
                <a:gd name="T9" fmla="*/ 262 h 574"/>
                <a:gd name="T10" fmla="*/ 275 w 459"/>
                <a:gd name="T11" fmla="*/ 264 h 574"/>
                <a:gd name="T12" fmla="*/ 301 w 459"/>
                <a:gd name="T13" fmla="*/ 291 h 574"/>
                <a:gd name="T14" fmla="*/ 427 w 459"/>
                <a:gd name="T15" fmla="*/ 338 h 574"/>
                <a:gd name="T16" fmla="*/ 452 w 459"/>
                <a:gd name="T17" fmla="*/ 368 h 574"/>
                <a:gd name="T18" fmla="*/ 441 w 459"/>
                <a:gd name="T19" fmla="*/ 417 h 574"/>
                <a:gd name="T20" fmla="*/ 441 w 459"/>
                <a:gd name="T21" fmla="*/ 474 h 574"/>
                <a:gd name="T22" fmla="*/ 438 w 459"/>
                <a:gd name="T23" fmla="*/ 506 h 574"/>
                <a:gd name="T24" fmla="*/ 455 w 459"/>
                <a:gd name="T25" fmla="*/ 565 h 574"/>
                <a:gd name="T26" fmla="*/ 397 w 459"/>
                <a:gd name="T27" fmla="*/ 552 h 574"/>
                <a:gd name="T28" fmla="*/ 363 w 459"/>
                <a:gd name="T29" fmla="*/ 535 h 574"/>
                <a:gd name="T30" fmla="*/ 335 w 459"/>
                <a:gd name="T31" fmla="*/ 499 h 574"/>
                <a:gd name="T32" fmla="*/ 298 w 459"/>
                <a:gd name="T33" fmla="*/ 463 h 574"/>
                <a:gd name="T34" fmla="*/ 203 w 459"/>
                <a:gd name="T35" fmla="*/ 459 h 574"/>
                <a:gd name="T36" fmla="*/ 171 w 459"/>
                <a:gd name="T37" fmla="*/ 545 h 574"/>
                <a:gd name="T38" fmla="*/ 123 w 459"/>
                <a:gd name="T39" fmla="*/ 563 h 574"/>
                <a:gd name="T40" fmla="*/ 81 w 459"/>
                <a:gd name="T41" fmla="*/ 518 h 574"/>
                <a:gd name="T42" fmla="*/ 81 w 459"/>
                <a:gd name="T43" fmla="*/ 480 h 574"/>
                <a:gd name="T44" fmla="*/ 111 w 459"/>
                <a:gd name="T45" fmla="*/ 423 h 574"/>
                <a:gd name="T46" fmla="*/ 131 w 459"/>
                <a:gd name="T47" fmla="*/ 371 h 574"/>
                <a:gd name="T48" fmla="*/ 127 w 459"/>
                <a:gd name="T49" fmla="*/ 345 h 574"/>
                <a:gd name="T50" fmla="*/ 120 w 459"/>
                <a:gd name="T51" fmla="*/ 315 h 574"/>
                <a:gd name="T52" fmla="*/ 98 w 459"/>
                <a:gd name="T53" fmla="*/ 330 h 574"/>
                <a:gd name="T54" fmla="*/ 80 w 459"/>
                <a:gd name="T55" fmla="*/ 333 h 574"/>
                <a:gd name="T56" fmla="*/ 51 w 459"/>
                <a:gd name="T57" fmla="*/ 316 h 574"/>
                <a:gd name="T58" fmla="*/ 61 w 459"/>
                <a:gd name="T59" fmla="*/ 305 h 574"/>
                <a:gd name="T60" fmla="*/ 57 w 459"/>
                <a:gd name="T61" fmla="*/ 264 h 574"/>
                <a:gd name="T62" fmla="*/ 77 w 459"/>
                <a:gd name="T63" fmla="*/ 254 h 574"/>
                <a:gd name="T64" fmla="*/ 97 w 459"/>
                <a:gd name="T65" fmla="*/ 257 h 574"/>
                <a:gd name="T66" fmla="*/ 98 w 459"/>
                <a:gd name="T67" fmla="*/ 285 h 574"/>
                <a:gd name="T68" fmla="*/ 136 w 459"/>
                <a:gd name="T69" fmla="*/ 266 h 574"/>
                <a:gd name="T70" fmla="*/ 112 w 459"/>
                <a:gd name="T71" fmla="*/ 252 h 574"/>
                <a:gd name="T72" fmla="*/ 120 w 459"/>
                <a:gd name="T73" fmla="*/ 240 h 574"/>
                <a:gd name="T74" fmla="*/ 114 w 459"/>
                <a:gd name="T75" fmla="*/ 233 h 574"/>
                <a:gd name="T76" fmla="*/ 150 w 459"/>
                <a:gd name="T77" fmla="*/ 213 h 574"/>
                <a:gd name="T78" fmla="*/ 84 w 459"/>
                <a:gd name="T79" fmla="*/ 195 h 574"/>
                <a:gd name="T80" fmla="*/ 46 w 459"/>
                <a:gd name="T81" fmla="*/ 237 h 574"/>
                <a:gd name="T82" fmla="*/ 46 w 459"/>
                <a:gd name="T83" fmla="*/ 210 h 574"/>
                <a:gd name="T84" fmla="*/ 70 w 459"/>
                <a:gd name="T85" fmla="*/ 180 h 574"/>
                <a:gd name="T86" fmla="*/ 72 w 459"/>
                <a:gd name="T87" fmla="*/ 165 h 574"/>
                <a:gd name="T88" fmla="*/ 302 w 459"/>
                <a:gd name="T89" fmla="*/ 28 h 574"/>
                <a:gd name="T90" fmla="*/ 315 w 459"/>
                <a:gd name="T91" fmla="*/ 88 h 574"/>
                <a:gd name="T92" fmla="*/ 294 w 459"/>
                <a:gd name="T93" fmla="*/ 133 h 574"/>
                <a:gd name="T94" fmla="*/ 230 w 459"/>
                <a:gd name="T95" fmla="*/ 210 h 574"/>
                <a:gd name="T96" fmla="*/ 195 w 459"/>
                <a:gd name="T97" fmla="*/ 236 h 574"/>
                <a:gd name="T98" fmla="*/ 184 w 459"/>
                <a:gd name="T99" fmla="*/ 205 h 574"/>
                <a:gd name="T100" fmla="*/ 215 w 459"/>
                <a:gd name="T101" fmla="*/ 182 h 574"/>
                <a:gd name="T102" fmla="*/ 184 w 459"/>
                <a:gd name="T103" fmla="*/ 184 h 574"/>
                <a:gd name="T104" fmla="*/ 177 w 459"/>
                <a:gd name="T105" fmla="*/ 168 h 574"/>
                <a:gd name="T106" fmla="*/ 196 w 459"/>
                <a:gd name="T107" fmla="*/ 146 h 574"/>
                <a:gd name="T108" fmla="*/ 235 w 459"/>
                <a:gd name="T109" fmla="*/ 135 h 574"/>
                <a:gd name="T110" fmla="*/ 209 w 459"/>
                <a:gd name="T111" fmla="*/ 120 h 574"/>
                <a:gd name="T112" fmla="*/ 226 w 459"/>
                <a:gd name="T113" fmla="*/ 84 h 574"/>
                <a:gd name="T114" fmla="*/ 253 w 459"/>
                <a:gd name="T115" fmla="*/ 58 h 574"/>
                <a:gd name="T116" fmla="*/ 277 w 459"/>
                <a:gd name="T117" fmla="*/ 33 h 574"/>
                <a:gd name="T118" fmla="*/ 283 w 459"/>
                <a:gd name="T119" fmla="*/ 11 h 5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574"/>
                <a:gd name="T182" fmla="*/ 459 w 459"/>
                <a:gd name="T183" fmla="*/ 574 h 5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574">
                  <a:moveTo>
                    <a:pt x="178" y="223"/>
                  </a:moveTo>
                  <a:lnTo>
                    <a:pt x="180" y="230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4" y="241"/>
                  </a:lnTo>
                  <a:lnTo>
                    <a:pt x="186" y="245"/>
                  </a:lnTo>
                  <a:lnTo>
                    <a:pt x="194" y="256"/>
                  </a:lnTo>
                  <a:lnTo>
                    <a:pt x="195" y="257"/>
                  </a:lnTo>
                  <a:lnTo>
                    <a:pt x="195" y="260"/>
                  </a:lnTo>
                  <a:lnTo>
                    <a:pt x="192" y="265"/>
                  </a:lnTo>
                  <a:lnTo>
                    <a:pt x="188" y="277"/>
                  </a:lnTo>
                  <a:lnTo>
                    <a:pt x="182" y="283"/>
                  </a:lnTo>
                  <a:lnTo>
                    <a:pt x="177" y="288"/>
                  </a:lnTo>
                  <a:lnTo>
                    <a:pt x="178" y="291"/>
                  </a:lnTo>
                  <a:lnTo>
                    <a:pt x="179" y="295"/>
                  </a:lnTo>
                  <a:lnTo>
                    <a:pt x="182" y="292"/>
                  </a:lnTo>
                  <a:lnTo>
                    <a:pt x="186" y="290"/>
                  </a:lnTo>
                  <a:lnTo>
                    <a:pt x="187" y="288"/>
                  </a:lnTo>
                  <a:lnTo>
                    <a:pt x="195" y="285"/>
                  </a:lnTo>
                  <a:lnTo>
                    <a:pt x="203" y="283"/>
                  </a:lnTo>
                  <a:lnTo>
                    <a:pt x="204" y="285"/>
                  </a:lnTo>
                  <a:lnTo>
                    <a:pt x="208" y="288"/>
                  </a:lnTo>
                  <a:lnTo>
                    <a:pt x="215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4" y="291"/>
                  </a:lnTo>
                  <a:lnTo>
                    <a:pt x="229" y="287"/>
                  </a:lnTo>
                  <a:lnTo>
                    <a:pt x="226" y="286"/>
                  </a:lnTo>
                  <a:lnTo>
                    <a:pt x="222" y="285"/>
                  </a:lnTo>
                  <a:lnTo>
                    <a:pt x="213" y="283"/>
                  </a:lnTo>
                  <a:lnTo>
                    <a:pt x="208" y="274"/>
                  </a:lnTo>
                  <a:lnTo>
                    <a:pt x="209" y="265"/>
                  </a:lnTo>
                  <a:lnTo>
                    <a:pt x="218" y="260"/>
                  </a:lnTo>
                  <a:lnTo>
                    <a:pt x="220" y="260"/>
                  </a:lnTo>
                  <a:lnTo>
                    <a:pt x="229" y="257"/>
                  </a:lnTo>
                  <a:lnTo>
                    <a:pt x="232" y="256"/>
                  </a:lnTo>
                  <a:lnTo>
                    <a:pt x="238" y="260"/>
                  </a:lnTo>
                  <a:lnTo>
                    <a:pt x="242" y="262"/>
                  </a:lnTo>
                  <a:lnTo>
                    <a:pt x="242" y="264"/>
                  </a:lnTo>
                  <a:lnTo>
                    <a:pt x="250" y="262"/>
                  </a:lnTo>
                  <a:lnTo>
                    <a:pt x="255" y="258"/>
                  </a:lnTo>
                  <a:lnTo>
                    <a:pt x="260" y="261"/>
                  </a:lnTo>
                  <a:lnTo>
                    <a:pt x="264" y="266"/>
                  </a:lnTo>
                  <a:lnTo>
                    <a:pt x="270" y="265"/>
                  </a:lnTo>
                  <a:lnTo>
                    <a:pt x="275" y="264"/>
                  </a:lnTo>
                  <a:lnTo>
                    <a:pt x="288" y="266"/>
                  </a:lnTo>
                  <a:lnTo>
                    <a:pt x="290" y="267"/>
                  </a:lnTo>
                  <a:lnTo>
                    <a:pt x="293" y="269"/>
                  </a:lnTo>
                  <a:lnTo>
                    <a:pt x="301" y="267"/>
                  </a:lnTo>
                  <a:lnTo>
                    <a:pt x="301" y="269"/>
                  </a:lnTo>
                  <a:lnTo>
                    <a:pt x="301" y="275"/>
                  </a:lnTo>
                  <a:lnTo>
                    <a:pt x="301" y="291"/>
                  </a:lnTo>
                  <a:lnTo>
                    <a:pt x="314" y="296"/>
                  </a:lnTo>
                  <a:lnTo>
                    <a:pt x="340" y="292"/>
                  </a:lnTo>
                  <a:lnTo>
                    <a:pt x="357" y="296"/>
                  </a:lnTo>
                  <a:lnTo>
                    <a:pt x="372" y="300"/>
                  </a:lnTo>
                  <a:lnTo>
                    <a:pt x="391" y="339"/>
                  </a:lnTo>
                  <a:lnTo>
                    <a:pt x="400" y="339"/>
                  </a:lnTo>
                  <a:lnTo>
                    <a:pt x="427" y="338"/>
                  </a:lnTo>
                  <a:lnTo>
                    <a:pt x="435" y="339"/>
                  </a:lnTo>
                  <a:lnTo>
                    <a:pt x="441" y="342"/>
                  </a:lnTo>
                  <a:lnTo>
                    <a:pt x="444" y="347"/>
                  </a:lnTo>
                  <a:lnTo>
                    <a:pt x="446" y="354"/>
                  </a:lnTo>
                  <a:lnTo>
                    <a:pt x="446" y="357"/>
                  </a:lnTo>
                  <a:lnTo>
                    <a:pt x="449" y="362"/>
                  </a:lnTo>
                  <a:lnTo>
                    <a:pt x="450" y="364"/>
                  </a:lnTo>
                  <a:lnTo>
                    <a:pt x="452" y="368"/>
                  </a:lnTo>
                  <a:lnTo>
                    <a:pt x="454" y="376"/>
                  </a:lnTo>
                  <a:lnTo>
                    <a:pt x="457" y="385"/>
                  </a:lnTo>
                  <a:lnTo>
                    <a:pt x="459" y="391"/>
                  </a:lnTo>
                  <a:lnTo>
                    <a:pt x="453" y="400"/>
                  </a:lnTo>
                  <a:lnTo>
                    <a:pt x="450" y="404"/>
                  </a:lnTo>
                  <a:lnTo>
                    <a:pt x="449" y="406"/>
                  </a:lnTo>
                  <a:lnTo>
                    <a:pt x="444" y="413"/>
                  </a:lnTo>
                  <a:lnTo>
                    <a:pt x="441" y="417"/>
                  </a:lnTo>
                  <a:lnTo>
                    <a:pt x="442" y="427"/>
                  </a:lnTo>
                  <a:lnTo>
                    <a:pt x="442" y="432"/>
                  </a:lnTo>
                  <a:lnTo>
                    <a:pt x="444" y="435"/>
                  </a:lnTo>
                  <a:lnTo>
                    <a:pt x="445" y="444"/>
                  </a:lnTo>
                  <a:lnTo>
                    <a:pt x="446" y="457"/>
                  </a:lnTo>
                  <a:lnTo>
                    <a:pt x="444" y="466"/>
                  </a:lnTo>
                  <a:lnTo>
                    <a:pt x="442" y="468"/>
                  </a:lnTo>
                  <a:lnTo>
                    <a:pt x="441" y="474"/>
                  </a:lnTo>
                  <a:lnTo>
                    <a:pt x="440" y="477"/>
                  </a:lnTo>
                  <a:lnTo>
                    <a:pt x="438" y="482"/>
                  </a:lnTo>
                  <a:lnTo>
                    <a:pt x="437" y="485"/>
                  </a:lnTo>
                  <a:lnTo>
                    <a:pt x="437" y="486"/>
                  </a:lnTo>
                  <a:lnTo>
                    <a:pt x="436" y="489"/>
                  </a:lnTo>
                  <a:lnTo>
                    <a:pt x="435" y="493"/>
                  </a:lnTo>
                  <a:lnTo>
                    <a:pt x="436" y="498"/>
                  </a:lnTo>
                  <a:lnTo>
                    <a:pt x="438" y="506"/>
                  </a:lnTo>
                  <a:lnTo>
                    <a:pt x="440" y="512"/>
                  </a:lnTo>
                  <a:lnTo>
                    <a:pt x="444" y="525"/>
                  </a:lnTo>
                  <a:lnTo>
                    <a:pt x="446" y="535"/>
                  </a:lnTo>
                  <a:lnTo>
                    <a:pt x="449" y="541"/>
                  </a:lnTo>
                  <a:lnTo>
                    <a:pt x="450" y="550"/>
                  </a:lnTo>
                  <a:lnTo>
                    <a:pt x="453" y="555"/>
                  </a:lnTo>
                  <a:lnTo>
                    <a:pt x="453" y="558"/>
                  </a:lnTo>
                  <a:lnTo>
                    <a:pt x="455" y="565"/>
                  </a:lnTo>
                  <a:lnTo>
                    <a:pt x="455" y="569"/>
                  </a:lnTo>
                  <a:lnTo>
                    <a:pt x="441" y="574"/>
                  </a:lnTo>
                  <a:lnTo>
                    <a:pt x="431" y="563"/>
                  </a:lnTo>
                  <a:lnTo>
                    <a:pt x="423" y="561"/>
                  </a:lnTo>
                  <a:lnTo>
                    <a:pt x="421" y="559"/>
                  </a:lnTo>
                  <a:lnTo>
                    <a:pt x="414" y="557"/>
                  </a:lnTo>
                  <a:lnTo>
                    <a:pt x="406" y="554"/>
                  </a:lnTo>
                  <a:lnTo>
                    <a:pt x="397" y="552"/>
                  </a:lnTo>
                  <a:lnTo>
                    <a:pt x="391" y="559"/>
                  </a:lnTo>
                  <a:lnTo>
                    <a:pt x="390" y="561"/>
                  </a:lnTo>
                  <a:lnTo>
                    <a:pt x="386" y="559"/>
                  </a:lnTo>
                  <a:lnTo>
                    <a:pt x="385" y="552"/>
                  </a:lnTo>
                  <a:lnTo>
                    <a:pt x="383" y="552"/>
                  </a:lnTo>
                  <a:lnTo>
                    <a:pt x="377" y="553"/>
                  </a:lnTo>
                  <a:lnTo>
                    <a:pt x="370" y="554"/>
                  </a:lnTo>
                  <a:lnTo>
                    <a:pt x="363" y="535"/>
                  </a:lnTo>
                  <a:lnTo>
                    <a:pt x="357" y="528"/>
                  </a:lnTo>
                  <a:lnTo>
                    <a:pt x="345" y="515"/>
                  </a:lnTo>
                  <a:lnTo>
                    <a:pt x="345" y="514"/>
                  </a:lnTo>
                  <a:lnTo>
                    <a:pt x="343" y="512"/>
                  </a:lnTo>
                  <a:lnTo>
                    <a:pt x="339" y="511"/>
                  </a:lnTo>
                  <a:lnTo>
                    <a:pt x="336" y="508"/>
                  </a:lnTo>
                  <a:lnTo>
                    <a:pt x="335" y="499"/>
                  </a:lnTo>
                  <a:lnTo>
                    <a:pt x="330" y="497"/>
                  </a:lnTo>
                  <a:lnTo>
                    <a:pt x="330" y="49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2" y="474"/>
                  </a:lnTo>
                  <a:lnTo>
                    <a:pt x="321" y="473"/>
                  </a:lnTo>
                  <a:lnTo>
                    <a:pt x="298" y="463"/>
                  </a:lnTo>
                  <a:lnTo>
                    <a:pt x="283" y="466"/>
                  </a:lnTo>
                  <a:lnTo>
                    <a:pt x="275" y="476"/>
                  </a:lnTo>
                  <a:lnTo>
                    <a:pt x="267" y="466"/>
                  </a:lnTo>
                  <a:lnTo>
                    <a:pt x="258" y="469"/>
                  </a:lnTo>
                  <a:lnTo>
                    <a:pt x="225" y="459"/>
                  </a:lnTo>
                  <a:lnTo>
                    <a:pt x="216" y="459"/>
                  </a:lnTo>
                  <a:lnTo>
                    <a:pt x="204" y="459"/>
                  </a:lnTo>
                  <a:lnTo>
                    <a:pt x="203" y="459"/>
                  </a:lnTo>
                  <a:lnTo>
                    <a:pt x="203" y="460"/>
                  </a:lnTo>
                  <a:lnTo>
                    <a:pt x="200" y="465"/>
                  </a:lnTo>
                  <a:lnTo>
                    <a:pt x="192" y="477"/>
                  </a:lnTo>
                  <a:lnTo>
                    <a:pt x="188" y="485"/>
                  </a:lnTo>
                  <a:lnTo>
                    <a:pt x="184" y="491"/>
                  </a:lnTo>
                  <a:lnTo>
                    <a:pt x="192" y="527"/>
                  </a:lnTo>
                  <a:lnTo>
                    <a:pt x="174" y="533"/>
                  </a:lnTo>
                  <a:lnTo>
                    <a:pt x="171" y="545"/>
                  </a:lnTo>
                  <a:lnTo>
                    <a:pt x="166" y="548"/>
                  </a:lnTo>
                  <a:lnTo>
                    <a:pt x="160" y="542"/>
                  </a:lnTo>
                  <a:lnTo>
                    <a:pt x="157" y="546"/>
                  </a:lnTo>
                  <a:lnTo>
                    <a:pt x="161" y="550"/>
                  </a:lnTo>
                  <a:lnTo>
                    <a:pt x="152" y="561"/>
                  </a:lnTo>
                  <a:lnTo>
                    <a:pt x="128" y="567"/>
                  </a:lnTo>
                  <a:lnTo>
                    <a:pt x="127" y="566"/>
                  </a:lnTo>
                  <a:lnTo>
                    <a:pt x="123" y="563"/>
                  </a:lnTo>
                  <a:lnTo>
                    <a:pt x="122" y="563"/>
                  </a:lnTo>
                  <a:lnTo>
                    <a:pt x="114" y="557"/>
                  </a:lnTo>
                  <a:lnTo>
                    <a:pt x="108" y="554"/>
                  </a:lnTo>
                  <a:lnTo>
                    <a:pt x="106" y="553"/>
                  </a:lnTo>
                  <a:lnTo>
                    <a:pt x="82" y="541"/>
                  </a:lnTo>
                  <a:lnTo>
                    <a:pt x="81" y="540"/>
                  </a:lnTo>
                  <a:lnTo>
                    <a:pt x="64" y="531"/>
                  </a:lnTo>
                  <a:lnTo>
                    <a:pt x="81" y="518"/>
                  </a:lnTo>
                  <a:lnTo>
                    <a:pt x="84" y="503"/>
                  </a:lnTo>
                  <a:lnTo>
                    <a:pt x="84" y="501"/>
                  </a:lnTo>
                  <a:lnTo>
                    <a:pt x="85" y="494"/>
                  </a:lnTo>
                  <a:lnTo>
                    <a:pt x="91" y="485"/>
                  </a:lnTo>
                  <a:lnTo>
                    <a:pt x="89" y="480"/>
                  </a:lnTo>
                  <a:lnTo>
                    <a:pt x="86" y="480"/>
                  </a:lnTo>
                  <a:lnTo>
                    <a:pt x="81" y="480"/>
                  </a:lnTo>
                  <a:lnTo>
                    <a:pt x="80" y="480"/>
                  </a:lnTo>
                  <a:lnTo>
                    <a:pt x="78" y="477"/>
                  </a:lnTo>
                  <a:lnTo>
                    <a:pt x="55" y="440"/>
                  </a:lnTo>
                  <a:lnTo>
                    <a:pt x="76" y="429"/>
                  </a:lnTo>
                  <a:lnTo>
                    <a:pt x="81" y="430"/>
                  </a:lnTo>
                  <a:lnTo>
                    <a:pt x="84" y="431"/>
                  </a:lnTo>
                  <a:lnTo>
                    <a:pt x="111" y="423"/>
                  </a:lnTo>
                  <a:lnTo>
                    <a:pt x="119" y="418"/>
                  </a:lnTo>
                  <a:lnTo>
                    <a:pt x="124" y="410"/>
                  </a:lnTo>
                  <a:lnTo>
                    <a:pt x="124" y="409"/>
                  </a:lnTo>
                  <a:lnTo>
                    <a:pt x="124" y="408"/>
                  </a:lnTo>
                  <a:lnTo>
                    <a:pt x="124" y="398"/>
                  </a:lnTo>
                  <a:lnTo>
                    <a:pt x="123" y="385"/>
                  </a:lnTo>
                  <a:lnTo>
                    <a:pt x="123" y="381"/>
                  </a:lnTo>
                  <a:lnTo>
                    <a:pt x="131" y="371"/>
                  </a:lnTo>
                  <a:lnTo>
                    <a:pt x="133" y="371"/>
                  </a:lnTo>
                  <a:lnTo>
                    <a:pt x="143" y="368"/>
                  </a:lnTo>
                  <a:lnTo>
                    <a:pt x="135" y="367"/>
                  </a:lnTo>
                  <a:lnTo>
                    <a:pt x="132" y="366"/>
                  </a:lnTo>
                  <a:lnTo>
                    <a:pt x="131" y="364"/>
                  </a:lnTo>
                  <a:lnTo>
                    <a:pt x="131" y="359"/>
                  </a:lnTo>
                  <a:lnTo>
                    <a:pt x="125" y="357"/>
                  </a:lnTo>
                  <a:lnTo>
                    <a:pt x="127" y="345"/>
                  </a:lnTo>
                  <a:lnTo>
                    <a:pt x="128" y="342"/>
                  </a:lnTo>
                  <a:lnTo>
                    <a:pt x="131" y="336"/>
                  </a:lnTo>
                  <a:lnTo>
                    <a:pt x="129" y="328"/>
                  </a:lnTo>
                  <a:lnTo>
                    <a:pt x="132" y="324"/>
                  </a:lnTo>
                  <a:lnTo>
                    <a:pt x="132" y="322"/>
                  </a:lnTo>
                  <a:lnTo>
                    <a:pt x="120" y="315"/>
                  </a:lnTo>
                  <a:lnTo>
                    <a:pt x="120" y="312"/>
                  </a:lnTo>
                  <a:lnTo>
                    <a:pt x="112" y="316"/>
                  </a:lnTo>
                  <a:lnTo>
                    <a:pt x="106" y="313"/>
                  </a:lnTo>
                  <a:lnTo>
                    <a:pt x="105" y="313"/>
                  </a:lnTo>
                  <a:lnTo>
                    <a:pt x="103" y="313"/>
                  </a:lnTo>
                  <a:lnTo>
                    <a:pt x="94" y="321"/>
                  </a:lnTo>
                  <a:lnTo>
                    <a:pt x="98" y="330"/>
                  </a:lnTo>
                  <a:lnTo>
                    <a:pt x="90" y="332"/>
                  </a:lnTo>
                  <a:lnTo>
                    <a:pt x="88" y="332"/>
                  </a:lnTo>
                  <a:lnTo>
                    <a:pt x="82" y="329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1" y="333"/>
                  </a:lnTo>
                  <a:lnTo>
                    <a:pt x="80" y="333"/>
                  </a:lnTo>
                  <a:lnTo>
                    <a:pt x="78" y="330"/>
                  </a:lnTo>
                  <a:lnTo>
                    <a:pt x="73" y="334"/>
                  </a:lnTo>
                  <a:lnTo>
                    <a:pt x="72" y="329"/>
                  </a:lnTo>
                  <a:lnTo>
                    <a:pt x="65" y="333"/>
                  </a:lnTo>
                  <a:lnTo>
                    <a:pt x="52" y="329"/>
                  </a:lnTo>
                  <a:lnTo>
                    <a:pt x="55" y="322"/>
                  </a:lnTo>
                  <a:lnTo>
                    <a:pt x="52" y="319"/>
                  </a:lnTo>
                  <a:lnTo>
                    <a:pt x="51" y="316"/>
                  </a:lnTo>
                  <a:lnTo>
                    <a:pt x="50" y="315"/>
                  </a:lnTo>
                  <a:lnTo>
                    <a:pt x="59" y="313"/>
                  </a:lnTo>
                  <a:lnTo>
                    <a:pt x="72" y="311"/>
                  </a:lnTo>
                  <a:lnTo>
                    <a:pt x="74" y="308"/>
                  </a:lnTo>
                  <a:lnTo>
                    <a:pt x="73" y="307"/>
                  </a:lnTo>
                  <a:lnTo>
                    <a:pt x="69" y="305"/>
                  </a:lnTo>
                  <a:lnTo>
                    <a:pt x="60" y="307"/>
                  </a:lnTo>
                  <a:lnTo>
                    <a:pt x="61" y="305"/>
                  </a:lnTo>
                  <a:lnTo>
                    <a:pt x="57" y="292"/>
                  </a:lnTo>
                  <a:lnTo>
                    <a:pt x="63" y="286"/>
                  </a:lnTo>
                  <a:lnTo>
                    <a:pt x="64" y="285"/>
                  </a:lnTo>
                  <a:lnTo>
                    <a:pt x="68" y="271"/>
                  </a:lnTo>
                  <a:lnTo>
                    <a:pt x="68" y="270"/>
                  </a:lnTo>
                  <a:lnTo>
                    <a:pt x="65" y="265"/>
                  </a:lnTo>
                  <a:lnTo>
                    <a:pt x="60" y="265"/>
                  </a:lnTo>
                  <a:lnTo>
                    <a:pt x="57" y="264"/>
                  </a:lnTo>
                  <a:lnTo>
                    <a:pt x="57" y="261"/>
                  </a:lnTo>
                  <a:lnTo>
                    <a:pt x="55" y="249"/>
                  </a:lnTo>
                  <a:lnTo>
                    <a:pt x="56" y="249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73" y="258"/>
                  </a:lnTo>
                  <a:lnTo>
                    <a:pt x="77" y="254"/>
                  </a:lnTo>
                  <a:lnTo>
                    <a:pt x="81" y="256"/>
                  </a:lnTo>
                  <a:lnTo>
                    <a:pt x="85" y="256"/>
                  </a:lnTo>
                  <a:lnTo>
                    <a:pt x="84" y="247"/>
                  </a:lnTo>
                  <a:lnTo>
                    <a:pt x="86" y="247"/>
                  </a:lnTo>
                  <a:lnTo>
                    <a:pt x="90" y="248"/>
                  </a:lnTo>
                  <a:lnTo>
                    <a:pt x="91" y="248"/>
                  </a:lnTo>
                  <a:lnTo>
                    <a:pt x="97" y="256"/>
                  </a:lnTo>
                  <a:lnTo>
                    <a:pt x="97" y="257"/>
                  </a:lnTo>
                  <a:lnTo>
                    <a:pt x="98" y="265"/>
                  </a:lnTo>
                  <a:lnTo>
                    <a:pt x="95" y="274"/>
                  </a:lnTo>
                  <a:lnTo>
                    <a:pt x="94" y="275"/>
                  </a:lnTo>
                  <a:lnTo>
                    <a:pt x="93" y="279"/>
                  </a:lnTo>
                  <a:lnTo>
                    <a:pt x="90" y="286"/>
                  </a:lnTo>
                  <a:lnTo>
                    <a:pt x="91" y="292"/>
                  </a:lnTo>
                  <a:lnTo>
                    <a:pt x="98" y="285"/>
                  </a:lnTo>
                  <a:lnTo>
                    <a:pt x="107" y="278"/>
                  </a:lnTo>
                  <a:lnTo>
                    <a:pt x="108" y="278"/>
                  </a:lnTo>
                  <a:lnTo>
                    <a:pt x="119" y="275"/>
                  </a:lnTo>
                  <a:lnTo>
                    <a:pt x="131" y="271"/>
                  </a:lnTo>
                  <a:lnTo>
                    <a:pt x="137" y="270"/>
                  </a:lnTo>
                  <a:lnTo>
                    <a:pt x="141" y="266"/>
                  </a:lnTo>
                  <a:lnTo>
                    <a:pt x="143" y="265"/>
                  </a:lnTo>
                  <a:lnTo>
                    <a:pt x="136" y="266"/>
                  </a:lnTo>
                  <a:lnTo>
                    <a:pt x="132" y="266"/>
                  </a:lnTo>
                  <a:lnTo>
                    <a:pt x="122" y="267"/>
                  </a:lnTo>
                  <a:lnTo>
                    <a:pt x="112" y="269"/>
                  </a:lnTo>
                  <a:lnTo>
                    <a:pt x="107" y="265"/>
                  </a:lnTo>
                  <a:lnTo>
                    <a:pt x="106" y="262"/>
                  </a:lnTo>
                  <a:lnTo>
                    <a:pt x="105" y="257"/>
                  </a:lnTo>
                  <a:lnTo>
                    <a:pt x="110" y="253"/>
                  </a:lnTo>
                  <a:lnTo>
                    <a:pt x="112" y="252"/>
                  </a:lnTo>
                  <a:lnTo>
                    <a:pt x="119" y="252"/>
                  </a:lnTo>
                  <a:lnTo>
                    <a:pt x="123" y="252"/>
                  </a:lnTo>
                  <a:lnTo>
                    <a:pt x="133" y="250"/>
                  </a:lnTo>
                  <a:lnTo>
                    <a:pt x="139" y="249"/>
                  </a:lnTo>
                  <a:lnTo>
                    <a:pt x="144" y="247"/>
                  </a:lnTo>
                  <a:lnTo>
                    <a:pt x="143" y="243"/>
                  </a:lnTo>
                  <a:lnTo>
                    <a:pt x="132" y="243"/>
                  </a:lnTo>
                  <a:lnTo>
                    <a:pt x="120" y="240"/>
                  </a:lnTo>
                  <a:lnTo>
                    <a:pt x="118" y="245"/>
                  </a:lnTo>
                  <a:lnTo>
                    <a:pt x="110" y="247"/>
                  </a:lnTo>
                  <a:lnTo>
                    <a:pt x="107" y="247"/>
                  </a:lnTo>
                  <a:lnTo>
                    <a:pt x="103" y="241"/>
                  </a:lnTo>
                  <a:lnTo>
                    <a:pt x="102" y="236"/>
                  </a:lnTo>
                  <a:lnTo>
                    <a:pt x="108" y="231"/>
                  </a:lnTo>
                  <a:lnTo>
                    <a:pt x="111" y="232"/>
                  </a:lnTo>
                  <a:lnTo>
                    <a:pt x="114" y="233"/>
                  </a:lnTo>
                  <a:lnTo>
                    <a:pt x="119" y="230"/>
                  </a:lnTo>
                  <a:lnTo>
                    <a:pt x="123" y="227"/>
                  </a:lnTo>
                  <a:lnTo>
                    <a:pt x="131" y="220"/>
                  </a:lnTo>
                  <a:lnTo>
                    <a:pt x="135" y="228"/>
                  </a:lnTo>
                  <a:lnTo>
                    <a:pt x="141" y="220"/>
                  </a:lnTo>
                  <a:lnTo>
                    <a:pt x="150" y="219"/>
                  </a:lnTo>
                  <a:lnTo>
                    <a:pt x="153" y="219"/>
                  </a:lnTo>
                  <a:lnTo>
                    <a:pt x="150" y="213"/>
                  </a:lnTo>
                  <a:lnTo>
                    <a:pt x="157" y="206"/>
                  </a:lnTo>
                  <a:lnTo>
                    <a:pt x="166" y="205"/>
                  </a:lnTo>
                  <a:lnTo>
                    <a:pt x="173" y="201"/>
                  </a:lnTo>
                  <a:lnTo>
                    <a:pt x="177" y="206"/>
                  </a:lnTo>
                  <a:lnTo>
                    <a:pt x="177" y="211"/>
                  </a:lnTo>
                  <a:lnTo>
                    <a:pt x="177" y="214"/>
                  </a:lnTo>
                  <a:lnTo>
                    <a:pt x="178" y="223"/>
                  </a:lnTo>
                  <a:moveTo>
                    <a:pt x="84" y="195"/>
                  </a:moveTo>
                  <a:lnTo>
                    <a:pt x="88" y="205"/>
                  </a:lnTo>
                  <a:lnTo>
                    <a:pt x="105" y="211"/>
                  </a:lnTo>
                  <a:lnTo>
                    <a:pt x="111" y="219"/>
                  </a:lnTo>
                  <a:lnTo>
                    <a:pt x="95" y="226"/>
                  </a:lnTo>
                  <a:lnTo>
                    <a:pt x="81" y="233"/>
                  </a:lnTo>
                  <a:lnTo>
                    <a:pt x="69" y="237"/>
                  </a:lnTo>
                  <a:lnTo>
                    <a:pt x="48" y="236"/>
                  </a:lnTo>
                  <a:lnTo>
                    <a:pt x="46" y="237"/>
                  </a:lnTo>
                  <a:lnTo>
                    <a:pt x="18" y="248"/>
                  </a:lnTo>
                  <a:lnTo>
                    <a:pt x="17" y="248"/>
                  </a:lnTo>
                  <a:lnTo>
                    <a:pt x="0" y="231"/>
                  </a:lnTo>
                  <a:lnTo>
                    <a:pt x="21" y="213"/>
                  </a:lnTo>
                  <a:lnTo>
                    <a:pt x="33" y="215"/>
                  </a:lnTo>
                  <a:lnTo>
                    <a:pt x="40" y="214"/>
                  </a:lnTo>
                  <a:lnTo>
                    <a:pt x="48" y="213"/>
                  </a:lnTo>
                  <a:lnTo>
                    <a:pt x="46" y="210"/>
                  </a:lnTo>
                  <a:lnTo>
                    <a:pt x="36" y="201"/>
                  </a:lnTo>
                  <a:lnTo>
                    <a:pt x="67" y="197"/>
                  </a:lnTo>
                  <a:lnTo>
                    <a:pt x="68" y="203"/>
                  </a:lnTo>
                  <a:lnTo>
                    <a:pt x="74" y="203"/>
                  </a:lnTo>
                  <a:lnTo>
                    <a:pt x="77" y="193"/>
                  </a:lnTo>
                  <a:lnTo>
                    <a:pt x="81" y="194"/>
                  </a:lnTo>
                  <a:lnTo>
                    <a:pt x="84" y="195"/>
                  </a:lnTo>
                  <a:moveTo>
                    <a:pt x="70" y="180"/>
                  </a:moveTo>
                  <a:lnTo>
                    <a:pt x="35" y="184"/>
                  </a:lnTo>
                  <a:lnTo>
                    <a:pt x="9" y="181"/>
                  </a:lnTo>
                  <a:lnTo>
                    <a:pt x="9" y="175"/>
                  </a:lnTo>
                  <a:lnTo>
                    <a:pt x="42" y="171"/>
                  </a:lnTo>
                  <a:lnTo>
                    <a:pt x="68" y="152"/>
                  </a:lnTo>
                  <a:lnTo>
                    <a:pt x="72" y="155"/>
                  </a:lnTo>
                  <a:lnTo>
                    <a:pt x="69" y="161"/>
                  </a:lnTo>
                  <a:lnTo>
                    <a:pt x="72" y="165"/>
                  </a:lnTo>
                  <a:lnTo>
                    <a:pt x="70" y="180"/>
                  </a:lnTo>
                  <a:moveTo>
                    <a:pt x="283" y="4"/>
                  </a:moveTo>
                  <a:lnTo>
                    <a:pt x="293" y="16"/>
                  </a:lnTo>
                  <a:lnTo>
                    <a:pt x="301" y="15"/>
                  </a:lnTo>
                  <a:lnTo>
                    <a:pt x="301" y="17"/>
                  </a:lnTo>
                  <a:lnTo>
                    <a:pt x="302" y="17"/>
                  </a:lnTo>
                  <a:lnTo>
                    <a:pt x="301" y="25"/>
                  </a:lnTo>
                  <a:lnTo>
                    <a:pt x="302" y="28"/>
                  </a:lnTo>
                  <a:lnTo>
                    <a:pt x="305" y="33"/>
                  </a:lnTo>
                  <a:lnTo>
                    <a:pt x="326" y="44"/>
                  </a:lnTo>
                  <a:lnTo>
                    <a:pt x="325" y="49"/>
                  </a:lnTo>
                  <a:lnTo>
                    <a:pt x="321" y="58"/>
                  </a:lnTo>
                  <a:lnTo>
                    <a:pt x="319" y="63"/>
                  </a:lnTo>
                  <a:lnTo>
                    <a:pt x="302" y="70"/>
                  </a:lnTo>
                  <a:lnTo>
                    <a:pt x="306" y="87"/>
                  </a:lnTo>
                  <a:lnTo>
                    <a:pt x="315" y="88"/>
                  </a:lnTo>
                  <a:lnTo>
                    <a:pt x="317" y="92"/>
                  </a:lnTo>
                  <a:lnTo>
                    <a:pt x="311" y="93"/>
                  </a:lnTo>
                  <a:lnTo>
                    <a:pt x="309" y="103"/>
                  </a:lnTo>
                  <a:lnTo>
                    <a:pt x="308" y="104"/>
                  </a:lnTo>
                  <a:lnTo>
                    <a:pt x="302" y="109"/>
                  </a:lnTo>
                  <a:lnTo>
                    <a:pt x="302" y="121"/>
                  </a:lnTo>
                  <a:lnTo>
                    <a:pt x="294" y="133"/>
                  </a:lnTo>
                  <a:lnTo>
                    <a:pt x="283" y="141"/>
                  </a:lnTo>
                  <a:lnTo>
                    <a:pt x="262" y="175"/>
                  </a:lnTo>
                  <a:lnTo>
                    <a:pt x="259" y="169"/>
                  </a:lnTo>
                  <a:lnTo>
                    <a:pt x="258" y="172"/>
                  </a:lnTo>
                  <a:lnTo>
                    <a:pt x="259" y="178"/>
                  </a:lnTo>
                  <a:lnTo>
                    <a:pt x="259" y="184"/>
                  </a:lnTo>
                  <a:lnTo>
                    <a:pt x="235" y="201"/>
                  </a:lnTo>
                  <a:lnTo>
                    <a:pt x="230" y="210"/>
                  </a:lnTo>
                  <a:lnTo>
                    <a:pt x="220" y="223"/>
                  </a:lnTo>
                  <a:lnTo>
                    <a:pt x="222" y="236"/>
                  </a:lnTo>
                  <a:lnTo>
                    <a:pt x="221" y="237"/>
                  </a:lnTo>
                  <a:lnTo>
                    <a:pt x="212" y="243"/>
                  </a:lnTo>
                  <a:lnTo>
                    <a:pt x="211" y="241"/>
                  </a:lnTo>
                  <a:lnTo>
                    <a:pt x="201" y="241"/>
                  </a:lnTo>
                  <a:lnTo>
                    <a:pt x="198" y="239"/>
                  </a:lnTo>
                  <a:lnTo>
                    <a:pt x="195" y="236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94" y="222"/>
                  </a:lnTo>
                  <a:lnTo>
                    <a:pt x="196" y="218"/>
                  </a:lnTo>
                  <a:lnTo>
                    <a:pt x="196" y="215"/>
                  </a:lnTo>
                  <a:lnTo>
                    <a:pt x="190" y="215"/>
                  </a:lnTo>
                  <a:lnTo>
                    <a:pt x="186" y="209"/>
                  </a:lnTo>
                  <a:lnTo>
                    <a:pt x="184" y="205"/>
                  </a:lnTo>
                  <a:lnTo>
                    <a:pt x="186" y="203"/>
                  </a:lnTo>
                  <a:lnTo>
                    <a:pt x="188" y="202"/>
                  </a:lnTo>
                  <a:lnTo>
                    <a:pt x="187" y="198"/>
                  </a:lnTo>
                  <a:lnTo>
                    <a:pt x="186" y="195"/>
                  </a:lnTo>
                  <a:lnTo>
                    <a:pt x="191" y="189"/>
                  </a:lnTo>
                  <a:lnTo>
                    <a:pt x="204" y="186"/>
                  </a:lnTo>
                  <a:lnTo>
                    <a:pt x="205" y="186"/>
                  </a:lnTo>
                  <a:lnTo>
                    <a:pt x="215" y="182"/>
                  </a:lnTo>
                  <a:lnTo>
                    <a:pt x="213" y="178"/>
                  </a:lnTo>
                  <a:lnTo>
                    <a:pt x="216" y="173"/>
                  </a:lnTo>
                  <a:lnTo>
                    <a:pt x="220" y="172"/>
                  </a:lnTo>
                  <a:lnTo>
                    <a:pt x="222" y="169"/>
                  </a:lnTo>
                  <a:lnTo>
                    <a:pt x="209" y="172"/>
                  </a:lnTo>
                  <a:lnTo>
                    <a:pt x="199" y="177"/>
                  </a:lnTo>
                  <a:lnTo>
                    <a:pt x="188" y="182"/>
                  </a:lnTo>
                  <a:lnTo>
                    <a:pt x="184" y="184"/>
                  </a:lnTo>
                  <a:lnTo>
                    <a:pt x="177" y="186"/>
                  </a:lnTo>
                  <a:lnTo>
                    <a:pt x="170" y="186"/>
                  </a:lnTo>
                  <a:lnTo>
                    <a:pt x="165" y="193"/>
                  </a:lnTo>
                  <a:lnTo>
                    <a:pt x="154" y="195"/>
                  </a:lnTo>
                  <a:lnTo>
                    <a:pt x="157" y="177"/>
                  </a:lnTo>
                  <a:lnTo>
                    <a:pt x="171" y="173"/>
                  </a:lnTo>
                  <a:lnTo>
                    <a:pt x="180" y="171"/>
                  </a:lnTo>
                  <a:lnTo>
                    <a:pt x="177" y="168"/>
                  </a:lnTo>
                  <a:lnTo>
                    <a:pt x="158" y="168"/>
                  </a:lnTo>
                  <a:lnTo>
                    <a:pt x="166" y="156"/>
                  </a:lnTo>
                  <a:lnTo>
                    <a:pt x="178" y="155"/>
                  </a:lnTo>
                  <a:lnTo>
                    <a:pt x="184" y="154"/>
                  </a:lnTo>
                  <a:lnTo>
                    <a:pt x="187" y="154"/>
                  </a:lnTo>
                  <a:lnTo>
                    <a:pt x="195" y="150"/>
                  </a:lnTo>
                  <a:lnTo>
                    <a:pt x="196" y="146"/>
                  </a:lnTo>
                  <a:lnTo>
                    <a:pt x="194" y="142"/>
                  </a:lnTo>
                  <a:lnTo>
                    <a:pt x="194" y="137"/>
                  </a:lnTo>
                  <a:lnTo>
                    <a:pt x="201" y="137"/>
                  </a:lnTo>
                  <a:lnTo>
                    <a:pt x="207" y="141"/>
                  </a:lnTo>
                  <a:lnTo>
                    <a:pt x="208" y="141"/>
                  </a:lnTo>
                  <a:lnTo>
                    <a:pt x="217" y="138"/>
                  </a:lnTo>
                  <a:lnTo>
                    <a:pt x="230" y="129"/>
                  </a:lnTo>
                  <a:lnTo>
                    <a:pt x="235" y="135"/>
                  </a:lnTo>
                  <a:lnTo>
                    <a:pt x="241" y="135"/>
                  </a:lnTo>
                  <a:lnTo>
                    <a:pt x="237" y="125"/>
                  </a:lnTo>
                  <a:lnTo>
                    <a:pt x="235" y="122"/>
                  </a:lnTo>
                  <a:lnTo>
                    <a:pt x="228" y="123"/>
                  </a:lnTo>
                  <a:lnTo>
                    <a:pt x="226" y="114"/>
                  </a:lnTo>
                  <a:lnTo>
                    <a:pt x="215" y="118"/>
                  </a:lnTo>
                  <a:lnTo>
                    <a:pt x="209" y="120"/>
                  </a:lnTo>
                  <a:lnTo>
                    <a:pt x="215" y="109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5" y="97"/>
                  </a:lnTo>
                  <a:lnTo>
                    <a:pt x="225" y="96"/>
                  </a:lnTo>
                  <a:lnTo>
                    <a:pt x="222" y="91"/>
                  </a:lnTo>
                  <a:lnTo>
                    <a:pt x="220" y="82"/>
                  </a:lnTo>
                  <a:lnTo>
                    <a:pt x="226" y="84"/>
                  </a:lnTo>
                  <a:lnTo>
                    <a:pt x="230" y="91"/>
                  </a:lnTo>
                  <a:lnTo>
                    <a:pt x="234" y="88"/>
                  </a:lnTo>
                  <a:lnTo>
                    <a:pt x="241" y="86"/>
                  </a:lnTo>
                  <a:lnTo>
                    <a:pt x="235" y="82"/>
                  </a:lnTo>
                  <a:lnTo>
                    <a:pt x="232" y="76"/>
                  </a:lnTo>
                  <a:lnTo>
                    <a:pt x="241" y="71"/>
                  </a:lnTo>
                  <a:lnTo>
                    <a:pt x="242" y="61"/>
                  </a:lnTo>
                  <a:lnTo>
                    <a:pt x="253" y="58"/>
                  </a:lnTo>
                  <a:lnTo>
                    <a:pt x="255" y="55"/>
                  </a:lnTo>
                  <a:lnTo>
                    <a:pt x="250" y="49"/>
                  </a:lnTo>
                  <a:lnTo>
                    <a:pt x="262" y="38"/>
                  </a:lnTo>
                  <a:lnTo>
                    <a:pt x="262" y="37"/>
                  </a:lnTo>
                  <a:lnTo>
                    <a:pt x="263" y="40"/>
                  </a:lnTo>
                  <a:lnTo>
                    <a:pt x="267" y="42"/>
                  </a:lnTo>
                  <a:lnTo>
                    <a:pt x="275" y="36"/>
                  </a:lnTo>
                  <a:lnTo>
                    <a:pt x="277" y="33"/>
                  </a:lnTo>
                  <a:lnTo>
                    <a:pt x="273" y="23"/>
                  </a:lnTo>
                  <a:lnTo>
                    <a:pt x="279" y="19"/>
                  </a:lnTo>
                  <a:lnTo>
                    <a:pt x="279" y="17"/>
                  </a:lnTo>
                  <a:lnTo>
                    <a:pt x="287" y="27"/>
                  </a:lnTo>
                  <a:lnTo>
                    <a:pt x="293" y="23"/>
                  </a:lnTo>
                  <a:lnTo>
                    <a:pt x="284" y="11"/>
                  </a:lnTo>
                  <a:lnTo>
                    <a:pt x="283" y="11"/>
                  </a:lnTo>
                  <a:lnTo>
                    <a:pt x="277" y="12"/>
                  </a:lnTo>
                  <a:lnTo>
                    <a:pt x="271" y="7"/>
                  </a:lnTo>
                  <a:lnTo>
                    <a:pt x="280" y="0"/>
                  </a:lnTo>
                  <a:lnTo>
                    <a:pt x="283" y="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4" name="Freeform 1407"/>
            <p:cNvSpPr>
              <a:spLocks noEditPoints="1"/>
            </p:cNvSpPr>
            <p:nvPr/>
          </p:nvSpPr>
          <p:spPr bwMode="auto">
            <a:xfrm>
              <a:off x="3568" y="2156"/>
              <a:ext cx="499" cy="522"/>
            </a:xfrm>
            <a:custGeom>
              <a:avLst/>
              <a:gdLst>
                <a:gd name="T0" fmla="*/ 135 w 499"/>
                <a:gd name="T1" fmla="*/ 150 h 522"/>
                <a:gd name="T2" fmla="*/ 137 w 499"/>
                <a:gd name="T3" fmla="*/ 131 h 522"/>
                <a:gd name="T4" fmla="*/ 145 w 499"/>
                <a:gd name="T5" fmla="*/ 129 h 522"/>
                <a:gd name="T6" fmla="*/ 128 w 499"/>
                <a:gd name="T7" fmla="*/ 72 h 522"/>
                <a:gd name="T8" fmla="*/ 108 w 499"/>
                <a:gd name="T9" fmla="*/ 53 h 522"/>
                <a:gd name="T10" fmla="*/ 225 w 499"/>
                <a:gd name="T11" fmla="*/ 21 h 522"/>
                <a:gd name="T12" fmla="*/ 253 w 499"/>
                <a:gd name="T13" fmla="*/ 38 h 522"/>
                <a:gd name="T14" fmla="*/ 304 w 499"/>
                <a:gd name="T15" fmla="*/ 47 h 522"/>
                <a:gd name="T16" fmla="*/ 351 w 499"/>
                <a:gd name="T17" fmla="*/ 26 h 522"/>
                <a:gd name="T18" fmla="*/ 425 w 499"/>
                <a:gd name="T19" fmla="*/ 18 h 522"/>
                <a:gd name="T20" fmla="*/ 476 w 499"/>
                <a:gd name="T21" fmla="*/ 55 h 522"/>
                <a:gd name="T22" fmla="*/ 448 w 499"/>
                <a:gd name="T23" fmla="*/ 107 h 522"/>
                <a:gd name="T24" fmla="*/ 432 w 499"/>
                <a:gd name="T25" fmla="*/ 166 h 522"/>
                <a:gd name="T26" fmla="*/ 474 w 499"/>
                <a:gd name="T27" fmla="*/ 207 h 522"/>
                <a:gd name="T28" fmla="*/ 471 w 499"/>
                <a:gd name="T29" fmla="*/ 273 h 522"/>
                <a:gd name="T30" fmla="*/ 445 w 499"/>
                <a:gd name="T31" fmla="*/ 307 h 522"/>
                <a:gd name="T32" fmla="*/ 386 w 499"/>
                <a:gd name="T33" fmla="*/ 289 h 522"/>
                <a:gd name="T34" fmla="*/ 327 w 499"/>
                <a:gd name="T35" fmla="*/ 298 h 522"/>
                <a:gd name="T36" fmla="*/ 284 w 499"/>
                <a:gd name="T37" fmla="*/ 348 h 522"/>
                <a:gd name="T38" fmla="*/ 256 w 499"/>
                <a:gd name="T39" fmla="*/ 394 h 522"/>
                <a:gd name="T40" fmla="*/ 242 w 499"/>
                <a:gd name="T41" fmla="*/ 449 h 522"/>
                <a:gd name="T42" fmla="*/ 221 w 499"/>
                <a:gd name="T43" fmla="*/ 487 h 522"/>
                <a:gd name="T44" fmla="*/ 180 w 499"/>
                <a:gd name="T45" fmla="*/ 519 h 522"/>
                <a:gd name="T46" fmla="*/ 86 w 499"/>
                <a:gd name="T47" fmla="*/ 445 h 522"/>
                <a:gd name="T48" fmla="*/ 94 w 499"/>
                <a:gd name="T49" fmla="*/ 407 h 522"/>
                <a:gd name="T50" fmla="*/ 57 w 499"/>
                <a:gd name="T51" fmla="*/ 408 h 522"/>
                <a:gd name="T52" fmla="*/ 98 w 499"/>
                <a:gd name="T53" fmla="*/ 378 h 522"/>
                <a:gd name="T54" fmla="*/ 158 w 499"/>
                <a:gd name="T55" fmla="*/ 353 h 522"/>
                <a:gd name="T56" fmla="*/ 154 w 499"/>
                <a:gd name="T57" fmla="*/ 315 h 522"/>
                <a:gd name="T58" fmla="*/ 120 w 499"/>
                <a:gd name="T59" fmla="*/ 339 h 522"/>
                <a:gd name="T60" fmla="*/ 165 w 499"/>
                <a:gd name="T61" fmla="*/ 301 h 522"/>
                <a:gd name="T62" fmla="*/ 150 w 499"/>
                <a:gd name="T63" fmla="*/ 279 h 522"/>
                <a:gd name="T64" fmla="*/ 124 w 499"/>
                <a:gd name="T65" fmla="*/ 300 h 522"/>
                <a:gd name="T66" fmla="*/ 60 w 499"/>
                <a:gd name="T67" fmla="*/ 343 h 522"/>
                <a:gd name="T68" fmla="*/ 102 w 499"/>
                <a:gd name="T69" fmla="*/ 326 h 522"/>
                <a:gd name="T70" fmla="*/ 88 w 499"/>
                <a:gd name="T71" fmla="*/ 369 h 522"/>
                <a:gd name="T72" fmla="*/ 36 w 499"/>
                <a:gd name="T73" fmla="*/ 402 h 522"/>
                <a:gd name="T74" fmla="*/ 38 w 499"/>
                <a:gd name="T75" fmla="*/ 352 h 522"/>
                <a:gd name="T76" fmla="*/ 97 w 499"/>
                <a:gd name="T77" fmla="*/ 272 h 522"/>
                <a:gd name="T78" fmla="*/ 81 w 499"/>
                <a:gd name="T79" fmla="*/ 205 h 522"/>
                <a:gd name="T80" fmla="*/ 68 w 499"/>
                <a:gd name="T81" fmla="*/ 177 h 522"/>
                <a:gd name="T82" fmla="*/ 93 w 499"/>
                <a:gd name="T83" fmla="*/ 173 h 522"/>
                <a:gd name="T84" fmla="*/ 115 w 499"/>
                <a:gd name="T85" fmla="*/ 137 h 522"/>
                <a:gd name="T86" fmla="*/ 152 w 499"/>
                <a:gd name="T87" fmla="*/ 190 h 522"/>
                <a:gd name="T88" fmla="*/ 171 w 499"/>
                <a:gd name="T89" fmla="*/ 186 h 522"/>
                <a:gd name="T90" fmla="*/ 184 w 499"/>
                <a:gd name="T91" fmla="*/ 158 h 522"/>
                <a:gd name="T92" fmla="*/ 170 w 499"/>
                <a:gd name="T93" fmla="*/ 154 h 522"/>
                <a:gd name="T94" fmla="*/ 183 w 499"/>
                <a:gd name="T95" fmla="*/ 103 h 522"/>
                <a:gd name="T96" fmla="*/ 196 w 499"/>
                <a:gd name="T97" fmla="*/ 84 h 522"/>
                <a:gd name="T98" fmla="*/ 251 w 499"/>
                <a:gd name="T99" fmla="*/ 55 h 522"/>
                <a:gd name="T100" fmla="*/ 281 w 499"/>
                <a:gd name="T101" fmla="*/ 64 h 522"/>
                <a:gd name="T102" fmla="*/ 216 w 499"/>
                <a:gd name="T103" fmla="*/ 61 h 522"/>
                <a:gd name="T104" fmla="*/ 173 w 499"/>
                <a:gd name="T105" fmla="*/ 94 h 522"/>
                <a:gd name="T106" fmla="*/ 158 w 499"/>
                <a:gd name="T107" fmla="*/ 78 h 522"/>
                <a:gd name="T108" fmla="*/ 175 w 499"/>
                <a:gd name="T109" fmla="*/ 56 h 522"/>
                <a:gd name="T110" fmla="*/ 211 w 499"/>
                <a:gd name="T111" fmla="*/ 44 h 522"/>
                <a:gd name="T112" fmla="*/ 213 w 499"/>
                <a:gd name="T113" fmla="*/ 39 h 522"/>
                <a:gd name="T114" fmla="*/ 211 w 499"/>
                <a:gd name="T115" fmla="*/ 29 h 5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9"/>
                <a:gd name="T175" fmla="*/ 0 h 522"/>
                <a:gd name="T176" fmla="*/ 499 w 499"/>
                <a:gd name="T177" fmla="*/ 522 h 5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9" h="522">
                  <a:moveTo>
                    <a:pt x="161" y="158"/>
                  </a:moveTo>
                  <a:lnTo>
                    <a:pt x="167" y="161"/>
                  </a:lnTo>
                  <a:lnTo>
                    <a:pt x="162" y="171"/>
                  </a:lnTo>
                  <a:lnTo>
                    <a:pt x="154" y="171"/>
                  </a:lnTo>
                  <a:lnTo>
                    <a:pt x="153" y="167"/>
                  </a:lnTo>
                  <a:lnTo>
                    <a:pt x="150" y="165"/>
                  </a:lnTo>
                  <a:lnTo>
                    <a:pt x="148" y="159"/>
                  </a:lnTo>
                  <a:lnTo>
                    <a:pt x="143" y="161"/>
                  </a:lnTo>
                  <a:lnTo>
                    <a:pt x="137" y="162"/>
                  </a:lnTo>
                  <a:lnTo>
                    <a:pt x="135" y="150"/>
                  </a:lnTo>
                  <a:lnTo>
                    <a:pt x="136" y="149"/>
                  </a:lnTo>
                  <a:lnTo>
                    <a:pt x="139" y="148"/>
                  </a:lnTo>
                  <a:lnTo>
                    <a:pt x="139" y="146"/>
                  </a:lnTo>
                  <a:lnTo>
                    <a:pt x="136" y="141"/>
                  </a:lnTo>
                  <a:lnTo>
                    <a:pt x="133" y="141"/>
                  </a:lnTo>
                  <a:lnTo>
                    <a:pt x="127" y="137"/>
                  </a:lnTo>
                  <a:lnTo>
                    <a:pt x="127" y="135"/>
                  </a:lnTo>
                  <a:lnTo>
                    <a:pt x="128" y="127"/>
                  </a:lnTo>
                  <a:lnTo>
                    <a:pt x="133" y="125"/>
                  </a:lnTo>
                  <a:lnTo>
                    <a:pt x="137" y="131"/>
                  </a:lnTo>
                  <a:lnTo>
                    <a:pt x="137" y="132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4" y="136"/>
                  </a:lnTo>
                  <a:lnTo>
                    <a:pt x="153" y="146"/>
                  </a:lnTo>
                  <a:lnTo>
                    <a:pt x="153" y="154"/>
                  </a:lnTo>
                  <a:lnTo>
                    <a:pt x="161" y="158"/>
                  </a:lnTo>
                  <a:moveTo>
                    <a:pt x="154" y="123"/>
                  </a:moveTo>
                  <a:lnTo>
                    <a:pt x="156" y="139"/>
                  </a:lnTo>
                  <a:lnTo>
                    <a:pt x="145" y="129"/>
                  </a:lnTo>
                  <a:lnTo>
                    <a:pt x="139" y="124"/>
                  </a:lnTo>
                  <a:lnTo>
                    <a:pt x="154" y="120"/>
                  </a:lnTo>
                  <a:lnTo>
                    <a:pt x="154" y="123"/>
                  </a:lnTo>
                  <a:moveTo>
                    <a:pt x="139" y="40"/>
                  </a:moveTo>
                  <a:lnTo>
                    <a:pt x="154" y="63"/>
                  </a:lnTo>
                  <a:lnTo>
                    <a:pt x="154" y="67"/>
                  </a:lnTo>
                  <a:lnTo>
                    <a:pt x="153" y="68"/>
                  </a:lnTo>
                  <a:lnTo>
                    <a:pt x="150" y="72"/>
                  </a:lnTo>
                  <a:lnTo>
                    <a:pt x="140" y="78"/>
                  </a:lnTo>
                  <a:lnTo>
                    <a:pt x="128" y="72"/>
                  </a:lnTo>
                  <a:lnTo>
                    <a:pt x="127" y="68"/>
                  </a:lnTo>
                  <a:lnTo>
                    <a:pt x="125" y="64"/>
                  </a:lnTo>
                  <a:lnTo>
                    <a:pt x="118" y="68"/>
                  </a:lnTo>
                  <a:lnTo>
                    <a:pt x="108" y="74"/>
                  </a:lnTo>
                  <a:lnTo>
                    <a:pt x="93" y="73"/>
                  </a:lnTo>
                  <a:lnTo>
                    <a:pt x="94" y="72"/>
                  </a:lnTo>
                  <a:lnTo>
                    <a:pt x="94" y="68"/>
                  </a:lnTo>
                  <a:lnTo>
                    <a:pt x="95" y="55"/>
                  </a:lnTo>
                  <a:lnTo>
                    <a:pt x="107" y="48"/>
                  </a:lnTo>
                  <a:lnTo>
                    <a:pt x="108" y="53"/>
                  </a:lnTo>
                  <a:lnTo>
                    <a:pt x="136" y="38"/>
                  </a:lnTo>
                  <a:lnTo>
                    <a:pt x="139" y="40"/>
                  </a:lnTo>
                  <a:moveTo>
                    <a:pt x="212" y="12"/>
                  </a:moveTo>
                  <a:lnTo>
                    <a:pt x="186" y="27"/>
                  </a:lnTo>
                  <a:lnTo>
                    <a:pt x="180" y="22"/>
                  </a:lnTo>
                  <a:lnTo>
                    <a:pt x="186" y="12"/>
                  </a:lnTo>
                  <a:lnTo>
                    <a:pt x="198" y="6"/>
                  </a:lnTo>
                  <a:lnTo>
                    <a:pt x="212" y="12"/>
                  </a:lnTo>
                  <a:moveTo>
                    <a:pt x="235" y="9"/>
                  </a:moveTo>
                  <a:lnTo>
                    <a:pt x="225" y="21"/>
                  </a:lnTo>
                  <a:lnTo>
                    <a:pt x="230" y="21"/>
                  </a:lnTo>
                  <a:lnTo>
                    <a:pt x="234" y="19"/>
                  </a:lnTo>
                  <a:lnTo>
                    <a:pt x="238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5" y="25"/>
                  </a:lnTo>
                  <a:lnTo>
                    <a:pt x="243" y="36"/>
                  </a:lnTo>
                  <a:lnTo>
                    <a:pt x="247" y="40"/>
                  </a:lnTo>
                  <a:lnTo>
                    <a:pt x="253" y="42"/>
                  </a:lnTo>
                  <a:lnTo>
                    <a:pt x="253" y="38"/>
                  </a:lnTo>
                  <a:lnTo>
                    <a:pt x="255" y="36"/>
                  </a:lnTo>
                  <a:lnTo>
                    <a:pt x="258" y="39"/>
                  </a:lnTo>
                  <a:lnTo>
                    <a:pt x="258" y="42"/>
                  </a:lnTo>
                  <a:lnTo>
                    <a:pt x="259" y="43"/>
                  </a:lnTo>
                  <a:lnTo>
                    <a:pt x="259" y="47"/>
                  </a:lnTo>
                  <a:lnTo>
                    <a:pt x="268" y="52"/>
                  </a:lnTo>
                  <a:lnTo>
                    <a:pt x="270" y="51"/>
                  </a:lnTo>
                  <a:lnTo>
                    <a:pt x="283" y="44"/>
                  </a:lnTo>
                  <a:lnTo>
                    <a:pt x="294" y="48"/>
                  </a:lnTo>
                  <a:lnTo>
                    <a:pt x="304" y="47"/>
                  </a:lnTo>
                  <a:lnTo>
                    <a:pt x="308" y="59"/>
                  </a:lnTo>
                  <a:lnTo>
                    <a:pt x="318" y="56"/>
                  </a:lnTo>
                  <a:lnTo>
                    <a:pt x="323" y="60"/>
                  </a:lnTo>
                  <a:lnTo>
                    <a:pt x="325" y="51"/>
                  </a:lnTo>
                  <a:lnTo>
                    <a:pt x="336" y="50"/>
                  </a:lnTo>
                  <a:lnTo>
                    <a:pt x="343" y="48"/>
                  </a:lnTo>
                  <a:lnTo>
                    <a:pt x="344" y="44"/>
                  </a:lnTo>
                  <a:lnTo>
                    <a:pt x="340" y="36"/>
                  </a:lnTo>
                  <a:lnTo>
                    <a:pt x="347" y="35"/>
                  </a:lnTo>
                  <a:lnTo>
                    <a:pt x="351" y="26"/>
                  </a:lnTo>
                  <a:lnTo>
                    <a:pt x="357" y="25"/>
                  </a:lnTo>
                  <a:lnTo>
                    <a:pt x="361" y="15"/>
                  </a:lnTo>
                  <a:lnTo>
                    <a:pt x="376" y="17"/>
                  </a:lnTo>
                  <a:lnTo>
                    <a:pt x="389" y="18"/>
                  </a:lnTo>
                  <a:lnTo>
                    <a:pt x="393" y="19"/>
                  </a:lnTo>
                  <a:lnTo>
                    <a:pt x="395" y="19"/>
                  </a:lnTo>
                  <a:lnTo>
                    <a:pt x="397" y="19"/>
                  </a:lnTo>
                  <a:lnTo>
                    <a:pt x="410" y="15"/>
                  </a:lnTo>
                  <a:lnTo>
                    <a:pt x="421" y="18"/>
                  </a:lnTo>
                  <a:lnTo>
                    <a:pt x="425" y="18"/>
                  </a:lnTo>
                  <a:lnTo>
                    <a:pt x="465" y="13"/>
                  </a:lnTo>
                  <a:lnTo>
                    <a:pt x="470" y="15"/>
                  </a:lnTo>
                  <a:lnTo>
                    <a:pt x="482" y="10"/>
                  </a:lnTo>
                  <a:lnTo>
                    <a:pt x="499" y="17"/>
                  </a:lnTo>
                  <a:lnTo>
                    <a:pt x="496" y="22"/>
                  </a:lnTo>
                  <a:lnTo>
                    <a:pt x="490" y="31"/>
                  </a:lnTo>
                  <a:lnTo>
                    <a:pt x="488" y="35"/>
                  </a:lnTo>
                  <a:lnTo>
                    <a:pt x="482" y="44"/>
                  </a:lnTo>
                  <a:lnTo>
                    <a:pt x="476" y="53"/>
                  </a:lnTo>
                  <a:lnTo>
                    <a:pt x="476" y="55"/>
                  </a:lnTo>
                  <a:lnTo>
                    <a:pt x="473" y="60"/>
                  </a:lnTo>
                  <a:lnTo>
                    <a:pt x="471" y="64"/>
                  </a:lnTo>
                  <a:lnTo>
                    <a:pt x="469" y="68"/>
                  </a:lnTo>
                  <a:lnTo>
                    <a:pt x="467" y="70"/>
                  </a:lnTo>
                  <a:lnTo>
                    <a:pt x="463" y="77"/>
                  </a:lnTo>
                  <a:lnTo>
                    <a:pt x="459" y="85"/>
                  </a:lnTo>
                  <a:lnTo>
                    <a:pt x="454" y="94"/>
                  </a:lnTo>
                  <a:lnTo>
                    <a:pt x="452" y="98"/>
                  </a:lnTo>
                  <a:lnTo>
                    <a:pt x="450" y="101"/>
                  </a:lnTo>
                  <a:lnTo>
                    <a:pt x="448" y="107"/>
                  </a:lnTo>
                  <a:lnTo>
                    <a:pt x="445" y="110"/>
                  </a:lnTo>
                  <a:lnTo>
                    <a:pt x="444" y="112"/>
                  </a:lnTo>
                  <a:lnTo>
                    <a:pt x="441" y="119"/>
                  </a:lnTo>
                  <a:lnTo>
                    <a:pt x="437" y="123"/>
                  </a:lnTo>
                  <a:lnTo>
                    <a:pt x="433" y="131"/>
                  </a:lnTo>
                  <a:lnTo>
                    <a:pt x="427" y="142"/>
                  </a:lnTo>
                  <a:lnTo>
                    <a:pt x="424" y="149"/>
                  </a:lnTo>
                  <a:lnTo>
                    <a:pt x="421" y="158"/>
                  </a:lnTo>
                  <a:lnTo>
                    <a:pt x="427" y="162"/>
                  </a:lnTo>
                  <a:lnTo>
                    <a:pt x="432" y="166"/>
                  </a:lnTo>
                  <a:lnTo>
                    <a:pt x="436" y="169"/>
                  </a:lnTo>
                  <a:lnTo>
                    <a:pt x="442" y="174"/>
                  </a:lnTo>
                  <a:lnTo>
                    <a:pt x="448" y="178"/>
                  </a:lnTo>
                  <a:lnTo>
                    <a:pt x="454" y="180"/>
                  </a:lnTo>
                  <a:lnTo>
                    <a:pt x="466" y="184"/>
                  </a:lnTo>
                  <a:lnTo>
                    <a:pt x="470" y="186"/>
                  </a:lnTo>
                  <a:lnTo>
                    <a:pt x="473" y="190"/>
                  </a:lnTo>
                  <a:lnTo>
                    <a:pt x="474" y="196"/>
                  </a:lnTo>
                  <a:lnTo>
                    <a:pt x="474" y="197"/>
                  </a:lnTo>
                  <a:lnTo>
                    <a:pt x="474" y="207"/>
                  </a:lnTo>
                  <a:lnTo>
                    <a:pt x="474" y="212"/>
                  </a:lnTo>
                  <a:lnTo>
                    <a:pt x="475" y="214"/>
                  </a:lnTo>
                  <a:lnTo>
                    <a:pt x="475" y="229"/>
                  </a:lnTo>
                  <a:lnTo>
                    <a:pt x="476" y="237"/>
                  </a:lnTo>
                  <a:lnTo>
                    <a:pt x="476" y="245"/>
                  </a:lnTo>
                  <a:lnTo>
                    <a:pt x="476" y="252"/>
                  </a:lnTo>
                  <a:lnTo>
                    <a:pt x="478" y="260"/>
                  </a:lnTo>
                  <a:lnTo>
                    <a:pt x="476" y="263"/>
                  </a:lnTo>
                  <a:lnTo>
                    <a:pt x="474" y="269"/>
                  </a:lnTo>
                  <a:lnTo>
                    <a:pt x="471" y="273"/>
                  </a:lnTo>
                  <a:lnTo>
                    <a:pt x="470" y="277"/>
                  </a:lnTo>
                  <a:lnTo>
                    <a:pt x="467" y="284"/>
                  </a:lnTo>
                  <a:lnTo>
                    <a:pt x="465" y="288"/>
                  </a:lnTo>
                  <a:lnTo>
                    <a:pt x="462" y="296"/>
                  </a:lnTo>
                  <a:lnTo>
                    <a:pt x="459" y="300"/>
                  </a:lnTo>
                  <a:lnTo>
                    <a:pt x="457" y="305"/>
                  </a:lnTo>
                  <a:lnTo>
                    <a:pt x="454" y="310"/>
                  </a:lnTo>
                  <a:lnTo>
                    <a:pt x="449" y="309"/>
                  </a:lnTo>
                  <a:lnTo>
                    <a:pt x="449" y="307"/>
                  </a:lnTo>
                  <a:lnTo>
                    <a:pt x="445" y="307"/>
                  </a:lnTo>
                  <a:lnTo>
                    <a:pt x="440" y="305"/>
                  </a:lnTo>
                  <a:lnTo>
                    <a:pt x="438" y="305"/>
                  </a:lnTo>
                  <a:lnTo>
                    <a:pt x="436" y="303"/>
                  </a:lnTo>
                  <a:lnTo>
                    <a:pt x="425" y="300"/>
                  </a:lnTo>
                  <a:lnTo>
                    <a:pt x="424" y="300"/>
                  </a:lnTo>
                  <a:lnTo>
                    <a:pt x="419" y="298"/>
                  </a:lnTo>
                  <a:lnTo>
                    <a:pt x="415" y="297"/>
                  </a:lnTo>
                  <a:lnTo>
                    <a:pt x="404" y="294"/>
                  </a:lnTo>
                  <a:lnTo>
                    <a:pt x="394" y="292"/>
                  </a:lnTo>
                  <a:lnTo>
                    <a:pt x="386" y="289"/>
                  </a:lnTo>
                  <a:lnTo>
                    <a:pt x="377" y="288"/>
                  </a:lnTo>
                  <a:lnTo>
                    <a:pt x="366" y="285"/>
                  </a:lnTo>
                  <a:lnTo>
                    <a:pt x="361" y="286"/>
                  </a:lnTo>
                  <a:lnTo>
                    <a:pt x="360" y="288"/>
                  </a:lnTo>
                  <a:lnTo>
                    <a:pt x="353" y="289"/>
                  </a:lnTo>
                  <a:lnTo>
                    <a:pt x="352" y="289"/>
                  </a:lnTo>
                  <a:lnTo>
                    <a:pt x="342" y="292"/>
                  </a:lnTo>
                  <a:lnTo>
                    <a:pt x="336" y="293"/>
                  </a:lnTo>
                  <a:lnTo>
                    <a:pt x="334" y="294"/>
                  </a:lnTo>
                  <a:lnTo>
                    <a:pt x="327" y="298"/>
                  </a:lnTo>
                  <a:lnTo>
                    <a:pt x="323" y="302"/>
                  </a:lnTo>
                  <a:lnTo>
                    <a:pt x="314" y="309"/>
                  </a:lnTo>
                  <a:lnTo>
                    <a:pt x="311" y="310"/>
                  </a:lnTo>
                  <a:lnTo>
                    <a:pt x="305" y="315"/>
                  </a:lnTo>
                  <a:lnTo>
                    <a:pt x="304" y="318"/>
                  </a:lnTo>
                  <a:lnTo>
                    <a:pt x="301" y="322"/>
                  </a:lnTo>
                  <a:lnTo>
                    <a:pt x="296" y="330"/>
                  </a:lnTo>
                  <a:lnTo>
                    <a:pt x="292" y="336"/>
                  </a:lnTo>
                  <a:lnTo>
                    <a:pt x="287" y="344"/>
                  </a:lnTo>
                  <a:lnTo>
                    <a:pt x="284" y="348"/>
                  </a:lnTo>
                  <a:lnTo>
                    <a:pt x="281" y="352"/>
                  </a:lnTo>
                  <a:lnTo>
                    <a:pt x="280" y="356"/>
                  </a:lnTo>
                  <a:lnTo>
                    <a:pt x="275" y="362"/>
                  </a:lnTo>
                  <a:lnTo>
                    <a:pt x="272" y="366"/>
                  </a:lnTo>
                  <a:lnTo>
                    <a:pt x="270" y="369"/>
                  </a:lnTo>
                  <a:lnTo>
                    <a:pt x="267" y="373"/>
                  </a:lnTo>
                  <a:lnTo>
                    <a:pt x="263" y="379"/>
                  </a:lnTo>
                  <a:lnTo>
                    <a:pt x="260" y="382"/>
                  </a:lnTo>
                  <a:lnTo>
                    <a:pt x="258" y="389"/>
                  </a:lnTo>
                  <a:lnTo>
                    <a:pt x="256" y="394"/>
                  </a:lnTo>
                  <a:lnTo>
                    <a:pt x="251" y="399"/>
                  </a:lnTo>
                  <a:lnTo>
                    <a:pt x="247" y="404"/>
                  </a:lnTo>
                  <a:lnTo>
                    <a:pt x="243" y="408"/>
                  </a:lnTo>
                  <a:lnTo>
                    <a:pt x="241" y="411"/>
                  </a:lnTo>
                  <a:lnTo>
                    <a:pt x="238" y="413"/>
                  </a:lnTo>
                  <a:lnTo>
                    <a:pt x="239" y="417"/>
                  </a:lnTo>
                  <a:lnTo>
                    <a:pt x="241" y="429"/>
                  </a:lnTo>
                  <a:lnTo>
                    <a:pt x="242" y="434"/>
                  </a:lnTo>
                  <a:lnTo>
                    <a:pt x="245" y="445"/>
                  </a:lnTo>
                  <a:lnTo>
                    <a:pt x="242" y="449"/>
                  </a:lnTo>
                  <a:lnTo>
                    <a:pt x="239" y="454"/>
                  </a:lnTo>
                  <a:lnTo>
                    <a:pt x="234" y="462"/>
                  </a:lnTo>
                  <a:lnTo>
                    <a:pt x="229" y="472"/>
                  </a:lnTo>
                  <a:lnTo>
                    <a:pt x="228" y="476"/>
                  </a:lnTo>
                  <a:lnTo>
                    <a:pt x="226" y="479"/>
                  </a:lnTo>
                  <a:lnTo>
                    <a:pt x="225" y="480"/>
                  </a:lnTo>
                  <a:lnTo>
                    <a:pt x="225" y="482"/>
                  </a:lnTo>
                  <a:lnTo>
                    <a:pt x="224" y="482"/>
                  </a:lnTo>
                  <a:lnTo>
                    <a:pt x="221" y="485"/>
                  </a:lnTo>
                  <a:lnTo>
                    <a:pt x="221" y="487"/>
                  </a:lnTo>
                  <a:lnTo>
                    <a:pt x="218" y="489"/>
                  </a:lnTo>
                  <a:lnTo>
                    <a:pt x="213" y="499"/>
                  </a:lnTo>
                  <a:lnTo>
                    <a:pt x="216" y="505"/>
                  </a:lnTo>
                  <a:lnTo>
                    <a:pt x="218" y="513"/>
                  </a:lnTo>
                  <a:lnTo>
                    <a:pt x="220" y="518"/>
                  </a:lnTo>
                  <a:lnTo>
                    <a:pt x="221" y="519"/>
                  </a:lnTo>
                  <a:lnTo>
                    <a:pt x="221" y="522"/>
                  </a:lnTo>
                  <a:lnTo>
                    <a:pt x="215" y="519"/>
                  </a:lnTo>
                  <a:lnTo>
                    <a:pt x="207" y="518"/>
                  </a:lnTo>
                  <a:lnTo>
                    <a:pt x="180" y="519"/>
                  </a:lnTo>
                  <a:lnTo>
                    <a:pt x="171" y="519"/>
                  </a:lnTo>
                  <a:lnTo>
                    <a:pt x="152" y="480"/>
                  </a:lnTo>
                  <a:lnTo>
                    <a:pt x="137" y="476"/>
                  </a:lnTo>
                  <a:lnTo>
                    <a:pt x="120" y="472"/>
                  </a:lnTo>
                  <a:lnTo>
                    <a:pt x="94" y="476"/>
                  </a:lnTo>
                  <a:lnTo>
                    <a:pt x="81" y="471"/>
                  </a:lnTo>
                  <a:lnTo>
                    <a:pt x="81" y="455"/>
                  </a:lnTo>
                  <a:lnTo>
                    <a:pt x="81" y="449"/>
                  </a:lnTo>
                  <a:lnTo>
                    <a:pt x="81" y="447"/>
                  </a:lnTo>
                  <a:lnTo>
                    <a:pt x="86" y="445"/>
                  </a:lnTo>
                  <a:lnTo>
                    <a:pt x="89" y="444"/>
                  </a:lnTo>
                  <a:lnTo>
                    <a:pt x="91" y="438"/>
                  </a:lnTo>
                  <a:lnTo>
                    <a:pt x="78" y="434"/>
                  </a:lnTo>
                  <a:lnTo>
                    <a:pt x="73" y="430"/>
                  </a:lnTo>
                  <a:lnTo>
                    <a:pt x="73" y="423"/>
                  </a:lnTo>
                  <a:lnTo>
                    <a:pt x="81" y="417"/>
                  </a:lnTo>
                  <a:lnTo>
                    <a:pt x="88" y="416"/>
                  </a:lnTo>
                  <a:lnTo>
                    <a:pt x="90" y="413"/>
                  </a:lnTo>
                  <a:lnTo>
                    <a:pt x="91" y="412"/>
                  </a:lnTo>
                  <a:lnTo>
                    <a:pt x="94" y="407"/>
                  </a:lnTo>
                  <a:lnTo>
                    <a:pt x="94" y="400"/>
                  </a:lnTo>
                  <a:lnTo>
                    <a:pt x="91" y="400"/>
                  </a:lnTo>
                  <a:lnTo>
                    <a:pt x="89" y="399"/>
                  </a:lnTo>
                  <a:lnTo>
                    <a:pt x="88" y="399"/>
                  </a:lnTo>
                  <a:lnTo>
                    <a:pt x="82" y="403"/>
                  </a:lnTo>
                  <a:lnTo>
                    <a:pt x="76" y="407"/>
                  </a:lnTo>
                  <a:lnTo>
                    <a:pt x="70" y="410"/>
                  </a:lnTo>
                  <a:lnTo>
                    <a:pt x="64" y="413"/>
                  </a:lnTo>
                  <a:lnTo>
                    <a:pt x="59" y="412"/>
                  </a:lnTo>
                  <a:lnTo>
                    <a:pt x="57" y="408"/>
                  </a:lnTo>
                  <a:lnTo>
                    <a:pt x="64" y="403"/>
                  </a:lnTo>
                  <a:lnTo>
                    <a:pt x="64" y="402"/>
                  </a:lnTo>
                  <a:lnTo>
                    <a:pt x="68" y="399"/>
                  </a:lnTo>
                  <a:lnTo>
                    <a:pt x="74" y="396"/>
                  </a:lnTo>
                  <a:lnTo>
                    <a:pt x="78" y="394"/>
                  </a:lnTo>
                  <a:lnTo>
                    <a:pt x="86" y="393"/>
                  </a:lnTo>
                  <a:lnTo>
                    <a:pt x="86" y="391"/>
                  </a:lnTo>
                  <a:lnTo>
                    <a:pt x="89" y="386"/>
                  </a:lnTo>
                  <a:lnTo>
                    <a:pt x="91" y="385"/>
                  </a:lnTo>
                  <a:lnTo>
                    <a:pt x="98" y="378"/>
                  </a:lnTo>
                  <a:lnTo>
                    <a:pt x="102" y="375"/>
                  </a:lnTo>
                  <a:lnTo>
                    <a:pt x="105" y="375"/>
                  </a:lnTo>
                  <a:lnTo>
                    <a:pt x="112" y="375"/>
                  </a:lnTo>
                  <a:lnTo>
                    <a:pt x="122" y="377"/>
                  </a:lnTo>
                  <a:lnTo>
                    <a:pt x="123" y="377"/>
                  </a:lnTo>
                  <a:lnTo>
                    <a:pt x="131" y="369"/>
                  </a:lnTo>
                  <a:lnTo>
                    <a:pt x="135" y="364"/>
                  </a:lnTo>
                  <a:lnTo>
                    <a:pt x="143" y="362"/>
                  </a:lnTo>
                  <a:lnTo>
                    <a:pt x="154" y="358"/>
                  </a:lnTo>
                  <a:lnTo>
                    <a:pt x="158" y="353"/>
                  </a:lnTo>
                  <a:lnTo>
                    <a:pt x="157" y="348"/>
                  </a:lnTo>
                  <a:lnTo>
                    <a:pt x="157" y="345"/>
                  </a:lnTo>
                  <a:lnTo>
                    <a:pt x="156" y="343"/>
                  </a:lnTo>
                  <a:lnTo>
                    <a:pt x="149" y="343"/>
                  </a:lnTo>
                  <a:lnTo>
                    <a:pt x="144" y="341"/>
                  </a:lnTo>
                  <a:lnTo>
                    <a:pt x="143" y="338"/>
                  </a:lnTo>
                  <a:lnTo>
                    <a:pt x="150" y="334"/>
                  </a:lnTo>
                  <a:lnTo>
                    <a:pt x="152" y="331"/>
                  </a:lnTo>
                  <a:lnTo>
                    <a:pt x="154" y="326"/>
                  </a:lnTo>
                  <a:lnTo>
                    <a:pt x="154" y="315"/>
                  </a:lnTo>
                  <a:lnTo>
                    <a:pt x="152" y="315"/>
                  </a:lnTo>
                  <a:lnTo>
                    <a:pt x="150" y="315"/>
                  </a:lnTo>
                  <a:lnTo>
                    <a:pt x="149" y="315"/>
                  </a:lnTo>
                  <a:lnTo>
                    <a:pt x="145" y="319"/>
                  </a:lnTo>
                  <a:lnTo>
                    <a:pt x="143" y="327"/>
                  </a:lnTo>
                  <a:lnTo>
                    <a:pt x="143" y="330"/>
                  </a:lnTo>
                  <a:lnTo>
                    <a:pt x="141" y="332"/>
                  </a:lnTo>
                  <a:lnTo>
                    <a:pt x="133" y="334"/>
                  </a:lnTo>
                  <a:lnTo>
                    <a:pt x="128" y="339"/>
                  </a:lnTo>
                  <a:lnTo>
                    <a:pt x="120" y="339"/>
                  </a:lnTo>
                  <a:lnTo>
                    <a:pt x="120" y="335"/>
                  </a:lnTo>
                  <a:lnTo>
                    <a:pt x="119" y="331"/>
                  </a:lnTo>
                  <a:lnTo>
                    <a:pt x="119" y="326"/>
                  </a:lnTo>
                  <a:lnTo>
                    <a:pt x="127" y="319"/>
                  </a:lnTo>
                  <a:lnTo>
                    <a:pt x="140" y="310"/>
                  </a:lnTo>
                  <a:lnTo>
                    <a:pt x="145" y="306"/>
                  </a:lnTo>
                  <a:lnTo>
                    <a:pt x="149" y="306"/>
                  </a:lnTo>
                  <a:lnTo>
                    <a:pt x="154" y="305"/>
                  </a:lnTo>
                  <a:lnTo>
                    <a:pt x="156" y="305"/>
                  </a:lnTo>
                  <a:lnTo>
                    <a:pt x="165" y="301"/>
                  </a:lnTo>
                  <a:lnTo>
                    <a:pt x="166" y="300"/>
                  </a:lnTo>
                  <a:lnTo>
                    <a:pt x="169" y="297"/>
                  </a:lnTo>
                  <a:lnTo>
                    <a:pt x="165" y="296"/>
                  </a:lnTo>
                  <a:lnTo>
                    <a:pt x="162" y="294"/>
                  </a:lnTo>
                  <a:lnTo>
                    <a:pt x="158" y="294"/>
                  </a:lnTo>
                  <a:lnTo>
                    <a:pt x="150" y="292"/>
                  </a:lnTo>
                  <a:lnTo>
                    <a:pt x="140" y="292"/>
                  </a:lnTo>
                  <a:lnTo>
                    <a:pt x="140" y="284"/>
                  </a:lnTo>
                  <a:lnTo>
                    <a:pt x="148" y="280"/>
                  </a:lnTo>
                  <a:lnTo>
                    <a:pt x="150" y="279"/>
                  </a:lnTo>
                  <a:lnTo>
                    <a:pt x="156" y="275"/>
                  </a:lnTo>
                  <a:lnTo>
                    <a:pt x="152" y="271"/>
                  </a:lnTo>
                  <a:lnTo>
                    <a:pt x="150" y="269"/>
                  </a:lnTo>
                  <a:lnTo>
                    <a:pt x="146" y="271"/>
                  </a:lnTo>
                  <a:lnTo>
                    <a:pt x="145" y="272"/>
                  </a:lnTo>
                  <a:lnTo>
                    <a:pt x="136" y="277"/>
                  </a:lnTo>
                  <a:lnTo>
                    <a:pt x="133" y="281"/>
                  </a:lnTo>
                  <a:lnTo>
                    <a:pt x="131" y="290"/>
                  </a:lnTo>
                  <a:lnTo>
                    <a:pt x="131" y="294"/>
                  </a:lnTo>
                  <a:lnTo>
                    <a:pt x="124" y="300"/>
                  </a:lnTo>
                  <a:lnTo>
                    <a:pt x="120" y="302"/>
                  </a:lnTo>
                  <a:lnTo>
                    <a:pt x="112" y="307"/>
                  </a:lnTo>
                  <a:lnTo>
                    <a:pt x="106" y="314"/>
                  </a:lnTo>
                  <a:lnTo>
                    <a:pt x="98" y="319"/>
                  </a:lnTo>
                  <a:lnTo>
                    <a:pt x="90" y="326"/>
                  </a:lnTo>
                  <a:lnTo>
                    <a:pt x="84" y="330"/>
                  </a:lnTo>
                  <a:lnTo>
                    <a:pt x="77" y="331"/>
                  </a:lnTo>
                  <a:lnTo>
                    <a:pt x="68" y="336"/>
                  </a:lnTo>
                  <a:lnTo>
                    <a:pt x="61" y="340"/>
                  </a:lnTo>
                  <a:lnTo>
                    <a:pt x="60" y="343"/>
                  </a:lnTo>
                  <a:lnTo>
                    <a:pt x="60" y="344"/>
                  </a:lnTo>
                  <a:lnTo>
                    <a:pt x="64" y="344"/>
                  </a:lnTo>
                  <a:lnTo>
                    <a:pt x="67" y="343"/>
                  </a:lnTo>
                  <a:lnTo>
                    <a:pt x="70" y="341"/>
                  </a:lnTo>
                  <a:lnTo>
                    <a:pt x="77" y="339"/>
                  </a:lnTo>
                  <a:lnTo>
                    <a:pt x="85" y="335"/>
                  </a:lnTo>
                  <a:lnTo>
                    <a:pt x="94" y="332"/>
                  </a:lnTo>
                  <a:lnTo>
                    <a:pt x="98" y="330"/>
                  </a:lnTo>
                  <a:lnTo>
                    <a:pt x="101" y="327"/>
                  </a:lnTo>
                  <a:lnTo>
                    <a:pt x="102" y="326"/>
                  </a:lnTo>
                  <a:lnTo>
                    <a:pt x="106" y="323"/>
                  </a:lnTo>
                  <a:lnTo>
                    <a:pt x="110" y="327"/>
                  </a:lnTo>
                  <a:lnTo>
                    <a:pt x="108" y="336"/>
                  </a:lnTo>
                  <a:lnTo>
                    <a:pt x="107" y="341"/>
                  </a:lnTo>
                  <a:lnTo>
                    <a:pt x="107" y="343"/>
                  </a:lnTo>
                  <a:lnTo>
                    <a:pt x="103" y="348"/>
                  </a:lnTo>
                  <a:lnTo>
                    <a:pt x="102" y="351"/>
                  </a:lnTo>
                  <a:lnTo>
                    <a:pt x="97" y="358"/>
                  </a:lnTo>
                  <a:lnTo>
                    <a:pt x="94" y="365"/>
                  </a:lnTo>
                  <a:lnTo>
                    <a:pt x="88" y="369"/>
                  </a:lnTo>
                  <a:lnTo>
                    <a:pt x="84" y="370"/>
                  </a:lnTo>
                  <a:lnTo>
                    <a:pt x="74" y="373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0" y="382"/>
                  </a:lnTo>
                  <a:lnTo>
                    <a:pt x="53" y="389"/>
                  </a:lnTo>
                  <a:lnTo>
                    <a:pt x="51" y="390"/>
                  </a:lnTo>
                  <a:lnTo>
                    <a:pt x="48" y="393"/>
                  </a:lnTo>
                  <a:lnTo>
                    <a:pt x="42" y="398"/>
                  </a:lnTo>
                  <a:lnTo>
                    <a:pt x="36" y="402"/>
                  </a:lnTo>
                  <a:lnTo>
                    <a:pt x="25" y="406"/>
                  </a:lnTo>
                  <a:lnTo>
                    <a:pt x="10" y="410"/>
                  </a:lnTo>
                  <a:lnTo>
                    <a:pt x="10" y="411"/>
                  </a:lnTo>
                  <a:lnTo>
                    <a:pt x="2" y="416"/>
                  </a:lnTo>
                  <a:lnTo>
                    <a:pt x="0" y="403"/>
                  </a:lnTo>
                  <a:lnTo>
                    <a:pt x="10" y="390"/>
                  </a:lnTo>
                  <a:lnTo>
                    <a:pt x="15" y="381"/>
                  </a:lnTo>
                  <a:lnTo>
                    <a:pt x="39" y="364"/>
                  </a:lnTo>
                  <a:lnTo>
                    <a:pt x="39" y="358"/>
                  </a:lnTo>
                  <a:lnTo>
                    <a:pt x="38" y="352"/>
                  </a:lnTo>
                  <a:lnTo>
                    <a:pt x="39" y="349"/>
                  </a:lnTo>
                  <a:lnTo>
                    <a:pt x="42" y="355"/>
                  </a:lnTo>
                  <a:lnTo>
                    <a:pt x="63" y="321"/>
                  </a:lnTo>
                  <a:lnTo>
                    <a:pt x="74" y="313"/>
                  </a:lnTo>
                  <a:lnTo>
                    <a:pt x="82" y="301"/>
                  </a:lnTo>
                  <a:lnTo>
                    <a:pt x="82" y="289"/>
                  </a:lnTo>
                  <a:lnTo>
                    <a:pt x="88" y="284"/>
                  </a:lnTo>
                  <a:lnTo>
                    <a:pt x="89" y="283"/>
                  </a:lnTo>
                  <a:lnTo>
                    <a:pt x="91" y="273"/>
                  </a:lnTo>
                  <a:lnTo>
                    <a:pt x="97" y="272"/>
                  </a:lnTo>
                  <a:lnTo>
                    <a:pt x="95" y="268"/>
                  </a:lnTo>
                  <a:lnTo>
                    <a:pt x="86" y="267"/>
                  </a:lnTo>
                  <a:lnTo>
                    <a:pt x="82" y="250"/>
                  </a:lnTo>
                  <a:lnTo>
                    <a:pt x="99" y="243"/>
                  </a:lnTo>
                  <a:lnTo>
                    <a:pt x="101" y="238"/>
                  </a:lnTo>
                  <a:lnTo>
                    <a:pt x="105" y="229"/>
                  </a:lnTo>
                  <a:lnTo>
                    <a:pt x="106" y="224"/>
                  </a:lnTo>
                  <a:lnTo>
                    <a:pt x="85" y="213"/>
                  </a:lnTo>
                  <a:lnTo>
                    <a:pt x="82" y="208"/>
                  </a:lnTo>
                  <a:lnTo>
                    <a:pt x="81" y="205"/>
                  </a:lnTo>
                  <a:lnTo>
                    <a:pt x="82" y="197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73" y="196"/>
                  </a:lnTo>
                  <a:lnTo>
                    <a:pt x="63" y="184"/>
                  </a:lnTo>
                  <a:lnTo>
                    <a:pt x="65" y="186"/>
                  </a:lnTo>
                  <a:lnTo>
                    <a:pt x="68" y="184"/>
                  </a:lnTo>
                  <a:lnTo>
                    <a:pt x="63" y="178"/>
                  </a:lnTo>
                  <a:lnTo>
                    <a:pt x="67" y="175"/>
                  </a:lnTo>
                  <a:lnTo>
                    <a:pt x="68" y="177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91" y="197"/>
                  </a:lnTo>
                  <a:lnTo>
                    <a:pt x="97" y="194"/>
                  </a:lnTo>
                  <a:lnTo>
                    <a:pt x="95" y="190"/>
                  </a:lnTo>
                  <a:lnTo>
                    <a:pt x="94" y="183"/>
                  </a:lnTo>
                  <a:lnTo>
                    <a:pt x="93" y="180"/>
                  </a:lnTo>
                  <a:lnTo>
                    <a:pt x="84" y="177"/>
                  </a:lnTo>
                  <a:lnTo>
                    <a:pt x="84" y="170"/>
                  </a:lnTo>
                  <a:lnTo>
                    <a:pt x="93" y="173"/>
                  </a:lnTo>
                  <a:lnTo>
                    <a:pt x="98" y="173"/>
                  </a:lnTo>
                  <a:lnTo>
                    <a:pt x="95" y="163"/>
                  </a:lnTo>
                  <a:lnTo>
                    <a:pt x="103" y="165"/>
                  </a:lnTo>
                  <a:lnTo>
                    <a:pt x="106" y="165"/>
                  </a:lnTo>
                  <a:lnTo>
                    <a:pt x="107" y="163"/>
                  </a:lnTo>
                  <a:lnTo>
                    <a:pt x="114" y="166"/>
                  </a:lnTo>
                  <a:lnTo>
                    <a:pt x="115" y="158"/>
                  </a:lnTo>
                  <a:lnTo>
                    <a:pt x="114" y="149"/>
                  </a:lnTo>
                  <a:lnTo>
                    <a:pt x="108" y="142"/>
                  </a:lnTo>
                  <a:lnTo>
                    <a:pt x="115" y="137"/>
                  </a:lnTo>
                  <a:lnTo>
                    <a:pt x="119" y="141"/>
                  </a:lnTo>
                  <a:lnTo>
                    <a:pt x="127" y="149"/>
                  </a:lnTo>
                  <a:lnTo>
                    <a:pt x="125" y="156"/>
                  </a:lnTo>
                  <a:lnTo>
                    <a:pt x="125" y="162"/>
                  </a:lnTo>
                  <a:lnTo>
                    <a:pt x="137" y="173"/>
                  </a:lnTo>
                  <a:lnTo>
                    <a:pt x="136" y="182"/>
                  </a:lnTo>
                  <a:lnTo>
                    <a:pt x="150" y="180"/>
                  </a:lnTo>
                  <a:lnTo>
                    <a:pt x="152" y="184"/>
                  </a:lnTo>
                  <a:lnTo>
                    <a:pt x="153" y="187"/>
                  </a:lnTo>
                  <a:lnTo>
                    <a:pt x="152" y="190"/>
                  </a:lnTo>
                  <a:lnTo>
                    <a:pt x="148" y="196"/>
                  </a:lnTo>
                  <a:lnTo>
                    <a:pt x="140" y="213"/>
                  </a:lnTo>
                  <a:lnTo>
                    <a:pt x="141" y="213"/>
                  </a:lnTo>
                  <a:lnTo>
                    <a:pt x="145" y="213"/>
                  </a:lnTo>
                  <a:lnTo>
                    <a:pt x="148" y="209"/>
                  </a:lnTo>
                  <a:lnTo>
                    <a:pt x="153" y="204"/>
                  </a:lnTo>
                  <a:lnTo>
                    <a:pt x="158" y="197"/>
                  </a:lnTo>
                  <a:lnTo>
                    <a:pt x="161" y="195"/>
                  </a:lnTo>
                  <a:lnTo>
                    <a:pt x="165" y="186"/>
                  </a:lnTo>
                  <a:lnTo>
                    <a:pt x="171" y="186"/>
                  </a:lnTo>
                  <a:lnTo>
                    <a:pt x="178" y="183"/>
                  </a:lnTo>
                  <a:lnTo>
                    <a:pt x="182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4" y="173"/>
                  </a:lnTo>
                  <a:lnTo>
                    <a:pt x="178" y="175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8" y="163"/>
                  </a:lnTo>
                  <a:lnTo>
                    <a:pt x="184" y="158"/>
                  </a:lnTo>
                  <a:lnTo>
                    <a:pt x="198" y="152"/>
                  </a:lnTo>
                  <a:lnTo>
                    <a:pt x="201" y="148"/>
                  </a:lnTo>
                  <a:lnTo>
                    <a:pt x="201" y="145"/>
                  </a:lnTo>
                  <a:lnTo>
                    <a:pt x="200" y="142"/>
                  </a:lnTo>
                  <a:lnTo>
                    <a:pt x="196" y="144"/>
                  </a:lnTo>
                  <a:lnTo>
                    <a:pt x="192" y="146"/>
                  </a:lnTo>
                  <a:lnTo>
                    <a:pt x="188" y="141"/>
                  </a:lnTo>
                  <a:lnTo>
                    <a:pt x="182" y="146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66" y="157"/>
                  </a:lnTo>
                  <a:lnTo>
                    <a:pt x="158" y="150"/>
                  </a:lnTo>
                  <a:lnTo>
                    <a:pt x="161" y="144"/>
                  </a:lnTo>
                  <a:lnTo>
                    <a:pt x="165" y="131"/>
                  </a:lnTo>
                  <a:lnTo>
                    <a:pt x="166" y="125"/>
                  </a:lnTo>
                  <a:lnTo>
                    <a:pt x="169" y="116"/>
                  </a:lnTo>
                  <a:lnTo>
                    <a:pt x="169" y="115"/>
                  </a:lnTo>
                  <a:lnTo>
                    <a:pt x="170" y="112"/>
                  </a:lnTo>
                  <a:lnTo>
                    <a:pt x="178" y="107"/>
                  </a:lnTo>
                  <a:lnTo>
                    <a:pt x="183" y="103"/>
                  </a:lnTo>
                  <a:lnTo>
                    <a:pt x="188" y="105"/>
                  </a:lnTo>
                  <a:lnTo>
                    <a:pt x="190" y="106"/>
                  </a:lnTo>
                  <a:lnTo>
                    <a:pt x="191" y="103"/>
                  </a:lnTo>
                  <a:lnTo>
                    <a:pt x="191" y="99"/>
                  </a:lnTo>
                  <a:lnTo>
                    <a:pt x="196" y="99"/>
                  </a:lnTo>
                  <a:lnTo>
                    <a:pt x="207" y="98"/>
                  </a:lnTo>
                  <a:lnTo>
                    <a:pt x="216" y="95"/>
                  </a:lnTo>
                  <a:lnTo>
                    <a:pt x="218" y="91"/>
                  </a:lnTo>
                  <a:lnTo>
                    <a:pt x="207" y="90"/>
                  </a:lnTo>
                  <a:lnTo>
                    <a:pt x="196" y="84"/>
                  </a:lnTo>
                  <a:lnTo>
                    <a:pt x="207" y="82"/>
                  </a:lnTo>
                  <a:lnTo>
                    <a:pt x="204" y="77"/>
                  </a:lnTo>
                  <a:lnTo>
                    <a:pt x="211" y="70"/>
                  </a:lnTo>
                  <a:lnTo>
                    <a:pt x="216" y="68"/>
                  </a:lnTo>
                  <a:lnTo>
                    <a:pt x="228" y="63"/>
                  </a:lnTo>
                  <a:lnTo>
                    <a:pt x="233" y="60"/>
                  </a:lnTo>
                  <a:lnTo>
                    <a:pt x="241" y="59"/>
                  </a:lnTo>
                  <a:lnTo>
                    <a:pt x="245" y="55"/>
                  </a:lnTo>
                  <a:lnTo>
                    <a:pt x="250" y="55"/>
                  </a:lnTo>
                  <a:lnTo>
                    <a:pt x="251" y="55"/>
                  </a:lnTo>
                  <a:lnTo>
                    <a:pt x="256" y="57"/>
                  </a:lnTo>
                  <a:lnTo>
                    <a:pt x="262" y="60"/>
                  </a:lnTo>
                  <a:lnTo>
                    <a:pt x="270" y="61"/>
                  </a:lnTo>
                  <a:lnTo>
                    <a:pt x="273" y="64"/>
                  </a:lnTo>
                  <a:lnTo>
                    <a:pt x="279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0" y="68"/>
                  </a:lnTo>
                  <a:lnTo>
                    <a:pt x="281" y="65"/>
                  </a:lnTo>
                  <a:lnTo>
                    <a:pt x="281" y="64"/>
                  </a:lnTo>
                  <a:lnTo>
                    <a:pt x="275" y="59"/>
                  </a:lnTo>
                  <a:lnTo>
                    <a:pt x="268" y="53"/>
                  </a:lnTo>
                  <a:lnTo>
                    <a:pt x="262" y="55"/>
                  </a:lnTo>
                  <a:lnTo>
                    <a:pt x="259" y="53"/>
                  </a:lnTo>
                  <a:lnTo>
                    <a:pt x="251" y="48"/>
                  </a:lnTo>
                  <a:lnTo>
                    <a:pt x="245" y="50"/>
                  </a:lnTo>
                  <a:lnTo>
                    <a:pt x="237" y="53"/>
                  </a:lnTo>
                  <a:lnTo>
                    <a:pt x="232" y="55"/>
                  </a:lnTo>
                  <a:lnTo>
                    <a:pt x="222" y="59"/>
                  </a:lnTo>
                  <a:lnTo>
                    <a:pt x="216" y="61"/>
                  </a:lnTo>
                  <a:lnTo>
                    <a:pt x="209" y="64"/>
                  </a:lnTo>
                  <a:lnTo>
                    <a:pt x="203" y="68"/>
                  </a:lnTo>
                  <a:lnTo>
                    <a:pt x="201" y="68"/>
                  </a:lnTo>
                  <a:lnTo>
                    <a:pt x="195" y="72"/>
                  </a:lnTo>
                  <a:lnTo>
                    <a:pt x="194" y="80"/>
                  </a:lnTo>
                  <a:lnTo>
                    <a:pt x="187" y="84"/>
                  </a:lnTo>
                  <a:lnTo>
                    <a:pt x="178" y="86"/>
                  </a:lnTo>
                  <a:lnTo>
                    <a:pt x="177" y="86"/>
                  </a:lnTo>
                  <a:lnTo>
                    <a:pt x="175" y="89"/>
                  </a:lnTo>
                  <a:lnTo>
                    <a:pt x="173" y="94"/>
                  </a:lnTo>
                  <a:lnTo>
                    <a:pt x="166" y="101"/>
                  </a:lnTo>
                  <a:lnTo>
                    <a:pt x="153" y="105"/>
                  </a:lnTo>
                  <a:lnTo>
                    <a:pt x="152" y="106"/>
                  </a:lnTo>
                  <a:lnTo>
                    <a:pt x="144" y="105"/>
                  </a:lnTo>
                  <a:lnTo>
                    <a:pt x="150" y="101"/>
                  </a:lnTo>
                  <a:lnTo>
                    <a:pt x="166" y="94"/>
                  </a:lnTo>
                  <a:lnTo>
                    <a:pt x="166" y="87"/>
                  </a:lnTo>
                  <a:lnTo>
                    <a:pt x="152" y="86"/>
                  </a:lnTo>
                  <a:lnTo>
                    <a:pt x="156" y="80"/>
                  </a:lnTo>
                  <a:lnTo>
                    <a:pt x="158" y="78"/>
                  </a:lnTo>
                  <a:lnTo>
                    <a:pt x="177" y="73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69" y="70"/>
                  </a:lnTo>
                  <a:lnTo>
                    <a:pt x="158" y="73"/>
                  </a:lnTo>
                  <a:lnTo>
                    <a:pt x="156" y="73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9" y="59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80" y="61"/>
                  </a:lnTo>
                  <a:lnTo>
                    <a:pt x="186" y="60"/>
                  </a:lnTo>
                  <a:lnTo>
                    <a:pt x="183" y="53"/>
                  </a:lnTo>
                  <a:lnTo>
                    <a:pt x="182" y="52"/>
                  </a:lnTo>
                  <a:lnTo>
                    <a:pt x="187" y="51"/>
                  </a:lnTo>
                  <a:lnTo>
                    <a:pt x="188" y="50"/>
                  </a:lnTo>
                  <a:lnTo>
                    <a:pt x="196" y="50"/>
                  </a:lnTo>
                  <a:lnTo>
                    <a:pt x="203" y="51"/>
                  </a:lnTo>
                  <a:lnTo>
                    <a:pt x="211" y="44"/>
                  </a:lnTo>
                  <a:lnTo>
                    <a:pt x="203" y="43"/>
                  </a:lnTo>
                  <a:lnTo>
                    <a:pt x="195" y="43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4" y="40"/>
                  </a:lnTo>
                  <a:lnTo>
                    <a:pt x="196" y="38"/>
                  </a:lnTo>
                  <a:lnTo>
                    <a:pt x="199" y="35"/>
                  </a:lnTo>
                  <a:lnTo>
                    <a:pt x="203" y="34"/>
                  </a:lnTo>
                  <a:lnTo>
                    <a:pt x="204" y="35"/>
                  </a:lnTo>
                  <a:lnTo>
                    <a:pt x="213" y="39"/>
                  </a:lnTo>
                  <a:lnTo>
                    <a:pt x="217" y="36"/>
                  </a:lnTo>
                  <a:lnTo>
                    <a:pt x="220" y="34"/>
                  </a:lnTo>
                  <a:lnTo>
                    <a:pt x="225" y="30"/>
                  </a:lnTo>
                  <a:lnTo>
                    <a:pt x="224" y="27"/>
                  </a:lnTo>
                  <a:lnTo>
                    <a:pt x="222" y="27"/>
                  </a:lnTo>
                  <a:lnTo>
                    <a:pt x="217" y="30"/>
                  </a:lnTo>
                  <a:lnTo>
                    <a:pt x="212" y="34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2" y="25"/>
                  </a:lnTo>
                  <a:lnTo>
                    <a:pt x="217" y="15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1"/>
                  </a:lnTo>
                  <a:lnTo>
                    <a:pt x="235" y="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5" name="Freeform 1408"/>
            <p:cNvSpPr>
              <a:spLocks/>
            </p:cNvSpPr>
            <p:nvPr/>
          </p:nvSpPr>
          <p:spPr bwMode="auto">
            <a:xfrm>
              <a:off x="3793" y="2141"/>
              <a:ext cx="50" cy="57"/>
            </a:xfrm>
            <a:custGeom>
              <a:avLst/>
              <a:gdLst>
                <a:gd name="T0" fmla="*/ 43 w 50"/>
                <a:gd name="T1" fmla="*/ 24 h 57"/>
                <a:gd name="T2" fmla="*/ 43 w 50"/>
                <a:gd name="T3" fmla="*/ 27 h 57"/>
                <a:gd name="T4" fmla="*/ 48 w 50"/>
                <a:gd name="T5" fmla="*/ 25 h 57"/>
                <a:gd name="T6" fmla="*/ 50 w 50"/>
                <a:gd name="T7" fmla="*/ 30 h 57"/>
                <a:gd name="T8" fmla="*/ 48 w 50"/>
                <a:gd name="T9" fmla="*/ 32 h 57"/>
                <a:gd name="T10" fmla="*/ 46 w 50"/>
                <a:gd name="T11" fmla="*/ 34 h 57"/>
                <a:gd name="T12" fmla="*/ 35 w 50"/>
                <a:gd name="T13" fmla="*/ 38 h 57"/>
                <a:gd name="T14" fmla="*/ 28 w 50"/>
                <a:gd name="T15" fmla="*/ 38 h 57"/>
                <a:gd name="T16" fmla="*/ 22 w 50"/>
                <a:gd name="T17" fmla="*/ 37 h 57"/>
                <a:gd name="T18" fmla="*/ 21 w 50"/>
                <a:gd name="T19" fmla="*/ 40 h 57"/>
                <a:gd name="T20" fmla="*/ 25 w 50"/>
                <a:gd name="T21" fmla="*/ 44 h 57"/>
                <a:gd name="T22" fmla="*/ 33 w 50"/>
                <a:gd name="T23" fmla="*/ 46 h 57"/>
                <a:gd name="T24" fmla="*/ 34 w 50"/>
                <a:gd name="T25" fmla="*/ 53 h 57"/>
                <a:gd name="T26" fmla="*/ 33 w 50"/>
                <a:gd name="T27" fmla="*/ 54 h 57"/>
                <a:gd name="T28" fmla="*/ 30 w 50"/>
                <a:gd name="T29" fmla="*/ 51 h 57"/>
                <a:gd name="T30" fmla="*/ 28 w 50"/>
                <a:gd name="T31" fmla="*/ 53 h 57"/>
                <a:gd name="T32" fmla="*/ 28 w 50"/>
                <a:gd name="T33" fmla="*/ 57 h 57"/>
                <a:gd name="T34" fmla="*/ 22 w 50"/>
                <a:gd name="T35" fmla="*/ 55 h 57"/>
                <a:gd name="T36" fmla="*/ 18 w 50"/>
                <a:gd name="T37" fmla="*/ 51 h 57"/>
                <a:gd name="T38" fmla="*/ 20 w 50"/>
                <a:gd name="T39" fmla="*/ 40 h 57"/>
                <a:gd name="T40" fmla="*/ 20 w 50"/>
                <a:gd name="T41" fmla="*/ 38 h 57"/>
                <a:gd name="T42" fmla="*/ 18 w 50"/>
                <a:gd name="T43" fmla="*/ 37 h 57"/>
                <a:gd name="T44" fmla="*/ 13 w 50"/>
                <a:gd name="T45" fmla="*/ 36 h 57"/>
                <a:gd name="T46" fmla="*/ 9 w 50"/>
                <a:gd name="T47" fmla="*/ 34 h 57"/>
                <a:gd name="T48" fmla="*/ 5 w 50"/>
                <a:gd name="T49" fmla="*/ 36 h 57"/>
                <a:gd name="T50" fmla="*/ 0 w 50"/>
                <a:gd name="T51" fmla="*/ 36 h 57"/>
                <a:gd name="T52" fmla="*/ 10 w 50"/>
                <a:gd name="T53" fmla="*/ 24 h 57"/>
                <a:gd name="T54" fmla="*/ 9 w 50"/>
                <a:gd name="T55" fmla="*/ 16 h 57"/>
                <a:gd name="T56" fmla="*/ 9 w 50"/>
                <a:gd name="T57" fmla="*/ 15 h 57"/>
                <a:gd name="T58" fmla="*/ 7 w 50"/>
                <a:gd name="T59" fmla="*/ 15 h 57"/>
                <a:gd name="T60" fmla="*/ 13 w 50"/>
                <a:gd name="T61" fmla="*/ 10 h 57"/>
                <a:gd name="T62" fmla="*/ 16 w 50"/>
                <a:gd name="T63" fmla="*/ 16 h 57"/>
                <a:gd name="T64" fmla="*/ 17 w 50"/>
                <a:gd name="T65" fmla="*/ 19 h 57"/>
                <a:gd name="T66" fmla="*/ 14 w 50"/>
                <a:gd name="T67" fmla="*/ 24 h 57"/>
                <a:gd name="T68" fmla="*/ 13 w 50"/>
                <a:gd name="T69" fmla="*/ 25 h 57"/>
                <a:gd name="T70" fmla="*/ 12 w 50"/>
                <a:gd name="T71" fmla="*/ 30 h 57"/>
                <a:gd name="T72" fmla="*/ 9 w 50"/>
                <a:gd name="T73" fmla="*/ 33 h 57"/>
                <a:gd name="T74" fmla="*/ 10 w 50"/>
                <a:gd name="T75" fmla="*/ 34 h 57"/>
                <a:gd name="T76" fmla="*/ 17 w 50"/>
                <a:gd name="T77" fmla="*/ 32 h 57"/>
                <a:gd name="T78" fmla="*/ 18 w 50"/>
                <a:gd name="T79" fmla="*/ 33 h 57"/>
                <a:gd name="T80" fmla="*/ 20 w 50"/>
                <a:gd name="T81" fmla="*/ 34 h 57"/>
                <a:gd name="T82" fmla="*/ 21 w 50"/>
                <a:gd name="T83" fmla="*/ 32 h 57"/>
                <a:gd name="T84" fmla="*/ 22 w 50"/>
                <a:gd name="T85" fmla="*/ 32 h 57"/>
                <a:gd name="T86" fmla="*/ 22 w 50"/>
                <a:gd name="T87" fmla="*/ 25 h 57"/>
                <a:gd name="T88" fmla="*/ 24 w 50"/>
                <a:gd name="T89" fmla="*/ 21 h 57"/>
                <a:gd name="T90" fmla="*/ 28 w 50"/>
                <a:gd name="T91" fmla="*/ 20 h 57"/>
                <a:gd name="T92" fmla="*/ 28 w 50"/>
                <a:gd name="T93" fmla="*/ 7 h 57"/>
                <a:gd name="T94" fmla="*/ 41 w 50"/>
                <a:gd name="T95" fmla="*/ 0 h 57"/>
                <a:gd name="T96" fmla="*/ 46 w 50"/>
                <a:gd name="T97" fmla="*/ 11 h 57"/>
                <a:gd name="T98" fmla="*/ 47 w 50"/>
                <a:gd name="T99" fmla="*/ 15 h 57"/>
                <a:gd name="T100" fmla="*/ 43 w 50"/>
                <a:gd name="T101" fmla="*/ 24 h 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"/>
                <a:gd name="T154" fmla="*/ 0 h 57"/>
                <a:gd name="T155" fmla="*/ 50 w 50"/>
                <a:gd name="T156" fmla="*/ 57 h 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" h="57">
                  <a:moveTo>
                    <a:pt x="43" y="24"/>
                  </a:moveTo>
                  <a:lnTo>
                    <a:pt x="43" y="27"/>
                  </a:lnTo>
                  <a:lnTo>
                    <a:pt x="48" y="25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35" y="38"/>
                  </a:lnTo>
                  <a:lnTo>
                    <a:pt x="28" y="38"/>
                  </a:lnTo>
                  <a:lnTo>
                    <a:pt x="22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3" y="46"/>
                  </a:lnTo>
                  <a:lnTo>
                    <a:pt x="34" y="53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8" y="57"/>
                  </a:lnTo>
                  <a:lnTo>
                    <a:pt x="22" y="55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3" y="36"/>
                  </a:lnTo>
                  <a:lnTo>
                    <a:pt x="9" y="34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10" y="24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25"/>
                  </a:lnTo>
                  <a:lnTo>
                    <a:pt x="24" y="21"/>
                  </a:lnTo>
                  <a:lnTo>
                    <a:pt x="28" y="20"/>
                  </a:lnTo>
                  <a:lnTo>
                    <a:pt x="28" y="7"/>
                  </a:lnTo>
                  <a:lnTo>
                    <a:pt x="41" y="0"/>
                  </a:lnTo>
                  <a:lnTo>
                    <a:pt x="46" y="11"/>
                  </a:lnTo>
                  <a:lnTo>
                    <a:pt x="47" y="15"/>
                  </a:lnTo>
                  <a:lnTo>
                    <a:pt x="43" y="2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6" name="Freeform 1409"/>
            <p:cNvSpPr>
              <a:spLocks/>
            </p:cNvSpPr>
            <p:nvPr/>
          </p:nvSpPr>
          <p:spPr bwMode="auto">
            <a:xfrm>
              <a:off x="3815" y="2064"/>
              <a:ext cx="15" cy="24"/>
            </a:xfrm>
            <a:custGeom>
              <a:avLst/>
              <a:gdLst>
                <a:gd name="T0" fmla="*/ 11 w 15"/>
                <a:gd name="T1" fmla="*/ 21 h 24"/>
                <a:gd name="T2" fmla="*/ 0 w 15"/>
                <a:gd name="T3" fmla="*/ 24 h 24"/>
                <a:gd name="T4" fmla="*/ 15 w 15"/>
                <a:gd name="T5" fmla="*/ 0 h 24"/>
                <a:gd name="T6" fmla="*/ 11 w 15"/>
                <a:gd name="T7" fmla="*/ 2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4"/>
                <a:gd name="T14" fmla="*/ 15 w 1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4">
                  <a:moveTo>
                    <a:pt x="11" y="21"/>
                  </a:moveTo>
                  <a:lnTo>
                    <a:pt x="0" y="24"/>
                  </a:lnTo>
                  <a:lnTo>
                    <a:pt x="15" y="0"/>
                  </a:lnTo>
                  <a:lnTo>
                    <a:pt x="11" y="2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7" name="Freeform 1410"/>
            <p:cNvSpPr>
              <a:spLocks/>
            </p:cNvSpPr>
            <p:nvPr/>
          </p:nvSpPr>
          <p:spPr bwMode="auto">
            <a:xfrm>
              <a:off x="3826" y="2026"/>
              <a:ext cx="9" cy="16"/>
            </a:xfrm>
            <a:custGeom>
              <a:avLst/>
              <a:gdLst>
                <a:gd name="T0" fmla="*/ 2 w 9"/>
                <a:gd name="T1" fmla="*/ 16 h 16"/>
                <a:gd name="T2" fmla="*/ 0 w 9"/>
                <a:gd name="T3" fmla="*/ 16 h 16"/>
                <a:gd name="T4" fmla="*/ 1 w 9"/>
                <a:gd name="T5" fmla="*/ 12 h 16"/>
                <a:gd name="T6" fmla="*/ 2 w 9"/>
                <a:gd name="T7" fmla="*/ 8 h 16"/>
                <a:gd name="T8" fmla="*/ 5 w 9"/>
                <a:gd name="T9" fmla="*/ 3 h 16"/>
                <a:gd name="T10" fmla="*/ 5 w 9"/>
                <a:gd name="T11" fmla="*/ 1 h 16"/>
                <a:gd name="T12" fmla="*/ 8 w 9"/>
                <a:gd name="T13" fmla="*/ 0 h 16"/>
                <a:gd name="T14" fmla="*/ 9 w 9"/>
                <a:gd name="T15" fmla="*/ 3 h 16"/>
                <a:gd name="T16" fmla="*/ 8 w 9"/>
                <a:gd name="T17" fmla="*/ 8 h 16"/>
                <a:gd name="T18" fmla="*/ 6 w 9"/>
                <a:gd name="T19" fmla="*/ 12 h 16"/>
                <a:gd name="T20" fmla="*/ 2 w 9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2" y="16"/>
                  </a:move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8" name="Freeform 1411"/>
            <p:cNvSpPr>
              <a:spLocks/>
            </p:cNvSpPr>
            <p:nvPr/>
          </p:nvSpPr>
          <p:spPr bwMode="auto">
            <a:xfrm>
              <a:off x="3785" y="2009"/>
              <a:ext cx="45" cy="32"/>
            </a:xfrm>
            <a:custGeom>
              <a:avLst/>
              <a:gdLst>
                <a:gd name="T0" fmla="*/ 29 w 45"/>
                <a:gd name="T1" fmla="*/ 16 h 32"/>
                <a:gd name="T2" fmla="*/ 18 w 45"/>
                <a:gd name="T3" fmla="*/ 32 h 32"/>
                <a:gd name="T4" fmla="*/ 17 w 45"/>
                <a:gd name="T5" fmla="*/ 30 h 32"/>
                <a:gd name="T6" fmla="*/ 8 w 45"/>
                <a:gd name="T7" fmla="*/ 25 h 32"/>
                <a:gd name="T8" fmla="*/ 0 w 45"/>
                <a:gd name="T9" fmla="*/ 22 h 32"/>
                <a:gd name="T10" fmla="*/ 4 w 45"/>
                <a:gd name="T11" fmla="*/ 16 h 32"/>
                <a:gd name="T12" fmla="*/ 9 w 45"/>
                <a:gd name="T13" fmla="*/ 1 h 32"/>
                <a:gd name="T14" fmla="*/ 15 w 45"/>
                <a:gd name="T15" fmla="*/ 0 h 32"/>
                <a:gd name="T16" fmla="*/ 29 w 45"/>
                <a:gd name="T17" fmla="*/ 3 h 32"/>
                <a:gd name="T18" fmla="*/ 45 w 45"/>
                <a:gd name="T19" fmla="*/ 5 h 32"/>
                <a:gd name="T20" fmla="*/ 42 w 45"/>
                <a:gd name="T21" fmla="*/ 13 h 32"/>
                <a:gd name="T22" fmla="*/ 29 w 45"/>
                <a:gd name="T23" fmla="*/ 16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2"/>
                <a:gd name="T38" fmla="*/ 45 w 4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2">
                  <a:moveTo>
                    <a:pt x="29" y="16"/>
                  </a:moveTo>
                  <a:lnTo>
                    <a:pt x="18" y="32"/>
                  </a:lnTo>
                  <a:lnTo>
                    <a:pt x="17" y="30"/>
                  </a:lnTo>
                  <a:lnTo>
                    <a:pt x="8" y="25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9" y="3"/>
                  </a:lnTo>
                  <a:lnTo>
                    <a:pt x="45" y="5"/>
                  </a:lnTo>
                  <a:lnTo>
                    <a:pt x="42" y="13"/>
                  </a:lnTo>
                  <a:lnTo>
                    <a:pt x="29" y="1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19" name="Freeform 1412"/>
            <p:cNvSpPr>
              <a:spLocks/>
            </p:cNvSpPr>
            <p:nvPr/>
          </p:nvSpPr>
          <p:spPr bwMode="auto">
            <a:xfrm>
              <a:off x="3848" y="2007"/>
              <a:ext cx="16" cy="19"/>
            </a:xfrm>
            <a:custGeom>
              <a:avLst/>
              <a:gdLst>
                <a:gd name="T0" fmla="*/ 4 w 16"/>
                <a:gd name="T1" fmla="*/ 19 h 19"/>
                <a:gd name="T2" fmla="*/ 0 w 16"/>
                <a:gd name="T3" fmla="*/ 19 h 19"/>
                <a:gd name="T4" fmla="*/ 0 w 16"/>
                <a:gd name="T5" fmla="*/ 15 h 19"/>
                <a:gd name="T6" fmla="*/ 4 w 16"/>
                <a:gd name="T7" fmla="*/ 9 h 19"/>
                <a:gd name="T8" fmla="*/ 9 w 16"/>
                <a:gd name="T9" fmla="*/ 7 h 19"/>
                <a:gd name="T10" fmla="*/ 9 w 16"/>
                <a:gd name="T11" fmla="*/ 5 h 19"/>
                <a:gd name="T12" fmla="*/ 13 w 16"/>
                <a:gd name="T13" fmla="*/ 1 h 19"/>
                <a:gd name="T14" fmla="*/ 16 w 16"/>
                <a:gd name="T15" fmla="*/ 0 h 19"/>
                <a:gd name="T16" fmla="*/ 14 w 16"/>
                <a:gd name="T17" fmla="*/ 2 h 19"/>
                <a:gd name="T18" fmla="*/ 12 w 16"/>
                <a:gd name="T19" fmla="*/ 7 h 19"/>
                <a:gd name="T20" fmla="*/ 9 w 16"/>
                <a:gd name="T21" fmla="*/ 11 h 19"/>
                <a:gd name="T22" fmla="*/ 5 w 16"/>
                <a:gd name="T23" fmla="*/ 17 h 19"/>
                <a:gd name="T24" fmla="*/ 4 w 16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9"/>
                <a:gd name="T41" fmla="*/ 16 w 16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9">
                  <a:moveTo>
                    <a:pt x="4" y="1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5" y="17"/>
                  </a:lnTo>
                  <a:lnTo>
                    <a:pt x="4" y="1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0" name="Freeform 1413"/>
            <p:cNvSpPr>
              <a:spLocks/>
            </p:cNvSpPr>
            <p:nvPr/>
          </p:nvSpPr>
          <p:spPr bwMode="auto">
            <a:xfrm>
              <a:off x="3857" y="1986"/>
              <a:ext cx="13" cy="17"/>
            </a:xfrm>
            <a:custGeom>
              <a:avLst/>
              <a:gdLst>
                <a:gd name="T0" fmla="*/ 7 w 13"/>
                <a:gd name="T1" fmla="*/ 13 h 17"/>
                <a:gd name="T2" fmla="*/ 1 w 13"/>
                <a:gd name="T3" fmla="*/ 17 h 17"/>
                <a:gd name="T4" fmla="*/ 0 w 13"/>
                <a:gd name="T5" fmla="*/ 15 h 17"/>
                <a:gd name="T6" fmla="*/ 4 w 13"/>
                <a:gd name="T7" fmla="*/ 10 h 17"/>
                <a:gd name="T8" fmla="*/ 4 w 13"/>
                <a:gd name="T9" fmla="*/ 6 h 17"/>
                <a:gd name="T10" fmla="*/ 8 w 13"/>
                <a:gd name="T11" fmla="*/ 4 h 17"/>
                <a:gd name="T12" fmla="*/ 11 w 13"/>
                <a:gd name="T13" fmla="*/ 2 h 17"/>
                <a:gd name="T14" fmla="*/ 12 w 13"/>
                <a:gd name="T15" fmla="*/ 0 h 17"/>
                <a:gd name="T16" fmla="*/ 13 w 13"/>
                <a:gd name="T17" fmla="*/ 1 h 17"/>
                <a:gd name="T18" fmla="*/ 12 w 13"/>
                <a:gd name="T19" fmla="*/ 4 h 17"/>
                <a:gd name="T20" fmla="*/ 13 w 13"/>
                <a:gd name="T21" fmla="*/ 7 h 17"/>
                <a:gd name="T22" fmla="*/ 9 w 13"/>
                <a:gd name="T23" fmla="*/ 13 h 17"/>
                <a:gd name="T24" fmla="*/ 7 w 13"/>
                <a:gd name="T25" fmla="*/ 1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7"/>
                <a:gd name="T41" fmla="*/ 13 w 1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7">
                  <a:moveTo>
                    <a:pt x="7" y="13"/>
                  </a:moveTo>
                  <a:lnTo>
                    <a:pt x="1" y="17"/>
                  </a:lnTo>
                  <a:lnTo>
                    <a:pt x="0" y="15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7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1" name="Freeform 1414"/>
            <p:cNvSpPr>
              <a:spLocks/>
            </p:cNvSpPr>
            <p:nvPr/>
          </p:nvSpPr>
          <p:spPr bwMode="auto">
            <a:xfrm>
              <a:off x="3860" y="1965"/>
              <a:ext cx="16" cy="17"/>
            </a:xfrm>
            <a:custGeom>
              <a:avLst/>
              <a:gdLst>
                <a:gd name="T0" fmla="*/ 2 w 16"/>
                <a:gd name="T1" fmla="*/ 15 h 17"/>
                <a:gd name="T2" fmla="*/ 1 w 16"/>
                <a:gd name="T3" fmla="*/ 17 h 17"/>
                <a:gd name="T4" fmla="*/ 0 w 16"/>
                <a:gd name="T5" fmla="*/ 10 h 17"/>
                <a:gd name="T6" fmla="*/ 5 w 16"/>
                <a:gd name="T7" fmla="*/ 6 h 17"/>
                <a:gd name="T8" fmla="*/ 10 w 16"/>
                <a:gd name="T9" fmla="*/ 2 h 17"/>
                <a:gd name="T10" fmla="*/ 13 w 16"/>
                <a:gd name="T11" fmla="*/ 0 h 17"/>
                <a:gd name="T12" fmla="*/ 16 w 16"/>
                <a:gd name="T13" fmla="*/ 0 h 17"/>
                <a:gd name="T14" fmla="*/ 12 w 16"/>
                <a:gd name="T15" fmla="*/ 5 h 17"/>
                <a:gd name="T16" fmla="*/ 10 w 16"/>
                <a:gd name="T17" fmla="*/ 9 h 17"/>
                <a:gd name="T18" fmla="*/ 10 w 16"/>
                <a:gd name="T19" fmla="*/ 11 h 17"/>
                <a:gd name="T20" fmla="*/ 6 w 16"/>
                <a:gd name="T21" fmla="*/ 14 h 17"/>
                <a:gd name="T22" fmla="*/ 2 w 16"/>
                <a:gd name="T23" fmla="*/ 1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7"/>
                <a:gd name="T38" fmla="*/ 16 w 1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7">
                  <a:moveTo>
                    <a:pt x="2" y="15"/>
                  </a:moveTo>
                  <a:lnTo>
                    <a:pt x="1" y="17"/>
                  </a:lnTo>
                  <a:lnTo>
                    <a:pt x="0" y="10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6" y="14"/>
                  </a:lnTo>
                  <a:lnTo>
                    <a:pt x="2" y="15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2" name="Freeform 1415"/>
            <p:cNvSpPr>
              <a:spLocks/>
            </p:cNvSpPr>
            <p:nvPr/>
          </p:nvSpPr>
          <p:spPr bwMode="auto">
            <a:xfrm>
              <a:off x="3817" y="1958"/>
              <a:ext cx="6" cy="7"/>
            </a:xfrm>
            <a:custGeom>
              <a:avLst/>
              <a:gdLst>
                <a:gd name="T0" fmla="*/ 1 w 6"/>
                <a:gd name="T1" fmla="*/ 7 h 7"/>
                <a:gd name="T2" fmla="*/ 0 w 6"/>
                <a:gd name="T3" fmla="*/ 7 h 7"/>
                <a:gd name="T4" fmla="*/ 1 w 6"/>
                <a:gd name="T5" fmla="*/ 3 h 7"/>
                <a:gd name="T6" fmla="*/ 4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1 w 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1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1" y="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3" name="Freeform 1416"/>
            <p:cNvSpPr>
              <a:spLocks/>
            </p:cNvSpPr>
            <p:nvPr/>
          </p:nvSpPr>
          <p:spPr bwMode="auto">
            <a:xfrm>
              <a:off x="3843" y="1952"/>
              <a:ext cx="15" cy="26"/>
            </a:xfrm>
            <a:custGeom>
              <a:avLst/>
              <a:gdLst>
                <a:gd name="T0" fmla="*/ 2 w 15"/>
                <a:gd name="T1" fmla="*/ 22 h 26"/>
                <a:gd name="T2" fmla="*/ 2 w 15"/>
                <a:gd name="T3" fmla="*/ 26 h 26"/>
                <a:gd name="T4" fmla="*/ 0 w 15"/>
                <a:gd name="T5" fmla="*/ 24 h 26"/>
                <a:gd name="T6" fmla="*/ 0 w 15"/>
                <a:gd name="T7" fmla="*/ 19 h 26"/>
                <a:gd name="T8" fmla="*/ 1 w 15"/>
                <a:gd name="T9" fmla="*/ 17 h 26"/>
                <a:gd name="T10" fmla="*/ 2 w 15"/>
                <a:gd name="T11" fmla="*/ 11 h 26"/>
                <a:gd name="T12" fmla="*/ 5 w 15"/>
                <a:gd name="T13" fmla="*/ 10 h 26"/>
                <a:gd name="T14" fmla="*/ 8 w 15"/>
                <a:gd name="T15" fmla="*/ 6 h 26"/>
                <a:gd name="T16" fmla="*/ 8 w 15"/>
                <a:gd name="T17" fmla="*/ 3 h 26"/>
                <a:gd name="T18" fmla="*/ 8 w 15"/>
                <a:gd name="T19" fmla="*/ 0 h 26"/>
                <a:gd name="T20" fmla="*/ 13 w 15"/>
                <a:gd name="T21" fmla="*/ 0 h 26"/>
                <a:gd name="T22" fmla="*/ 15 w 15"/>
                <a:gd name="T23" fmla="*/ 1 h 26"/>
                <a:gd name="T24" fmla="*/ 12 w 15"/>
                <a:gd name="T25" fmla="*/ 5 h 26"/>
                <a:gd name="T26" fmla="*/ 8 w 15"/>
                <a:gd name="T27" fmla="*/ 11 h 26"/>
                <a:gd name="T28" fmla="*/ 8 w 15"/>
                <a:gd name="T29" fmla="*/ 14 h 26"/>
                <a:gd name="T30" fmla="*/ 4 w 15"/>
                <a:gd name="T31" fmla="*/ 17 h 26"/>
                <a:gd name="T32" fmla="*/ 2 w 15"/>
                <a:gd name="T33" fmla="*/ 2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6"/>
                <a:gd name="T53" fmla="*/ 15 w 1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6">
                  <a:moveTo>
                    <a:pt x="2" y="22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4" y="17"/>
                  </a:lnTo>
                  <a:lnTo>
                    <a:pt x="2" y="2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4" name="Freeform 1417"/>
            <p:cNvSpPr>
              <a:spLocks/>
            </p:cNvSpPr>
            <p:nvPr/>
          </p:nvSpPr>
          <p:spPr bwMode="auto">
            <a:xfrm>
              <a:off x="3839" y="1929"/>
              <a:ext cx="21" cy="20"/>
            </a:xfrm>
            <a:custGeom>
              <a:avLst/>
              <a:gdLst>
                <a:gd name="T0" fmla="*/ 5 w 21"/>
                <a:gd name="T1" fmla="*/ 0 h 20"/>
                <a:gd name="T2" fmla="*/ 9 w 21"/>
                <a:gd name="T3" fmla="*/ 4 h 20"/>
                <a:gd name="T4" fmla="*/ 14 w 21"/>
                <a:gd name="T5" fmla="*/ 3 h 20"/>
                <a:gd name="T6" fmla="*/ 19 w 21"/>
                <a:gd name="T7" fmla="*/ 2 h 20"/>
                <a:gd name="T8" fmla="*/ 21 w 21"/>
                <a:gd name="T9" fmla="*/ 3 h 20"/>
                <a:gd name="T10" fmla="*/ 13 w 21"/>
                <a:gd name="T11" fmla="*/ 12 h 20"/>
                <a:gd name="T12" fmla="*/ 9 w 21"/>
                <a:gd name="T13" fmla="*/ 17 h 20"/>
                <a:gd name="T14" fmla="*/ 2 w 21"/>
                <a:gd name="T15" fmla="*/ 20 h 20"/>
                <a:gd name="T16" fmla="*/ 2 w 21"/>
                <a:gd name="T17" fmla="*/ 16 h 20"/>
                <a:gd name="T18" fmla="*/ 2 w 21"/>
                <a:gd name="T19" fmla="*/ 9 h 20"/>
                <a:gd name="T20" fmla="*/ 0 w 21"/>
                <a:gd name="T21" fmla="*/ 0 h 20"/>
                <a:gd name="T22" fmla="*/ 1 w 21"/>
                <a:gd name="T23" fmla="*/ 0 h 20"/>
                <a:gd name="T24" fmla="*/ 5 w 2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0"/>
                <a:gd name="T41" fmla="*/ 21 w 21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0">
                  <a:moveTo>
                    <a:pt x="5" y="0"/>
                  </a:moveTo>
                  <a:lnTo>
                    <a:pt x="9" y="4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13" y="12"/>
                  </a:lnTo>
                  <a:lnTo>
                    <a:pt x="9" y="17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9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5" name="Freeform 1418"/>
            <p:cNvSpPr>
              <a:spLocks/>
            </p:cNvSpPr>
            <p:nvPr/>
          </p:nvSpPr>
          <p:spPr bwMode="auto">
            <a:xfrm>
              <a:off x="3858" y="1928"/>
              <a:ext cx="57" cy="35"/>
            </a:xfrm>
            <a:custGeom>
              <a:avLst/>
              <a:gdLst>
                <a:gd name="T0" fmla="*/ 55 w 57"/>
                <a:gd name="T1" fmla="*/ 9 h 35"/>
                <a:gd name="T2" fmla="*/ 46 w 57"/>
                <a:gd name="T3" fmla="*/ 13 h 35"/>
                <a:gd name="T4" fmla="*/ 44 w 57"/>
                <a:gd name="T5" fmla="*/ 13 h 35"/>
                <a:gd name="T6" fmla="*/ 35 w 57"/>
                <a:gd name="T7" fmla="*/ 17 h 35"/>
                <a:gd name="T8" fmla="*/ 31 w 57"/>
                <a:gd name="T9" fmla="*/ 18 h 35"/>
                <a:gd name="T10" fmla="*/ 24 w 57"/>
                <a:gd name="T11" fmla="*/ 26 h 35"/>
                <a:gd name="T12" fmla="*/ 18 w 57"/>
                <a:gd name="T13" fmla="*/ 34 h 35"/>
                <a:gd name="T14" fmla="*/ 15 w 57"/>
                <a:gd name="T15" fmla="*/ 35 h 35"/>
                <a:gd name="T16" fmla="*/ 2 w 57"/>
                <a:gd name="T17" fmla="*/ 35 h 35"/>
                <a:gd name="T18" fmla="*/ 0 w 57"/>
                <a:gd name="T19" fmla="*/ 34 h 35"/>
                <a:gd name="T20" fmla="*/ 4 w 57"/>
                <a:gd name="T21" fmla="*/ 25 h 35"/>
                <a:gd name="T22" fmla="*/ 11 w 57"/>
                <a:gd name="T23" fmla="*/ 24 h 35"/>
                <a:gd name="T24" fmla="*/ 11 w 57"/>
                <a:gd name="T25" fmla="*/ 17 h 35"/>
                <a:gd name="T26" fmla="*/ 24 w 57"/>
                <a:gd name="T27" fmla="*/ 3 h 35"/>
                <a:gd name="T28" fmla="*/ 27 w 57"/>
                <a:gd name="T29" fmla="*/ 3 h 35"/>
                <a:gd name="T30" fmla="*/ 31 w 57"/>
                <a:gd name="T31" fmla="*/ 4 h 35"/>
                <a:gd name="T32" fmla="*/ 28 w 57"/>
                <a:gd name="T33" fmla="*/ 10 h 35"/>
                <a:gd name="T34" fmla="*/ 33 w 57"/>
                <a:gd name="T35" fmla="*/ 9 h 35"/>
                <a:gd name="T36" fmla="*/ 38 w 57"/>
                <a:gd name="T37" fmla="*/ 5 h 35"/>
                <a:gd name="T38" fmla="*/ 44 w 57"/>
                <a:gd name="T39" fmla="*/ 4 h 35"/>
                <a:gd name="T40" fmla="*/ 46 w 57"/>
                <a:gd name="T41" fmla="*/ 3 h 35"/>
                <a:gd name="T42" fmla="*/ 57 w 57"/>
                <a:gd name="T43" fmla="*/ 0 h 35"/>
                <a:gd name="T44" fmla="*/ 57 w 57"/>
                <a:gd name="T45" fmla="*/ 3 h 35"/>
                <a:gd name="T46" fmla="*/ 55 w 57"/>
                <a:gd name="T47" fmla="*/ 9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35"/>
                <a:gd name="T74" fmla="*/ 57 w 57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35">
                  <a:moveTo>
                    <a:pt x="55" y="9"/>
                  </a:moveTo>
                  <a:lnTo>
                    <a:pt x="46" y="13"/>
                  </a:lnTo>
                  <a:lnTo>
                    <a:pt x="44" y="13"/>
                  </a:lnTo>
                  <a:lnTo>
                    <a:pt x="35" y="17"/>
                  </a:lnTo>
                  <a:lnTo>
                    <a:pt x="31" y="18"/>
                  </a:lnTo>
                  <a:lnTo>
                    <a:pt x="24" y="26"/>
                  </a:lnTo>
                  <a:lnTo>
                    <a:pt x="18" y="34"/>
                  </a:lnTo>
                  <a:lnTo>
                    <a:pt x="15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11" y="24"/>
                  </a:lnTo>
                  <a:lnTo>
                    <a:pt x="11" y="17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38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5" y="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6" name="Freeform 1419"/>
            <p:cNvSpPr>
              <a:spLocks/>
            </p:cNvSpPr>
            <p:nvPr/>
          </p:nvSpPr>
          <p:spPr bwMode="auto">
            <a:xfrm>
              <a:off x="3851" y="1887"/>
              <a:ext cx="10" cy="12"/>
            </a:xfrm>
            <a:custGeom>
              <a:avLst/>
              <a:gdLst>
                <a:gd name="T0" fmla="*/ 6 w 10"/>
                <a:gd name="T1" fmla="*/ 12 h 12"/>
                <a:gd name="T2" fmla="*/ 0 w 10"/>
                <a:gd name="T3" fmla="*/ 12 h 12"/>
                <a:gd name="T4" fmla="*/ 0 w 10"/>
                <a:gd name="T5" fmla="*/ 8 h 12"/>
                <a:gd name="T6" fmla="*/ 2 w 10"/>
                <a:gd name="T7" fmla="*/ 2 h 12"/>
                <a:gd name="T8" fmla="*/ 6 w 10"/>
                <a:gd name="T9" fmla="*/ 0 h 12"/>
                <a:gd name="T10" fmla="*/ 7 w 10"/>
                <a:gd name="T11" fmla="*/ 2 h 12"/>
                <a:gd name="T12" fmla="*/ 7 w 10"/>
                <a:gd name="T13" fmla="*/ 6 h 12"/>
                <a:gd name="T14" fmla="*/ 6 w 10"/>
                <a:gd name="T15" fmla="*/ 7 h 12"/>
                <a:gd name="T16" fmla="*/ 10 w 10"/>
                <a:gd name="T17" fmla="*/ 8 h 12"/>
                <a:gd name="T18" fmla="*/ 6 w 10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2"/>
                <a:gd name="T32" fmla="*/ 10 w 1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2">
                  <a:moveTo>
                    <a:pt x="6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10" y="8"/>
                  </a:lnTo>
                  <a:lnTo>
                    <a:pt x="6" y="1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7" name="Freeform 1420"/>
            <p:cNvSpPr>
              <a:spLocks/>
            </p:cNvSpPr>
            <p:nvPr/>
          </p:nvSpPr>
          <p:spPr bwMode="auto">
            <a:xfrm>
              <a:off x="3893" y="1885"/>
              <a:ext cx="14" cy="13"/>
            </a:xfrm>
            <a:custGeom>
              <a:avLst/>
              <a:gdLst>
                <a:gd name="T0" fmla="*/ 9 w 14"/>
                <a:gd name="T1" fmla="*/ 13 h 13"/>
                <a:gd name="T2" fmla="*/ 2 w 14"/>
                <a:gd name="T3" fmla="*/ 13 h 13"/>
                <a:gd name="T4" fmla="*/ 0 w 14"/>
                <a:gd name="T5" fmla="*/ 10 h 13"/>
                <a:gd name="T6" fmla="*/ 2 w 14"/>
                <a:gd name="T7" fmla="*/ 6 h 13"/>
                <a:gd name="T8" fmla="*/ 0 w 14"/>
                <a:gd name="T9" fmla="*/ 1 h 13"/>
                <a:gd name="T10" fmla="*/ 5 w 14"/>
                <a:gd name="T11" fmla="*/ 0 h 13"/>
                <a:gd name="T12" fmla="*/ 9 w 14"/>
                <a:gd name="T13" fmla="*/ 2 h 13"/>
                <a:gd name="T14" fmla="*/ 7 w 14"/>
                <a:gd name="T15" fmla="*/ 5 h 13"/>
                <a:gd name="T16" fmla="*/ 10 w 14"/>
                <a:gd name="T17" fmla="*/ 5 h 13"/>
                <a:gd name="T18" fmla="*/ 11 w 14"/>
                <a:gd name="T19" fmla="*/ 6 h 13"/>
                <a:gd name="T20" fmla="*/ 13 w 14"/>
                <a:gd name="T21" fmla="*/ 6 h 13"/>
                <a:gd name="T22" fmla="*/ 14 w 14"/>
                <a:gd name="T23" fmla="*/ 10 h 13"/>
                <a:gd name="T24" fmla="*/ 11 w 14"/>
                <a:gd name="T25" fmla="*/ 12 h 13"/>
                <a:gd name="T26" fmla="*/ 9 w 14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3"/>
                <a:gd name="T44" fmla="*/ 14 w 14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3">
                  <a:moveTo>
                    <a:pt x="9" y="13"/>
                  </a:move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8" name="Freeform 1421"/>
            <p:cNvSpPr>
              <a:spLocks/>
            </p:cNvSpPr>
            <p:nvPr/>
          </p:nvSpPr>
          <p:spPr bwMode="auto">
            <a:xfrm>
              <a:off x="3911" y="1880"/>
              <a:ext cx="14" cy="14"/>
            </a:xfrm>
            <a:custGeom>
              <a:avLst/>
              <a:gdLst>
                <a:gd name="T0" fmla="*/ 9 w 14"/>
                <a:gd name="T1" fmla="*/ 13 h 14"/>
                <a:gd name="T2" fmla="*/ 5 w 14"/>
                <a:gd name="T3" fmla="*/ 14 h 14"/>
                <a:gd name="T4" fmla="*/ 0 w 14"/>
                <a:gd name="T5" fmla="*/ 13 h 14"/>
                <a:gd name="T6" fmla="*/ 4 w 14"/>
                <a:gd name="T7" fmla="*/ 7 h 14"/>
                <a:gd name="T8" fmla="*/ 4 w 14"/>
                <a:gd name="T9" fmla="*/ 3 h 14"/>
                <a:gd name="T10" fmla="*/ 8 w 14"/>
                <a:gd name="T11" fmla="*/ 1 h 14"/>
                <a:gd name="T12" fmla="*/ 13 w 14"/>
                <a:gd name="T13" fmla="*/ 0 h 14"/>
                <a:gd name="T14" fmla="*/ 14 w 14"/>
                <a:gd name="T15" fmla="*/ 11 h 14"/>
                <a:gd name="T16" fmla="*/ 9 w 14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9" y="13"/>
                  </a:moveTo>
                  <a:lnTo>
                    <a:pt x="5" y="14"/>
                  </a:lnTo>
                  <a:lnTo>
                    <a:pt x="0" y="13"/>
                  </a:lnTo>
                  <a:lnTo>
                    <a:pt x="4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4" y="11"/>
                  </a:lnTo>
                  <a:lnTo>
                    <a:pt x="9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29" name="Freeform 1422"/>
            <p:cNvSpPr>
              <a:spLocks/>
            </p:cNvSpPr>
            <p:nvPr/>
          </p:nvSpPr>
          <p:spPr bwMode="auto">
            <a:xfrm>
              <a:off x="3851" y="1876"/>
              <a:ext cx="36" cy="52"/>
            </a:xfrm>
            <a:custGeom>
              <a:avLst/>
              <a:gdLst>
                <a:gd name="T0" fmla="*/ 31 w 36"/>
                <a:gd name="T1" fmla="*/ 0 h 52"/>
                <a:gd name="T2" fmla="*/ 35 w 36"/>
                <a:gd name="T3" fmla="*/ 18 h 52"/>
                <a:gd name="T4" fmla="*/ 27 w 36"/>
                <a:gd name="T5" fmla="*/ 25 h 52"/>
                <a:gd name="T6" fmla="*/ 28 w 36"/>
                <a:gd name="T7" fmla="*/ 27 h 52"/>
                <a:gd name="T8" fmla="*/ 31 w 36"/>
                <a:gd name="T9" fmla="*/ 26 h 52"/>
                <a:gd name="T10" fmla="*/ 34 w 36"/>
                <a:gd name="T11" fmla="*/ 25 h 52"/>
                <a:gd name="T12" fmla="*/ 36 w 36"/>
                <a:gd name="T13" fmla="*/ 35 h 52"/>
                <a:gd name="T14" fmla="*/ 35 w 36"/>
                <a:gd name="T15" fmla="*/ 35 h 52"/>
                <a:gd name="T16" fmla="*/ 30 w 36"/>
                <a:gd name="T17" fmla="*/ 39 h 52"/>
                <a:gd name="T18" fmla="*/ 22 w 36"/>
                <a:gd name="T19" fmla="*/ 45 h 52"/>
                <a:gd name="T20" fmla="*/ 1 w 36"/>
                <a:gd name="T21" fmla="*/ 52 h 52"/>
                <a:gd name="T22" fmla="*/ 1 w 36"/>
                <a:gd name="T23" fmla="*/ 51 h 52"/>
                <a:gd name="T24" fmla="*/ 0 w 36"/>
                <a:gd name="T25" fmla="*/ 47 h 52"/>
                <a:gd name="T26" fmla="*/ 2 w 36"/>
                <a:gd name="T27" fmla="*/ 45 h 52"/>
                <a:gd name="T28" fmla="*/ 14 w 36"/>
                <a:gd name="T29" fmla="*/ 42 h 52"/>
                <a:gd name="T30" fmla="*/ 14 w 36"/>
                <a:gd name="T31" fmla="*/ 38 h 52"/>
                <a:gd name="T32" fmla="*/ 6 w 36"/>
                <a:gd name="T33" fmla="*/ 38 h 52"/>
                <a:gd name="T34" fmla="*/ 6 w 36"/>
                <a:gd name="T35" fmla="*/ 34 h 52"/>
                <a:gd name="T36" fmla="*/ 17 w 36"/>
                <a:gd name="T37" fmla="*/ 30 h 52"/>
                <a:gd name="T38" fmla="*/ 25 w 36"/>
                <a:gd name="T39" fmla="*/ 14 h 52"/>
                <a:gd name="T40" fmla="*/ 17 w 36"/>
                <a:gd name="T41" fmla="*/ 17 h 52"/>
                <a:gd name="T42" fmla="*/ 18 w 36"/>
                <a:gd name="T43" fmla="*/ 7 h 52"/>
                <a:gd name="T44" fmla="*/ 31 w 36"/>
                <a:gd name="T45" fmla="*/ 0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52"/>
                <a:gd name="T71" fmla="*/ 36 w 36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52">
                  <a:moveTo>
                    <a:pt x="31" y="0"/>
                  </a:moveTo>
                  <a:lnTo>
                    <a:pt x="35" y="18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4" y="25"/>
                  </a:lnTo>
                  <a:lnTo>
                    <a:pt x="36" y="35"/>
                  </a:lnTo>
                  <a:lnTo>
                    <a:pt x="35" y="35"/>
                  </a:lnTo>
                  <a:lnTo>
                    <a:pt x="30" y="39"/>
                  </a:lnTo>
                  <a:lnTo>
                    <a:pt x="22" y="45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17" y="30"/>
                  </a:lnTo>
                  <a:lnTo>
                    <a:pt x="25" y="14"/>
                  </a:lnTo>
                  <a:lnTo>
                    <a:pt x="17" y="17"/>
                  </a:lnTo>
                  <a:lnTo>
                    <a:pt x="18" y="7"/>
                  </a:lnTo>
                  <a:lnTo>
                    <a:pt x="31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0" name="Freeform 1423"/>
            <p:cNvSpPr>
              <a:spLocks/>
            </p:cNvSpPr>
            <p:nvPr/>
          </p:nvSpPr>
          <p:spPr bwMode="auto">
            <a:xfrm>
              <a:off x="3920" y="1861"/>
              <a:ext cx="26" cy="16"/>
            </a:xfrm>
            <a:custGeom>
              <a:avLst/>
              <a:gdLst>
                <a:gd name="T0" fmla="*/ 26 w 26"/>
                <a:gd name="T1" fmla="*/ 2 h 16"/>
                <a:gd name="T2" fmla="*/ 20 w 26"/>
                <a:gd name="T3" fmla="*/ 5 h 16"/>
                <a:gd name="T4" fmla="*/ 8 w 26"/>
                <a:gd name="T5" fmla="*/ 15 h 16"/>
                <a:gd name="T6" fmla="*/ 3 w 26"/>
                <a:gd name="T7" fmla="*/ 16 h 16"/>
                <a:gd name="T8" fmla="*/ 1 w 26"/>
                <a:gd name="T9" fmla="*/ 15 h 16"/>
                <a:gd name="T10" fmla="*/ 0 w 26"/>
                <a:gd name="T11" fmla="*/ 13 h 16"/>
                <a:gd name="T12" fmla="*/ 11 w 26"/>
                <a:gd name="T13" fmla="*/ 2 h 16"/>
                <a:gd name="T14" fmla="*/ 13 w 26"/>
                <a:gd name="T15" fmla="*/ 2 h 16"/>
                <a:gd name="T16" fmla="*/ 17 w 26"/>
                <a:gd name="T17" fmla="*/ 0 h 16"/>
                <a:gd name="T18" fmla="*/ 26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6"/>
                <a:gd name="T32" fmla="*/ 26 w 2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6">
                  <a:moveTo>
                    <a:pt x="26" y="2"/>
                  </a:moveTo>
                  <a:lnTo>
                    <a:pt x="20" y="5"/>
                  </a:lnTo>
                  <a:lnTo>
                    <a:pt x="8" y="15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6" y="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1" name="Freeform 1424"/>
            <p:cNvSpPr>
              <a:spLocks/>
            </p:cNvSpPr>
            <p:nvPr/>
          </p:nvSpPr>
          <p:spPr bwMode="auto">
            <a:xfrm>
              <a:off x="3895" y="1856"/>
              <a:ext cx="21" cy="24"/>
            </a:xfrm>
            <a:custGeom>
              <a:avLst/>
              <a:gdLst>
                <a:gd name="T0" fmla="*/ 9 w 21"/>
                <a:gd name="T1" fmla="*/ 24 h 24"/>
                <a:gd name="T2" fmla="*/ 0 w 21"/>
                <a:gd name="T3" fmla="*/ 14 h 24"/>
                <a:gd name="T4" fmla="*/ 9 w 21"/>
                <a:gd name="T5" fmla="*/ 4 h 24"/>
                <a:gd name="T6" fmla="*/ 15 w 21"/>
                <a:gd name="T7" fmla="*/ 0 h 24"/>
                <a:gd name="T8" fmla="*/ 21 w 21"/>
                <a:gd name="T9" fmla="*/ 8 h 24"/>
                <a:gd name="T10" fmla="*/ 20 w 21"/>
                <a:gd name="T11" fmla="*/ 17 h 24"/>
                <a:gd name="T12" fmla="*/ 15 w 21"/>
                <a:gd name="T13" fmla="*/ 22 h 24"/>
                <a:gd name="T14" fmla="*/ 9 w 21"/>
                <a:gd name="T15" fmla="*/ 2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4"/>
                <a:gd name="T26" fmla="*/ 21 w 2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4">
                  <a:moveTo>
                    <a:pt x="9" y="24"/>
                  </a:moveTo>
                  <a:lnTo>
                    <a:pt x="0" y="14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1" y="8"/>
                  </a:lnTo>
                  <a:lnTo>
                    <a:pt x="20" y="17"/>
                  </a:lnTo>
                  <a:lnTo>
                    <a:pt x="15" y="22"/>
                  </a:lnTo>
                  <a:lnTo>
                    <a:pt x="9" y="2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2" name="Freeform 1425"/>
            <p:cNvSpPr>
              <a:spLocks/>
            </p:cNvSpPr>
            <p:nvPr/>
          </p:nvSpPr>
          <p:spPr bwMode="auto">
            <a:xfrm>
              <a:off x="3878" y="1830"/>
              <a:ext cx="7" cy="8"/>
            </a:xfrm>
            <a:custGeom>
              <a:avLst/>
              <a:gdLst>
                <a:gd name="T0" fmla="*/ 7 w 7"/>
                <a:gd name="T1" fmla="*/ 4 h 8"/>
                <a:gd name="T2" fmla="*/ 0 w 7"/>
                <a:gd name="T3" fmla="*/ 8 h 8"/>
                <a:gd name="T4" fmla="*/ 1 w 7"/>
                <a:gd name="T5" fmla="*/ 0 h 8"/>
                <a:gd name="T6" fmla="*/ 7 w 7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7" y="4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3" name="Freeform 1426"/>
            <p:cNvSpPr>
              <a:spLocks/>
            </p:cNvSpPr>
            <p:nvPr/>
          </p:nvSpPr>
          <p:spPr bwMode="auto">
            <a:xfrm>
              <a:off x="3927" y="1821"/>
              <a:ext cx="17" cy="15"/>
            </a:xfrm>
            <a:custGeom>
              <a:avLst/>
              <a:gdLst>
                <a:gd name="T0" fmla="*/ 14 w 17"/>
                <a:gd name="T1" fmla="*/ 11 h 15"/>
                <a:gd name="T2" fmla="*/ 4 w 17"/>
                <a:gd name="T3" fmla="*/ 15 h 15"/>
                <a:gd name="T4" fmla="*/ 0 w 17"/>
                <a:gd name="T5" fmla="*/ 10 h 15"/>
                <a:gd name="T6" fmla="*/ 4 w 17"/>
                <a:gd name="T7" fmla="*/ 5 h 15"/>
                <a:gd name="T8" fmla="*/ 7 w 17"/>
                <a:gd name="T9" fmla="*/ 0 h 15"/>
                <a:gd name="T10" fmla="*/ 11 w 17"/>
                <a:gd name="T11" fmla="*/ 0 h 15"/>
                <a:gd name="T12" fmla="*/ 17 w 17"/>
                <a:gd name="T13" fmla="*/ 5 h 15"/>
                <a:gd name="T14" fmla="*/ 14 w 17"/>
                <a:gd name="T15" fmla="*/ 11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5"/>
                <a:gd name="T26" fmla="*/ 17 w 17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5">
                  <a:moveTo>
                    <a:pt x="14" y="11"/>
                  </a:moveTo>
                  <a:lnTo>
                    <a:pt x="4" y="15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4" y="1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4" name="Freeform 1427"/>
            <p:cNvSpPr>
              <a:spLocks/>
            </p:cNvSpPr>
            <p:nvPr/>
          </p:nvSpPr>
          <p:spPr bwMode="auto">
            <a:xfrm>
              <a:off x="3907" y="1813"/>
              <a:ext cx="21" cy="25"/>
            </a:xfrm>
            <a:custGeom>
              <a:avLst/>
              <a:gdLst>
                <a:gd name="T0" fmla="*/ 18 w 21"/>
                <a:gd name="T1" fmla="*/ 13 h 25"/>
                <a:gd name="T2" fmla="*/ 17 w 21"/>
                <a:gd name="T3" fmla="*/ 19 h 25"/>
                <a:gd name="T4" fmla="*/ 13 w 21"/>
                <a:gd name="T5" fmla="*/ 18 h 25"/>
                <a:gd name="T6" fmla="*/ 12 w 21"/>
                <a:gd name="T7" fmla="*/ 17 h 25"/>
                <a:gd name="T8" fmla="*/ 10 w 21"/>
                <a:gd name="T9" fmla="*/ 22 h 25"/>
                <a:gd name="T10" fmla="*/ 6 w 21"/>
                <a:gd name="T11" fmla="*/ 25 h 25"/>
                <a:gd name="T12" fmla="*/ 0 w 21"/>
                <a:gd name="T13" fmla="*/ 19 h 25"/>
                <a:gd name="T14" fmla="*/ 6 w 21"/>
                <a:gd name="T15" fmla="*/ 12 h 25"/>
                <a:gd name="T16" fmla="*/ 6 w 21"/>
                <a:gd name="T17" fmla="*/ 5 h 25"/>
                <a:gd name="T18" fmla="*/ 13 w 21"/>
                <a:gd name="T19" fmla="*/ 2 h 25"/>
                <a:gd name="T20" fmla="*/ 17 w 21"/>
                <a:gd name="T21" fmla="*/ 1 h 25"/>
                <a:gd name="T22" fmla="*/ 21 w 21"/>
                <a:gd name="T23" fmla="*/ 0 h 25"/>
                <a:gd name="T24" fmla="*/ 20 w 21"/>
                <a:gd name="T25" fmla="*/ 6 h 25"/>
                <a:gd name="T26" fmla="*/ 18 w 21"/>
                <a:gd name="T27" fmla="*/ 13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25"/>
                <a:gd name="T44" fmla="*/ 21 w 2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25">
                  <a:moveTo>
                    <a:pt x="18" y="13"/>
                  </a:moveTo>
                  <a:lnTo>
                    <a:pt x="17" y="19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6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5" name="Freeform 1428"/>
            <p:cNvSpPr>
              <a:spLocks/>
            </p:cNvSpPr>
            <p:nvPr/>
          </p:nvSpPr>
          <p:spPr bwMode="auto">
            <a:xfrm>
              <a:off x="3824" y="1793"/>
              <a:ext cx="15" cy="12"/>
            </a:xfrm>
            <a:custGeom>
              <a:avLst/>
              <a:gdLst>
                <a:gd name="T0" fmla="*/ 15 w 15"/>
                <a:gd name="T1" fmla="*/ 8 h 12"/>
                <a:gd name="T2" fmla="*/ 12 w 15"/>
                <a:gd name="T3" fmla="*/ 12 h 12"/>
                <a:gd name="T4" fmla="*/ 8 w 15"/>
                <a:gd name="T5" fmla="*/ 11 h 12"/>
                <a:gd name="T6" fmla="*/ 4 w 15"/>
                <a:gd name="T7" fmla="*/ 8 h 12"/>
                <a:gd name="T8" fmla="*/ 0 w 15"/>
                <a:gd name="T9" fmla="*/ 7 h 12"/>
                <a:gd name="T10" fmla="*/ 0 w 15"/>
                <a:gd name="T11" fmla="*/ 3 h 12"/>
                <a:gd name="T12" fmla="*/ 7 w 15"/>
                <a:gd name="T13" fmla="*/ 0 h 12"/>
                <a:gd name="T14" fmla="*/ 14 w 15"/>
                <a:gd name="T15" fmla="*/ 3 h 12"/>
                <a:gd name="T16" fmla="*/ 15 w 15"/>
                <a:gd name="T17" fmla="*/ 8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5" y="8"/>
                  </a:moveTo>
                  <a:lnTo>
                    <a:pt x="12" y="12"/>
                  </a:lnTo>
                  <a:lnTo>
                    <a:pt x="8" y="11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6" name="Freeform 1429"/>
            <p:cNvSpPr>
              <a:spLocks/>
            </p:cNvSpPr>
            <p:nvPr/>
          </p:nvSpPr>
          <p:spPr bwMode="auto">
            <a:xfrm>
              <a:off x="3908" y="1785"/>
              <a:ext cx="12" cy="13"/>
            </a:xfrm>
            <a:custGeom>
              <a:avLst/>
              <a:gdLst>
                <a:gd name="T0" fmla="*/ 11 w 12"/>
                <a:gd name="T1" fmla="*/ 11 h 13"/>
                <a:gd name="T2" fmla="*/ 3 w 12"/>
                <a:gd name="T3" fmla="*/ 13 h 13"/>
                <a:gd name="T4" fmla="*/ 2 w 12"/>
                <a:gd name="T5" fmla="*/ 11 h 13"/>
                <a:gd name="T6" fmla="*/ 0 w 12"/>
                <a:gd name="T7" fmla="*/ 8 h 13"/>
                <a:gd name="T8" fmla="*/ 2 w 12"/>
                <a:gd name="T9" fmla="*/ 7 h 13"/>
                <a:gd name="T10" fmla="*/ 2 w 12"/>
                <a:gd name="T11" fmla="*/ 4 h 13"/>
                <a:gd name="T12" fmla="*/ 8 w 12"/>
                <a:gd name="T13" fmla="*/ 0 h 13"/>
                <a:gd name="T14" fmla="*/ 12 w 12"/>
                <a:gd name="T15" fmla="*/ 4 h 13"/>
                <a:gd name="T16" fmla="*/ 11 w 12"/>
                <a:gd name="T17" fmla="*/ 8 h 13"/>
                <a:gd name="T18" fmla="*/ 11 w 12"/>
                <a:gd name="T19" fmla="*/ 1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11" y="11"/>
                  </a:moveTo>
                  <a:lnTo>
                    <a:pt x="3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1" y="8"/>
                  </a:lnTo>
                  <a:lnTo>
                    <a:pt x="11" y="1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7" name="Freeform 1430"/>
            <p:cNvSpPr>
              <a:spLocks/>
            </p:cNvSpPr>
            <p:nvPr/>
          </p:nvSpPr>
          <p:spPr bwMode="auto">
            <a:xfrm>
              <a:off x="3887" y="1775"/>
              <a:ext cx="12" cy="16"/>
            </a:xfrm>
            <a:custGeom>
              <a:avLst/>
              <a:gdLst>
                <a:gd name="T0" fmla="*/ 12 w 12"/>
                <a:gd name="T1" fmla="*/ 9 h 16"/>
                <a:gd name="T2" fmla="*/ 7 w 12"/>
                <a:gd name="T3" fmla="*/ 16 h 16"/>
                <a:gd name="T4" fmla="*/ 3 w 12"/>
                <a:gd name="T5" fmla="*/ 13 h 16"/>
                <a:gd name="T6" fmla="*/ 0 w 12"/>
                <a:gd name="T7" fmla="*/ 12 h 16"/>
                <a:gd name="T8" fmla="*/ 4 w 12"/>
                <a:gd name="T9" fmla="*/ 9 h 16"/>
                <a:gd name="T10" fmla="*/ 3 w 12"/>
                <a:gd name="T11" fmla="*/ 6 h 16"/>
                <a:gd name="T12" fmla="*/ 3 w 12"/>
                <a:gd name="T13" fmla="*/ 5 h 16"/>
                <a:gd name="T14" fmla="*/ 7 w 12"/>
                <a:gd name="T15" fmla="*/ 0 h 16"/>
                <a:gd name="T16" fmla="*/ 11 w 12"/>
                <a:gd name="T17" fmla="*/ 2 h 16"/>
                <a:gd name="T18" fmla="*/ 11 w 12"/>
                <a:gd name="T19" fmla="*/ 5 h 16"/>
                <a:gd name="T20" fmla="*/ 12 w 12"/>
                <a:gd name="T21" fmla="*/ 9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6"/>
                <a:gd name="T35" fmla="*/ 12 w 1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6">
                  <a:moveTo>
                    <a:pt x="12" y="9"/>
                  </a:moveTo>
                  <a:lnTo>
                    <a:pt x="7" y="16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4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2" y="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8" name="Freeform 1431"/>
            <p:cNvSpPr>
              <a:spLocks/>
            </p:cNvSpPr>
            <p:nvPr/>
          </p:nvSpPr>
          <p:spPr bwMode="auto">
            <a:xfrm>
              <a:off x="3931" y="1766"/>
              <a:ext cx="9" cy="13"/>
            </a:xfrm>
            <a:custGeom>
              <a:avLst/>
              <a:gdLst>
                <a:gd name="T0" fmla="*/ 6 w 9"/>
                <a:gd name="T1" fmla="*/ 10 h 13"/>
                <a:gd name="T2" fmla="*/ 2 w 9"/>
                <a:gd name="T3" fmla="*/ 13 h 13"/>
                <a:gd name="T4" fmla="*/ 0 w 9"/>
                <a:gd name="T5" fmla="*/ 11 h 13"/>
                <a:gd name="T6" fmla="*/ 0 w 9"/>
                <a:gd name="T7" fmla="*/ 8 h 13"/>
                <a:gd name="T8" fmla="*/ 1 w 9"/>
                <a:gd name="T9" fmla="*/ 2 h 13"/>
                <a:gd name="T10" fmla="*/ 5 w 9"/>
                <a:gd name="T11" fmla="*/ 0 h 13"/>
                <a:gd name="T12" fmla="*/ 9 w 9"/>
                <a:gd name="T13" fmla="*/ 1 h 13"/>
                <a:gd name="T14" fmla="*/ 6 w 9"/>
                <a:gd name="T15" fmla="*/ 1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6" y="10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2"/>
                  </a:lnTo>
                  <a:lnTo>
                    <a:pt x="5" y="0"/>
                  </a:lnTo>
                  <a:lnTo>
                    <a:pt x="9" y="1"/>
                  </a:lnTo>
                  <a:lnTo>
                    <a:pt x="6" y="1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39" name="Freeform 1432"/>
            <p:cNvSpPr>
              <a:spLocks/>
            </p:cNvSpPr>
            <p:nvPr/>
          </p:nvSpPr>
          <p:spPr bwMode="auto">
            <a:xfrm>
              <a:off x="3937" y="1750"/>
              <a:ext cx="5" cy="13"/>
            </a:xfrm>
            <a:custGeom>
              <a:avLst/>
              <a:gdLst>
                <a:gd name="T0" fmla="*/ 5 w 5"/>
                <a:gd name="T1" fmla="*/ 13 h 13"/>
                <a:gd name="T2" fmla="*/ 1 w 5"/>
                <a:gd name="T3" fmla="*/ 13 h 13"/>
                <a:gd name="T4" fmla="*/ 0 w 5"/>
                <a:gd name="T5" fmla="*/ 8 h 13"/>
                <a:gd name="T6" fmla="*/ 0 w 5"/>
                <a:gd name="T7" fmla="*/ 3 h 13"/>
                <a:gd name="T8" fmla="*/ 4 w 5"/>
                <a:gd name="T9" fmla="*/ 0 h 13"/>
                <a:gd name="T10" fmla="*/ 5 w 5"/>
                <a:gd name="T11" fmla="*/ 5 h 13"/>
                <a:gd name="T12" fmla="*/ 5 w 5"/>
                <a:gd name="T13" fmla="*/ 10 h 13"/>
                <a:gd name="T14" fmla="*/ 5 w 5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3"/>
                <a:gd name="T26" fmla="*/ 5 w 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3">
                  <a:moveTo>
                    <a:pt x="5" y="13"/>
                  </a:moveTo>
                  <a:lnTo>
                    <a:pt x="1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0" name="Freeform 1433"/>
            <p:cNvSpPr>
              <a:spLocks/>
            </p:cNvSpPr>
            <p:nvPr/>
          </p:nvSpPr>
          <p:spPr bwMode="auto">
            <a:xfrm>
              <a:off x="3962" y="1729"/>
              <a:ext cx="24" cy="9"/>
            </a:xfrm>
            <a:custGeom>
              <a:avLst/>
              <a:gdLst>
                <a:gd name="T0" fmla="*/ 10 w 24"/>
                <a:gd name="T1" fmla="*/ 9 h 9"/>
                <a:gd name="T2" fmla="*/ 1 w 24"/>
                <a:gd name="T3" fmla="*/ 9 h 9"/>
                <a:gd name="T4" fmla="*/ 0 w 24"/>
                <a:gd name="T5" fmla="*/ 7 h 9"/>
                <a:gd name="T6" fmla="*/ 8 w 24"/>
                <a:gd name="T7" fmla="*/ 0 h 9"/>
                <a:gd name="T8" fmla="*/ 13 w 24"/>
                <a:gd name="T9" fmla="*/ 0 h 9"/>
                <a:gd name="T10" fmla="*/ 16 w 24"/>
                <a:gd name="T11" fmla="*/ 3 h 9"/>
                <a:gd name="T12" fmla="*/ 20 w 24"/>
                <a:gd name="T13" fmla="*/ 3 h 9"/>
                <a:gd name="T14" fmla="*/ 24 w 24"/>
                <a:gd name="T15" fmla="*/ 3 h 9"/>
                <a:gd name="T16" fmla="*/ 21 w 24"/>
                <a:gd name="T17" fmla="*/ 5 h 9"/>
                <a:gd name="T18" fmla="*/ 20 w 24"/>
                <a:gd name="T19" fmla="*/ 8 h 9"/>
                <a:gd name="T20" fmla="*/ 13 w 24"/>
                <a:gd name="T21" fmla="*/ 8 h 9"/>
                <a:gd name="T22" fmla="*/ 10 w 24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9"/>
                <a:gd name="T38" fmla="*/ 24 w 2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9">
                  <a:moveTo>
                    <a:pt x="10" y="9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3" y="8"/>
                  </a:lnTo>
                  <a:lnTo>
                    <a:pt x="10" y="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1" name="Freeform 1434"/>
            <p:cNvSpPr>
              <a:spLocks/>
            </p:cNvSpPr>
            <p:nvPr/>
          </p:nvSpPr>
          <p:spPr bwMode="auto">
            <a:xfrm>
              <a:off x="3968" y="1712"/>
              <a:ext cx="24" cy="10"/>
            </a:xfrm>
            <a:custGeom>
              <a:avLst/>
              <a:gdLst>
                <a:gd name="T0" fmla="*/ 11 w 24"/>
                <a:gd name="T1" fmla="*/ 8 h 10"/>
                <a:gd name="T2" fmla="*/ 2 w 24"/>
                <a:gd name="T3" fmla="*/ 10 h 10"/>
                <a:gd name="T4" fmla="*/ 0 w 24"/>
                <a:gd name="T5" fmla="*/ 9 h 10"/>
                <a:gd name="T6" fmla="*/ 3 w 24"/>
                <a:gd name="T7" fmla="*/ 3 h 10"/>
                <a:gd name="T8" fmla="*/ 8 w 24"/>
                <a:gd name="T9" fmla="*/ 1 h 10"/>
                <a:gd name="T10" fmla="*/ 11 w 24"/>
                <a:gd name="T11" fmla="*/ 0 h 10"/>
                <a:gd name="T12" fmla="*/ 18 w 24"/>
                <a:gd name="T13" fmla="*/ 0 h 10"/>
                <a:gd name="T14" fmla="*/ 20 w 24"/>
                <a:gd name="T15" fmla="*/ 0 h 10"/>
                <a:gd name="T16" fmla="*/ 24 w 24"/>
                <a:gd name="T17" fmla="*/ 3 h 10"/>
                <a:gd name="T18" fmla="*/ 24 w 24"/>
                <a:gd name="T19" fmla="*/ 7 h 10"/>
                <a:gd name="T20" fmla="*/ 12 w 24"/>
                <a:gd name="T21" fmla="*/ 8 h 10"/>
                <a:gd name="T22" fmla="*/ 11 w 24"/>
                <a:gd name="T23" fmla="*/ 8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"/>
                <a:gd name="T38" fmla="*/ 24 w 24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">
                  <a:moveTo>
                    <a:pt x="11" y="8"/>
                  </a:moveTo>
                  <a:lnTo>
                    <a:pt x="2" y="10"/>
                  </a:lnTo>
                  <a:lnTo>
                    <a:pt x="0" y="9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4" y="7"/>
                  </a:lnTo>
                  <a:lnTo>
                    <a:pt x="12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2" name="Freeform 1435"/>
            <p:cNvSpPr>
              <a:spLocks/>
            </p:cNvSpPr>
            <p:nvPr/>
          </p:nvSpPr>
          <p:spPr bwMode="auto">
            <a:xfrm>
              <a:off x="4039" y="1627"/>
              <a:ext cx="26" cy="42"/>
            </a:xfrm>
            <a:custGeom>
              <a:avLst/>
              <a:gdLst>
                <a:gd name="T0" fmla="*/ 26 w 26"/>
                <a:gd name="T1" fmla="*/ 6 h 42"/>
                <a:gd name="T2" fmla="*/ 21 w 26"/>
                <a:gd name="T3" fmla="*/ 14 h 42"/>
                <a:gd name="T4" fmla="*/ 21 w 26"/>
                <a:gd name="T5" fmla="*/ 21 h 42"/>
                <a:gd name="T6" fmla="*/ 21 w 26"/>
                <a:gd name="T7" fmla="*/ 38 h 42"/>
                <a:gd name="T8" fmla="*/ 16 w 26"/>
                <a:gd name="T9" fmla="*/ 42 h 42"/>
                <a:gd name="T10" fmla="*/ 13 w 26"/>
                <a:gd name="T11" fmla="*/ 29 h 42"/>
                <a:gd name="T12" fmla="*/ 9 w 26"/>
                <a:gd name="T13" fmla="*/ 27 h 42"/>
                <a:gd name="T14" fmla="*/ 2 w 26"/>
                <a:gd name="T15" fmla="*/ 22 h 42"/>
                <a:gd name="T16" fmla="*/ 0 w 26"/>
                <a:gd name="T17" fmla="*/ 22 h 42"/>
                <a:gd name="T18" fmla="*/ 2 w 26"/>
                <a:gd name="T19" fmla="*/ 21 h 42"/>
                <a:gd name="T20" fmla="*/ 3 w 26"/>
                <a:gd name="T21" fmla="*/ 20 h 42"/>
                <a:gd name="T22" fmla="*/ 3 w 26"/>
                <a:gd name="T23" fmla="*/ 18 h 42"/>
                <a:gd name="T24" fmla="*/ 8 w 26"/>
                <a:gd name="T25" fmla="*/ 8 h 42"/>
                <a:gd name="T26" fmla="*/ 11 w 26"/>
                <a:gd name="T27" fmla="*/ 9 h 42"/>
                <a:gd name="T28" fmla="*/ 16 w 26"/>
                <a:gd name="T29" fmla="*/ 12 h 42"/>
                <a:gd name="T30" fmla="*/ 25 w 26"/>
                <a:gd name="T31" fmla="*/ 0 h 42"/>
                <a:gd name="T32" fmla="*/ 26 w 26"/>
                <a:gd name="T33" fmla="*/ 6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2"/>
                <a:gd name="T53" fmla="*/ 26 w 2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2">
                  <a:moveTo>
                    <a:pt x="26" y="6"/>
                  </a:moveTo>
                  <a:lnTo>
                    <a:pt x="21" y="14"/>
                  </a:lnTo>
                  <a:lnTo>
                    <a:pt x="21" y="21"/>
                  </a:lnTo>
                  <a:lnTo>
                    <a:pt x="21" y="38"/>
                  </a:lnTo>
                  <a:lnTo>
                    <a:pt x="16" y="42"/>
                  </a:lnTo>
                  <a:lnTo>
                    <a:pt x="13" y="29"/>
                  </a:lnTo>
                  <a:lnTo>
                    <a:pt x="9" y="27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8" y="8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25" y="0"/>
                  </a:lnTo>
                  <a:lnTo>
                    <a:pt x="26" y="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3" name="Freeform 1436"/>
            <p:cNvSpPr>
              <a:spLocks/>
            </p:cNvSpPr>
            <p:nvPr/>
          </p:nvSpPr>
          <p:spPr bwMode="auto">
            <a:xfrm>
              <a:off x="3840" y="1522"/>
              <a:ext cx="12" cy="12"/>
            </a:xfrm>
            <a:custGeom>
              <a:avLst/>
              <a:gdLst>
                <a:gd name="T0" fmla="*/ 12 w 12"/>
                <a:gd name="T1" fmla="*/ 11 h 12"/>
                <a:gd name="T2" fmla="*/ 0 w 12"/>
                <a:gd name="T3" fmla="*/ 12 h 12"/>
                <a:gd name="T4" fmla="*/ 1 w 12"/>
                <a:gd name="T5" fmla="*/ 8 h 12"/>
                <a:gd name="T6" fmla="*/ 8 w 12"/>
                <a:gd name="T7" fmla="*/ 0 h 12"/>
                <a:gd name="T8" fmla="*/ 12 w 12"/>
                <a:gd name="T9" fmla="*/ 5 h 12"/>
                <a:gd name="T10" fmla="*/ 12 w 12"/>
                <a:gd name="T11" fmla="*/ 1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12" y="11"/>
                  </a:moveTo>
                  <a:lnTo>
                    <a:pt x="0" y="12"/>
                  </a:lnTo>
                  <a:lnTo>
                    <a:pt x="1" y="8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4" name="Freeform 1437"/>
            <p:cNvSpPr>
              <a:spLocks/>
            </p:cNvSpPr>
            <p:nvPr/>
          </p:nvSpPr>
          <p:spPr bwMode="auto">
            <a:xfrm>
              <a:off x="3894" y="1484"/>
              <a:ext cx="18" cy="20"/>
            </a:xfrm>
            <a:custGeom>
              <a:avLst/>
              <a:gdLst>
                <a:gd name="T0" fmla="*/ 18 w 18"/>
                <a:gd name="T1" fmla="*/ 0 h 20"/>
                <a:gd name="T2" fmla="*/ 18 w 18"/>
                <a:gd name="T3" fmla="*/ 15 h 20"/>
                <a:gd name="T4" fmla="*/ 18 w 18"/>
                <a:gd name="T5" fmla="*/ 19 h 20"/>
                <a:gd name="T6" fmla="*/ 16 w 18"/>
                <a:gd name="T7" fmla="*/ 20 h 20"/>
                <a:gd name="T8" fmla="*/ 13 w 18"/>
                <a:gd name="T9" fmla="*/ 12 h 20"/>
                <a:gd name="T10" fmla="*/ 10 w 18"/>
                <a:gd name="T11" fmla="*/ 13 h 20"/>
                <a:gd name="T12" fmla="*/ 9 w 18"/>
                <a:gd name="T13" fmla="*/ 13 h 20"/>
                <a:gd name="T14" fmla="*/ 6 w 18"/>
                <a:gd name="T15" fmla="*/ 19 h 20"/>
                <a:gd name="T16" fmla="*/ 0 w 18"/>
                <a:gd name="T17" fmla="*/ 20 h 20"/>
                <a:gd name="T18" fmla="*/ 1 w 18"/>
                <a:gd name="T19" fmla="*/ 20 h 20"/>
                <a:gd name="T20" fmla="*/ 1 w 18"/>
                <a:gd name="T21" fmla="*/ 11 h 20"/>
                <a:gd name="T22" fmla="*/ 10 w 18"/>
                <a:gd name="T23" fmla="*/ 5 h 20"/>
                <a:gd name="T24" fmla="*/ 18 w 18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18" y="0"/>
                  </a:moveTo>
                  <a:lnTo>
                    <a:pt x="18" y="15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3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1"/>
                  </a:lnTo>
                  <a:lnTo>
                    <a:pt x="10" y="5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5" name="Freeform 1438"/>
            <p:cNvSpPr>
              <a:spLocks/>
            </p:cNvSpPr>
            <p:nvPr/>
          </p:nvSpPr>
          <p:spPr bwMode="auto">
            <a:xfrm>
              <a:off x="4139" y="1412"/>
              <a:ext cx="31" cy="20"/>
            </a:xfrm>
            <a:custGeom>
              <a:avLst/>
              <a:gdLst>
                <a:gd name="T0" fmla="*/ 15 w 31"/>
                <a:gd name="T1" fmla="*/ 2 h 20"/>
                <a:gd name="T2" fmla="*/ 15 w 31"/>
                <a:gd name="T3" fmla="*/ 11 h 20"/>
                <a:gd name="T4" fmla="*/ 29 w 31"/>
                <a:gd name="T5" fmla="*/ 12 h 20"/>
                <a:gd name="T6" fmla="*/ 30 w 31"/>
                <a:gd name="T7" fmla="*/ 12 h 20"/>
                <a:gd name="T8" fmla="*/ 31 w 31"/>
                <a:gd name="T9" fmla="*/ 15 h 20"/>
                <a:gd name="T10" fmla="*/ 22 w 31"/>
                <a:gd name="T11" fmla="*/ 20 h 20"/>
                <a:gd name="T12" fmla="*/ 15 w 31"/>
                <a:gd name="T13" fmla="*/ 19 h 20"/>
                <a:gd name="T14" fmla="*/ 10 w 31"/>
                <a:gd name="T15" fmla="*/ 17 h 20"/>
                <a:gd name="T16" fmla="*/ 0 w 31"/>
                <a:gd name="T17" fmla="*/ 15 h 20"/>
                <a:gd name="T18" fmla="*/ 0 w 31"/>
                <a:gd name="T19" fmla="*/ 13 h 20"/>
                <a:gd name="T20" fmla="*/ 0 w 31"/>
                <a:gd name="T21" fmla="*/ 11 h 20"/>
                <a:gd name="T22" fmla="*/ 0 w 31"/>
                <a:gd name="T23" fmla="*/ 4 h 20"/>
                <a:gd name="T24" fmla="*/ 2 w 31"/>
                <a:gd name="T25" fmla="*/ 4 h 20"/>
                <a:gd name="T26" fmla="*/ 8 w 31"/>
                <a:gd name="T27" fmla="*/ 5 h 20"/>
                <a:gd name="T28" fmla="*/ 13 w 31"/>
                <a:gd name="T29" fmla="*/ 0 h 20"/>
                <a:gd name="T30" fmla="*/ 15 w 31"/>
                <a:gd name="T31" fmla="*/ 2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0"/>
                <a:gd name="T50" fmla="*/ 31 w 31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0">
                  <a:moveTo>
                    <a:pt x="15" y="2"/>
                  </a:moveTo>
                  <a:lnTo>
                    <a:pt x="15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22" y="20"/>
                  </a:lnTo>
                  <a:lnTo>
                    <a:pt x="15" y="19"/>
                  </a:lnTo>
                  <a:lnTo>
                    <a:pt x="1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5" y="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6" name="Freeform 1439"/>
            <p:cNvSpPr>
              <a:spLocks/>
            </p:cNvSpPr>
            <p:nvPr/>
          </p:nvSpPr>
          <p:spPr bwMode="auto">
            <a:xfrm>
              <a:off x="4191" y="1400"/>
              <a:ext cx="38" cy="15"/>
            </a:xfrm>
            <a:custGeom>
              <a:avLst/>
              <a:gdLst>
                <a:gd name="T0" fmla="*/ 20 w 38"/>
                <a:gd name="T1" fmla="*/ 0 h 15"/>
                <a:gd name="T2" fmla="*/ 24 w 38"/>
                <a:gd name="T3" fmla="*/ 3 h 15"/>
                <a:gd name="T4" fmla="*/ 33 w 38"/>
                <a:gd name="T5" fmla="*/ 3 h 15"/>
                <a:gd name="T6" fmla="*/ 38 w 38"/>
                <a:gd name="T7" fmla="*/ 12 h 15"/>
                <a:gd name="T8" fmla="*/ 34 w 38"/>
                <a:gd name="T9" fmla="*/ 14 h 15"/>
                <a:gd name="T10" fmla="*/ 21 w 38"/>
                <a:gd name="T11" fmla="*/ 6 h 15"/>
                <a:gd name="T12" fmla="*/ 14 w 38"/>
                <a:gd name="T13" fmla="*/ 15 h 15"/>
                <a:gd name="T14" fmla="*/ 13 w 38"/>
                <a:gd name="T15" fmla="*/ 15 h 15"/>
                <a:gd name="T16" fmla="*/ 11 w 38"/>
                <a:gd name="T17" fmla="*/ 14 h 15"/>
                <a:gd name="T18" fmla="*/ 1 w 38"/>
                <a:gd name="T19" fmla="*/ 11 h 15"/>
                <a:gd name="T20" fmla="*/ 0 w 38"/>
                <a:gd name="T21" fmla="*/ 8 h 15"/>
                <a:gd name="T22" fmla="*/ 8 w 38"/>
                <a:gd name="T23" fmla="*/ 6 h 15"/>
                <a:gd name="T24" fmla="*/ 13 w 38"/>
                <a:gd name="T25" fmla="*/ 3 h 15"/>
                <a:gd name="T26" fmla="*/ 16 w 38"/>
                <a:gd name="T27" fmla="*/ 2 h 15"/>
                <a:gd name="T28" fmla="*/ 20 w 38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15"/>
                <a:gd name="T47" fmla="*/ 38 w 3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15">
                  <a:moveTo>
                    <a:pt x="20" y="0"/>
                  </a:moveTo>
                  <a:lnTo>
                    <a:pt x="24" y="3"/>
                  </a:lnTo>
                  <a:lnTo>
                    <a:pt x="33" y="3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1" y="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7" name="Freeform 1440"/>
            <p:cNvSpPr>
              <a:spLocks/>
            </p:cNvSpPr>
            <p:nvPr/>
          </p:nvSpPr>
          <p:spPr bwMode="auto">
            <a:xfrm>
              <a:off x="3923" y="1376"/>
              <a:ext cx="38" cy="77"/>
            </a:xfrm>
            <a:custGeom>
              <a:avLst/>
              <a:gdLst>
                <a:gd name="T0" fmla="*/ 38 w 38"/>
                <a:gd name="T1" fmla="*/ 38 h 77"/>
                <a:gd name="T2" fmla="*/ 35 w 38"/>
                <a:gd name="T3" fmla="*/ 43 h 77"/>
                <a:gd name="T4" fmla="*/ 31 w 38"/>
                <a:gd name="T5" fmla="*/ 43 h 77"/>
                <a:gd name="T6" fmla="*/ 22 w 38"/>
                <a:gd name="T7" fmla="*/ 40 h 77"/>
                <a:gd name="T8" fmla="*/ 28 w 38"/>
                <a:gd name="T9" fmla="*/ 45 h 77"/>
                <a:gd name="T10" fmla="*/ 31 w 38"/>
                <a:gd name="T11" fmla="*/ 47 h 77"/>
                <a:gd name="T12" fmla="*/ 25 w 38"/>
                <a:gd name="T13" fmla="*/ 57 h 77"/>
                <a:gd name="T14" fmla="*/ 22 w 38"/>
                <a:gd name="T15" fmla="*/ 62 h 77"/>
                <a:gd name="T16" fmla="*/ 17 w 38"/>
                <a:gd name="T17" fmla="*/ 62 h 77"/>
                <a:gd name="T18" fmla="*/ 11 w 38"/>
                <a:gd name="T19" fmla="*/ 64 h 77"/>
                <a:gd name="T20" fmla="*/ 10 w 38"/>
                <a:gd name="T21" fmla="*/ 68 h 77"/>
                <a:gd name="T22" fmla="*/ 5 w 38"/>
                <a:gd name="T23" fmla="*/ 77 h 77"/>
                <a:gd name="T24" fmla="*/ 0 w 38"/>
                <a:gd name="T25" fmla="*/ 70 h 77"/>
                <a:gd name="T26" fmla="*/ 9 w 38"/>
                <a:gd name="T27" fmla="*/ 49 h 77"/>
                <a:gd name="T28" fmla="*/ 8 w 38"/>
                <a:gd name="T29" fmla="*/ 41 h 77"/>
                <a:gd name="T30" fmla="*/ 21 w 38"/>
                <a:gd name="T31" fmla="*/ 18 h 77"/>
                <a:gd name="T32" fmla="*/ 30 w 38"/>
                <a:gd name="T33" fmla="*/ 0 h 77"/>
                <a:gd name="T34" fmla="*/ 35 w 38"/>
                <a:gd name="T35" fmla="*/ 7 h 77"/>
                <a:gd name="T36" fmla="*/ 34 w 38"/>
                <a:gd name="T37" fmla="*/ 17 h 77"/>
                <a:gd name="T38" fmla="*/ 28 w 38"/>
                <a:gd name="T39" fmla="*/ 21 h 77"/>
                <a:gd name="T40" fmla="*/ 34 w 38"/>
                <a:gd name="T41" fmla="*/ 24 h 77"/>
                <a:gd name="T42" fmla="*/ 35 w 38"/>
                <a:gd name="T43" fmla="*/ 30 h 77"/>
                <a:gd name="T44" fmla="*/ 38 w 38"/>
                <a:gd name="T45" fmla="*/ 36 h 77"/>
                <a:gd name="T46" fmla="*/ 38 w 38"/>
                <a:gd name="T47" fmla="*/ 38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77"/>
                <a:gd name="T74" fmla="*/ 38 w 38"/>
                <a:gd name="T75" fmla="*/ 77 h 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77">
                  <a:moveTo>
                    <a:pt x="38" y="38"/>
                  </a:moveTo>
                  <a:lnTo>
                    <a:pt x="35" y="43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28" y="45"/>
                  </a:lnTo>
                  <a:lnTo>
                    <a:pt x="31" y="47"/>
                  </a:lnTo>
                  <a:lnTo>
                    <a:pt x="25" y="57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4"/>
                  </a:lnTo>
                  <a:lnTo>
                    <a:pt x="10" y="68"/>
                  </a:lnTo>
                  <a:lnTo>
                    <a:pt x="5" y="77"/>
                  </a:lnTo>
                  <a:lnTo>
                    <a:pt x="0" y="70"/>
                  </a:lnTo>
                  <a:lnTo>
                    <a:pt x="9" y="49"/>
                  </a:lnTo>
                  <a:lnTo>
                    <a:pt x="8" y="41"/>
                  </a:lnTo>
                  <a:lnTo>
                    <a:pt x="21" y="18"/>
                  </a:lnTo>
                  <a:lnTo>
                    <a:pt x="30" y="0"/>
                  </a:lnTo>
                  <a:lnTo>
                    <a:pt x="35" y="7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34" y="24"/>
                  </a:lnTo>
                  <a:lnTo>
                    <a:pt x="35" y="30"/>
                  </a:lnTo>
                  <a:lnTo>
                    <a:pt x="38" y="36"/>
                  </a:lnTo>
                  <a:lnTo>
                    <a:pt x="38" y="3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8" name="Freeform 1441"/>
            <p:cNvSpPr>
              <a:spLocks/>
            </p:cNvSpPr>
            <p:nvPr/>
          </p:nvSpPr>
          <p:spPr bwMode="auto">
            <a:xfrm>
              <a:off x="3962" y="1362"/>
              <a:ext cx="22" cy="44"/>
            </a:xfrm>
            <a:custGeom>
              <a:avLst/>
              <a:gdLst>
                <a:gd name="T0" fmla="*/ 17 w 22"/>
                <a:gd name="T1" fmla="*/ 36 h 44"/>
                <a:gd name="T2" fmla="*/ 13 w 22"/>
                <a:gd name="T3" fmla="*/ 42 h 44"/>
                <a:gd name="T4" fmla="*/ 6 w 22"/>
                <a:gd name="T5" fmla="*/ 44 h 44"/>
                <a:gd name="T6" fmla="*/ 6 w 22"/>
                <a:gd name="T7" fmla="*/ 37 h 44"/>
                <a:gd name="T8" fmla="*/ 0 w 22"/>
                <a:gd name="T9" fmla="*/ 42 h 44"/>
                <a:gd name="T10" fmla="*/ 0 w 22"/>
                <a:gd name="T11" fmla="*/ 38 h 44"/>
                <a:gd name="T12" fmla="*/ 1 w 22"/>
                <a:gd name="T13" fmla="*/ 27 h 44"/>
                <a:gd name="T14" fmla="*/ 5 w 22"/>
                <a:gd name="T15" fmla="*/ 23 h 44"/>
                <a:gd name="T16" fmla="*/ 5 w 22"/>
                <a:gd name="T17" fmla="*/ 17 h 44"/>
                <a:gd name="T18" fmla="*/ 14 w 22"/>
                <a:gd name="T19" fmla="*/ 16 h 44"/>
                <a:gd name="T20" fmla="*/ 14 w 22"/>
                <a:gd name="T21" fmla="*/ 12 h 44"/>
                <a:gd name="T22" fmla="*/ 10 w 22"/>
                <a:gd name="T23" fmla="*/ 10 h 44"/>
                <a:gd name="T24" fmla="*/ 13 w 22"/>
                <a:gd name="T25" fmla="*/ 0 h 44"/>
                <a:gd name="T26" fmla="*/ 22 w 22"/>
                <a:gd name="T27" fmla="*/ 4 h 44"/>
                <a:gd name="T28" fmla="*/ 21 w 22"/>
                <a:gd name="T29" fmla="*/ 11 h 44"/>
                <a:gd name="T30" fmla="*/ 17 w 22"/>
                <a:gd name="T31" fmla="*/ 36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44"/>
                <a:gd name="T50" fmla="*/ 22 w 22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44">
                  <a:moveTo>
                    <a:pt x="17" y="36"/>
                  </a:moveTo>
                  <a:lnTo>
                    <a:pt x="13" y="42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1" y="11"/>
                  </a:lnTo>
                  <a:lnTo>
                    <a:pt x="17" y="3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49" name="Freeform 1442"/>
            <p:cNvSpPr>
              <a:spLocks/>
            </p:cNvSpPr>
            <p:nvPr/>
          </p:nvSpPr>
          <p:spPr bwMode="auto">
            <a:xfrm>
              <a:off x="3989" y="1318"/>
              <a:ext cx="69" cy="75"/>
            </a:xfrm>
            <a:custGeom>
              <a:avLst/>
              <a:gdLst>
                <a:gd name="T0" fmla="*/ 57 w 69"/>
                <a:gd name="T1" fmla="*/ 14 h 75"/>
                <a:gd name="T2" fmla="*/ 55 w 69"/>
                <a:gd name="T3" fmla="*/ 21 h 75"/>
                <a:gd name="T4" fmla="*/ 63 w 69"/>
                <a:gd name="T5" fmla="*/ 17 h 75"/>
                <a:gd name="T6" fmla="*/ 65 w 69"/>
                <a:gd name="T7" fmla="*/ 18 h 75"/>
                <a:gd name="T8" fmla="*/ 69 w 69"/>
                <a:gd name="T9" fmla="*/ 25 h 75"/>
                <a:gd name="T10" fmla="*/ 65 w 69"/>
                <a:gd name="T11" fmla="*/ 31 h 75"/>
                <a:gd name="T12" fmla="*/ 38 w 69"/>
                <a:gd name="T13" fmla="*/ 44 h 75"/>
                <a:gd name="T14" fmla="*/ 42 w 69"/>
                <a:gd name="T15" fmla="*/ 55 h 75"/>
                <a:gd name="T16" fmla="*/ 41 w 69"/>
                <a:gd name="T17" fmla="*/ 56 h 75"/>
                <a:gd name="T18" fmla="*/ 36 w 69"/>
                <a:gd name="T19" fmla="*/ 60 h 75"/>
                <a:gd name="T20" fmla="*/ 25 w 69"/>
                <a:gd name="T21" fmla="*/ 59 h 75"/>
                <a:gd name="T22" fmla="*/ 25 w 69"/>
                <a:gd name="T23" fmla="*/ 68 h 75"/>
                <a:gd name="T24" fmla="*/ 24 w 69"/>
                <a:gd name="T25" fmla="*/ 68 h 75"/>
                <a:gd name="T26" fmla="*/ 16 w 69"/>
                <a:gd name="T27" fmla="*/ 64 h 75"/>
                <a:gd name="T28" fmla="*/ 15 w 69"/>
                <a:gd name="T29" fmla="*/ 58 h 75"/>
                <a:gd name="T30" fmla="*/ 10 w 69"/>
                <a:gd name="T31" fmla="*/ 58 h 75"/>
                <a:gd name="T32" fmla="*/ 12 w 69"/>
                <a:gd name="T33" fmla="*/ 64 h 75"/>
                <a:gd name="T34" fmla="*/ 11 w 69"/>
                <a:gd name="T35" fmla="*/ 68 h 75"/>
                <a:gd name="T36" fmla="*/ 10 w 69"/>
                <a:gd name="T37" fmla="*/ 72 h 75"/>
                <a:gd name="T38" fmla="*/ 6 w 69"/>
                <a:gd name="T39" fmla="*/ 75 h 75"/>
                <a:gd name="T40" fmla="*/ 3 w 69"/>
                <a:gd name="T41" fmla="*/ 72 h 75"/>
                <a:gd name="T42" fmla="*/ 0 w 69"/>
                <a:gd name="T43" fmla="*/ 67 h 75"/>
                <a:gd name="T44" fmla="*/ 2 w 69"/>
                <a:gd name="T45" fmla="*/ 56 h 75"/>
                <a:gd name="T46" fmla="*/ 11 w 69"/>
                <a:gd name="T47" fmla="*/ 48 h 75"/>
                <a:gd name="T48" fmla="*/ 8 w 69"/>
                <a:gd name="T49" fmla="*/ 46 h 75"/>
                <a:gd name="T50" fmla="*/ 2 w 69"/>
                <a:gd name="T51" fmla="*/ 50 h 75"/>
                <a:gd name="T52" fmla="*/ 6 w 69"/>
                <a:gd name="T53" fmla="*/ 31 h 75"/>
                <a:gd name="T54" fmla="*/ 19 w 69"/>
                <a:gd name="T55" fmla="*/ 27 h 75"/>
                <a:gd name="T56" fmla="*/ 17 w 69"/>
                <a:gd name="T57" fmla="*/ 24 h 75"/>
                <a:gd name="T58" fmla="*/ 10 w 69"/>
                <a:gd name="T59" fmla="*/ 24 h 75"/>
                <a:gd name="T60" fmla="*/ 6 w 69"/>
                <a:gd name="T61" fmla="*/ 18 h 75"/>
                <a:gd name="T62" fmla="*/ 23 w 69"/>
                <a:gd name="T63" fmla="*/ 9 h 75"/>
                <a:gd name="T64" fmla="*/ 32 w 69"/>
                <a:gd name="T65" fmla="*/ 25 h 75"/>
                <a:gd name="T66" fmla="*/ 33 w 69"/>
                <a:gd name="T67" fmla="*/ 25 h 75"/>
                <a:gd name="T68" fmla="*/ 38 w 69"/>
                <a:gd name="T69" fmla="*/ 24 h 75"/>
                <a:gd name="T70" fmla="*/ 37 w 69"/>
                <a:gd name="T71" fmla="*/ 20 h 75"/>
                <a:gd name="T72" fmla="*/ 32 w 69"/>
                <a:gd name="T73" fmla="*/ 13 h 75"/>
                <a:gd name="T74" fmla="*/ 48 w 69"/>
                <a:gd name="T75" fmla="*/ 0 h 75"/>
                <a:gd name="T76" fmla="*/ 54 w 69"/>
                <a:gd name="T77" fmla="*/ 3 h 75"/>
                <a:gd name="T78" fmla="*/ 57 w 69"/>
                <a:gd name="T79" fmla="*/ 14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5"/>
                <a:gd name="T122" fmla="*/ 69 w 69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5">
                  <a:moveTo>
                    <a:pt x="57" y="14"/>
                  </a:moveTo>
                  <a:lnTo>
                    <a:pt x="55" y="21"/>
                  </a:lnTo>
                  <a:lnTo>
                    <a:pt x="63" y="17"/>
                  </a:lnTo>
                  <a:lnTo>
                    <a:pt x="65" y="18"/>
                  </a:lnTo>
                  <a:lnTo>
                    <a:pt x="69" y="25"/>
                  </a:lnTo>
                  <a:lnTo>
                    <a:pt x="65" y="31"/>
                  </a:lnTo>
                  <a:lnTo>
                    <a:pt x="38" y="44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36" y="60"/>
                  </a:lnTo>
                  <a:lnTo>
                    <a:pt x="25" y="59"/>
                  </a:lnTo>
                  <a:lnTo>
                    <a:pt x="25" y="68"/>
                  </a:lnTo>
                  <a:lnTo>
                    <a:pt x="24" y="68"/>
                  </a:lnTo>
                  <a:lnTo>
                    <a:pt x="16" y="64"/>
                  </a:lnTo>
                  <a:lnTo>
                    <a:pt x="15" y="5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1" y="68"/>
                  </a:lnTo>
                  <a:lnTo>
                    <a:pt x="10" y="72"/>
                  </a:lnTo>
                  <a:lnTo>
                    <a:pt x="6" y="75"/>
                  </a:lnTo>
                  <a:lnTo>
                    <a:pt x="3" y="72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11" y="48"/>
                  </a:lnTo>
                  <a:lnTo>
                    <a:pt x="8" y="46"/>
                  </a:lnTo>
                  <a:lnTo>
                    <a:pt x="2" y="50"/>
                  </a:lnTo>
                  <a:lnTo>
                    <a:pt x="6" y="31"/>
                  </a:lnTo>
                  <a:lnTo>
                    <a:pt x="19" y="27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23" y="9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37" y="20"/>
                  </a:lnTo>
                  <a:lnTo>
                    <a:pt x="32" y="1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7" y="1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0" name="Freeform 1443"/>
            <p:cNvSpPr>
              <a:spLocks/>
            </p:cNvSpPr>
            <p:nvPr/>
          </p:nvSpPr>
          <p:spPr bwMode="auto">
            <a:xfrm>
              <a:off x="4050" y="1317"/>
              <a:ext cx="21" cy="23"/>
            </a:xfrm>
            <a:custGeom>
              <a:avLst/>
              <a:gdLst>
                <a:gd name="T0" fmla="*/ 11 w 21"/>
                <a:gd name="T1" fmla="*/ 4 h 23"/>
                <a:gd name="T2" fmla="*/ 13 w 21"/>
                <a:gd name="T3" fmla="*/ 5 h 23"/>
                <a:gd name="T4" fmla="*/ 18 w 21"/>
                <a:gd name="T5" fmla="*/ 5 h 23"/>
                <a:gd name="T6" fmla="*/ 21 w 21"/>
                <a:gd name="T7" fmla="*/ 11 h 23"/>
                <a:gd name="T8" fmla="*/ 19 w 21"/>
                <a:gd name="T9" fmla="*/ 21 h 23"/>
                <a:gd name="T10" fmla="*/ 18 w 21"/>
                <a:gd name="T11" fmla="*/ 22 h 23"/>
                <a:gd name="T12" fmla="*/ 14 w 21"/>
                <a:gd name="T13" fmla="*/ 23 h 23"/>
                <a:gd name="T14" fmla="*/ 10 w 21"/>
                <a:gd name="T15" fmla="*/ 21 h 23"/>
                <a:gd name="T16" fmla="*/ 10 w 21"/>
                <a:gd name="T17" fmla="*/ 19 h 23"/>
                <a:gd name="T18" fmla="*/ 8 w 21"/>
                <a:gd name="T19" fmla="*/ 15 h 23"/>
                <a:gd name="T20" fmla="*/ 9 w 21"/>
                <a:gd name="T21" fmla="*/ 10 h 23"/>
                <a:gd name="T22" fmla="*/ 1 w 21"/>
                <a:gd name="T23" fmla="*/ 11 h 23"/>
                <a:gd name="T24" fmla="*/ 0 w 21"/>
                <a:gd name="T25" fmla="*/ 5 h 23"/>
                <a:gd name="T26" fmla="*/ 4 w 21"/>
                <a:gd name="T27" fmla="*/ 6 h 23"/>
                <a:gd name="T28" fmla="*/ 2 w 21"/>
                <a:gd name="T29" fmla="*/ 1 h 23"/>
                <a:gd name="T30" fmla="*/ 9 w 21"/>
                <a:gd name="T31" fmla="*/ 0 h 23"/>
                <a:gd name="T32" fmla="*/ 11 w 21"/>
                <a:gd name="T33" fmla="*/ 4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11" y="4"/>
                  </a:moveTo>
                  <a:lnTo>
                    <a:pt x="13" y="5"/>
                  </a:lnTo>
                  <a:lnTo>
                    <a:pt x="18" y="5"/>
                  </a:lnTo>
                  <a:lnTo>
                    <a:pt x="21" y="11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8" y="15"/>
                  </a:lnTo>
                  <a:lnTo>
                    <a:pt x="9" y="10"/>
                  </a:lnTo>
                  <a:lnTo>
                    <a:pt x="1" y="11"/>
                  </a:lnTo>
                  <a:lnTo>
                    <a:pt x="0" y="5"/>
                  </a:lnTo>
                  <a:lnTo>
                    <a:pt x="4" y="6"/>
                  </a:lnTo>
                  <a:lnTo>
                    <a:pt x="2" y="1"/>
                  </a:lnTo>
                  <a:lnTo>
                    <a:pt x="9" y="0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1" name="Freeform 1444"/>
            <p:cNvSpPr>
              <a:spLocks/>
            </p:cNvSpPr>
            <p:nvPr/>
          </p:nvSpPr>
          <p:spPr bwMode="auto">
            <a:xfrm>
              <a:off x="4061" y="1285"/>
              <a:ext cx="95" cy="84"/>
            </a:xfrm>
            <a:custGeom>
              <a:avLst/>
              <a:gdLst>
                <a:gd name="T0" fmla="*/ 95 w 95"/>
                <a:gd name="T1" fmla="*/ 2 h 84"/>
                <a:gd name="T2" fmla="*/ 84 w 95"/>
                <a:gd name="T3" fmla="*/ 22 h 84"/>
                <a:gd name="T4" fmla="*/ 76 w 95"/>
                <a:gd name="T5" fmla="*/ 25 h 84"/>
                <a:gd name="T6" fmla="*/ 75 w 95"/>
                <a:gd name="T7" fmla="*/ 32 h 84"/>
                <a:gd name="T8" fmla="*/ 69 w 95"/>
                <a:gd name="T9" fmla="*/ 37 h 84"/>
                <a:gd name="T10" fmla="*/ 54 w 95"/>
                <a:gd name="T11" fmla="*/ 47 h 84"/>
                <a:gd name="T12" fmla="*/ 53 w 95"/>
                <a:gd name="T13" fmla="*/ 36 h 84"/>
                <a:gd name="T14" fmla="*/ 53 w 95"/>
                <a:gd name="T15" fmla="*/ 37 h 84"/>
                <a:gd name="T16" fmla="*/ 52 w 95"/>
                <a:gd name="T17" fmla="*/ 38 h 84"/>
                <a:gd name="T18" fmla="*/ 45 w 95"/>
                <a:gd name="T19" fmla="*/ 53 h 84"/>
                <a:gd name="T20" fmla="*/ 48 w 95"/>
                <a:gd name="T21" fmla="*/ 60 h 84"/>
                <a:gd name="T22" fmla="*/ 45 w 95"/>
                <a:gd name="T23" fmla="*/ 63 h 84"/>
                <a:gd name="T24" fmla="*/ 40 w 95"/>
                <a:gd name="T25" fmla="*/ 60 h 84"/>
                <a:gd name="T26" fmla="*/ 38 w 95"/>
                <a:gd name="T27" fmla="*/ 59 h 84"/>
                <a:gd name="T28" fmla="*/ 37 w 95"/>
                <a:gd name="T29" fmla="*/ 59 h 84"/>
                <a:gd name="T30" fmla="*/ 36 w 95"/>
                <a:gd name="T31" fmla="*/ 58 h 84"/>
                <a:gd name="T32" fmla="*/ 36 w 95"/>
                <a:gd name="T33" fmla="*/ 63 h 84"/>
                <a:gd name="T34" fmla="*/ 29 w 95"/>
                <a:gd name="T35" fmla="*/ 70 h 84"/>
                <a:gd name="T36" fmla="*/ 2 w 95"/>
                <a:gd name="T37" fmla="*/ 84 h 84"/>
                <a:gd name="T38" fmla="*/ 0 w 95"/>
                <a:gd name="T39" fmla="*/ 77 h 84"/>
                <a:gd name="T40" fmla="*/ 2 w 95"/>
                <a:gd name="T41" fmla="*/ 60 h 84"/>
                <a:gd name="T42" fmla="*/ 2 w 95"/>
                <a:gd name="T43" fmla="*/ 59 h 84"/>
                <a:gd name="T44" fmla="*/ 2 w 95"/>
                <a:gd name="T45" fmla="*/ 58 h 84"/>
                <a:gd name="T46" fmla="*/ 11 w 95"/>
                <a:gd name="T47" fmla="*/ 57 h 84"/>
                <a:gd name="T48" fmla="*/ 12 w 95"/>
                <a:gd name="T49" fmla="*/ 57 h 84"/>
                <a:gd name="T50" fmla="*/ 12 w 95"/>
                <a:gd name="T51" fmla="*/ 51 h 84"/>
                <a:gd name="T52" fmla="*/ 15 w 95"/>
                <a:gd name="T53" fmla="*/ 34 h 84"/>
                <a:gd name="T54" fmla="*/ 19 w 95"/>
                <a:gd name="T55" fmla="*/ 32 h 84"/>
                <a:gd name="T56" fmla="*/ 24 w 95"/>
                <a:gd name="T57" fmla="*/ 37 h 84"/>
                <a:gd name="T58" fmla="*/ 29 w 95"/>
                <a:gd name="T59" fmla="*/ 32 h 84"/>
                <a:gd name="T60" fmla="*/ 21 w 95"/>
                <a:gd name="T61" fmla="*/ 22 h 84"/>
                <a:gd name="T62" fmla="*/ 31 w 95"/>
                <a:gd name="T63" fmla="*/ 17 h 84"/>
                <a:gd name="T64" fmla="*/ 36 w 95"/>
                <a:gd name="T65" fmla="*/ 24 h 84"/>
                <a:gd name="T66" fmla="*/ 38 w 95"/>
                <a:gd name="T67" fmla="*/ 21 h 84"/>
                <a:gd name="T68" fmla="*/ 37 w 95"/>
                <a:gd name="T69" fmla="*/ 16 h 84"/>
                <a:gd name="T70" fmla="*/ 37 w 95"/>
                <a:gd name="T71" fmla="*/ 13 h 84"/>
                <a:gd name="T72" fmla="*/ 41 w 95"/>
                <a:gd name="T73" fmla="*/ 11 h 84"/>
                <a:gd name="T74" fmla="*/ 42 w 95"/>
                <a:gd name="T75" fmla="*/ 11 h 84"/>
                <a:gd name="T76" fmla="*/ 45 w 95"/>
                <a:gd name="T77" fmla="*/ 9 h 84"/>
                <a:gd name="T78" fmla="*/ 46 w 95"/>
                <a:gd name="T79" fmla="*/ 11 h 84"/>
                <a:gd name="T80" fmla="*/ 50 w 95"/>
                <a:gd name="T81" fmla="*/ 16 h 84"/>
                <a:gd name="T82" fmla="*/ 53 w 95"/>
                <a:gd name="T83" fmla="*/ 9 h 84"/>
                <a:gd name="T84" fmla="*/ 53 w 95"/>
                <a:gd name="T85" fmla="*/ 8 h 84"/>
                <a:gd name="T86" fmla="*/ 59 w 95"/>
                <a:gd name="T87" fmla="*/ 7 h 84"/>
                <a:gd name="T88" fmla="*/ 65 w 95"/>
                <a:gd name="T89" fmla="*/ 12 h 84"/>
                <a:gd name="T90" fmla="*/ 66 w 95"/>
                <a:gd name="T91" fmla="*/ 13 h 84"/>
                <a:gd name="T92" fmla="*/ 65 w 95"/>
                <a:gd name="T93" fmla="*/ 19 h 84"/>
                <a:gd name="T94" fmla="*/ 70 w 95"/>
                <a:gd name="T95" fmla="*/ 20 h 84"/>
                <a:gd name="T96" fmla="*/ 72 w 95"/>
                <a:gd name="T97" fmla="*/ 9 h 84"/>
                <a:gd name="T98" fmla="*/ 72 w 95"/>
                <a:gd name="T99" fmla="*/ 8 h 84"/>
                <a:gd name="T100" fmla="*/ 79 w 95"/>
                <a:gd name="T101" fmla="*/ 5 h 84"/>
                <a:gd name="T102" fmla="*/ 88 w 95"/>
                <a:gd name="T103" fmla="*/ 0 h 84"/>
                <a:gd name="T104" fmla="*/ 95 w 95"/>
                <a:gd name="T105" fmla="*/ 0 h 84"/>
                <a:gd name="T106" fmla="*/ 95 w 95"/>
                <a:gd name="T107" fmla="*/ 2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84"/>
                <a:gd name="T164" fmla="*/ 95 w 95"/>
                <a:gd name="T165" fmla="*/ 84 h 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84">
                  <a:moveTo>
                    <a:pt x="95" y="2"/>
                  </a:moveTo>
                  <a:lnTo>
                    <a:pt x="84" y="22"/>
                  </a:lnTo>
                  <a:lnTo>
                    <a:pt x="76" y="25"/>
                  </a:lnTo>
                  <a:lnTo>
                    <a:pt x="75" y="32"/>
                  </a:lnTo>
                  <a:lnTo>
                    <a:pt x="69" y="37"/>
                  </a:lnTo>
                  <a:lnTo>
                    <a:pt x="54" y="47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2" y="38"/>
                  </a:lnTo>
                  <a:lnTo>
                    <a:pt x="45" y="53"/>
                  </a:lnTo>
                  <a:lnTo>
                    <a:pt x="48" y="60"/>
                  </a:lnTo>
                  <a:lnTo>
                    <a:pt x="45" y="63"/>
                  </a:lnTo>
                  <a:lnTo>
                    <a:pt x="40" y="60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6" y="58"/>
                  </a:lnTo>
                  <a:lnTo>
                    <a:pt x="36" y="63"/>
                  </a:lnTo>
                  <a:lnTo>
                    <a:pt x="29" y="70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29" y="32"/>
                  </a:lnTo>
                  <a:lnTo>
                    <a:pt x="21" y="22"/>
                  </a:lnTo>
                  <a:lnTo>
                    <a:pt x="31" y="17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50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2" y="9"/>
                  </a:lnTo>
                  <a:lnTo>
                    <a:pt x="72" y="8"/>
                  </a:lnTo>
                  <a:lnTo>
                    <a:pt x="79" y="5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5" y="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2" name="Freeform 1445"/>
            <p:cNvSpPr>
              <a:spLocks/>
            </p:cNvSpPr>
            <p:nvPr/>
          </p:nvSpPr>
          <p:spPr bwMode="auto">
            <a:xfrm>
              <a:off x="4247" y="1260"/>
              <a:ext cx="41" cy="44"/>
            </a:xfrm>
            <a:custGeom>
              <a:avLst/>
              <a:gdLst>
                <a:gd name="T0" fmla="*/ 19 w 41"/>
                <a:gd name="T1" fmla="*/ 34 h 44"/>
                <a:gd name="T2" fmla="*/ 6 w 41"/>
                <a:gd name="T3" fmla="*/ 44 h 44"/>
                <a:gd name="T4" fmla="*/ 0 w 41"/>
                <a:gd name="T5" fmla="*/ 37 h 44"/>
                <a:gd name="T6" fmla="*/ 12 w 41"/>
                <a:gd name="T7" fmla="*/ 12 h 44"/>
                <a:gd name="T8" fmla="*/ 16 w 41"/>
                <a:gd name="T9" fmla="*/ 4 h 44"/>
                <a:gd name="T10" fmla="*/ 27 w 41"/>
                <a:gd name="T11" fmla="*/ 0 h 44"/>
                <a:gd name="T12" fmla="*/ 36 w 41"/>
                <a:gd name="T13" fmla="*/ 8 h 44"/>
                <a:gd name="T14" fmla="*/ 34 w 41"/>
                <a:gd name="T15" fmla="*/ 12 h 44"/>
                <a:gd name="T16" fmla="*/ 41 w 41"/>
                <a:gd name="T17" fmla="*/ 21 h 44"/>
                <a:gd name="T18" fmla="*/ 33 w 41"/>
                <a:gd name="T19" fmla="*/ 34 h 44"/>
                <a:gd name="T20" fmla="*/ 29 w 41"/>
                <a:gd name="T21" fmla="*/ 34 h 44"/>
                <a:gd name="T22" fmla="*/ 20 w 41"/>
                <a:gd name="T23" fmla="*/ 34 h 44"/>
                <a:gd name="T24" fmla="*/ 19 w 41"/>
                <a:gd name="T25" fmla="*/ 34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4"/>
                <a:gd name="T41" fmla="*/ 41 w 41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4">
                  <a:moveTo>
                    <a:pt x="19" y="34"/>
                  </a:moveTo>
                  <a:lnTo>
                    <a:pt x="6" y="44"/>
                  </a:lnTo>
                  <a:lnTo>
                    <a:pt x="0" y="37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4" y="12"/>
                  </a:lnTo>
                  <a:lnTo>
                    <a:pt x="41" y="21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0" y="34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3" name="Freeform 1446"/>
            <p:cNvSpPr>
              <a:spLocks/>
            </p:cNvSpPr>
            <p:nvPr/>
          </p:nvSpPr>
          <p:spPr bwMode="auto">
            <a:xfrm>
              <a:off x="4102" y="1254"/>
              <a:ext cx="39" cy="26"/>
            </a:xfrm>
            <a:custGeom>
              <a:avLst/>
              <a:gdLst>
                <a:gd name="T0" fmla="*/ 9 w 39"/>
                <a:gd name="T1" fmla="*/ 0 h 26"/>
                <a:gd name="T2" fmla="*/ 20 w 39"/>
                <a:gd name="T3" fmla="*/ 8 h 26"/>
                <a:gd name="T4" fmla="*/ 28 w 39"/>
                <a:gd name="T5" fmla="*/ 5 h 26"/>
                <a:gd name="T6" fmla="*/ 30 w 39"/>
                <a:gd name="T7" fmla="*/ 8 h 26"/>
                <a:gd name="T8" fmla="*/ 31 w 39"/>
                <a:gd name="T9" fmla="*/ 8 h 26"/>
                <a:gd name="T10" fmla="*/ 33 w 39"/>
                <a:gd name="T11" fmla="*/ 8 h 26"/>
                <a:gd name="T12" fmla="*/ 37 w 39"/>
                <a:gd name="T13" fmla="*/ 10 h 26"/>
                <a:gd name="T14" fmla="*/ 39 w 39"/>
                <a:gd name="T15" fmla="*/ 13 h 26"/>
                <a:gd name="T16" fmla="*/ 33 w 39"/>
                <a:gd name="T17" fmla="*/ 18 h 26"/>
                <a:gd name="T18" fmla="*/ 28 w 39"/>
                <a:gd name="T19" fmla="*/ 23 h 26"/>
                <a:gd name="T20" fmla="*/ 21 w 39"/>
                <a:gd name="T21" fmla="*/ 25 h 26"/>
                <a:gd name="T22" fmla="*/ 17 w 39"/>
                <a:gd name="T23" fmla="*/ 26 h 26"/>
                <a:gd name="T24" fmla="*/ 12 w 39"/>
                <a:gd name="T25" fmla="*/ 26 h 26"/>
                <a:gd name="T26" fmla="*/ 7 w 39"/>
                <a:gd name="T27" fmla="*/ 18 h 26"/>
                <a:gd name="T28" fmla="*/ 0 w 39"/>
                <a:gd name="T29" fmla="*/ 9 h 26"/>
                <a:gd name="T30" fmla="*/ 9 w 39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26"/>
                <a:gd name="T50" fmla="*/ 39 w 39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26">
                  <a:moveTo>
                    <a:pt x="9" y="0"/>
                  </a:moveTo>
                  <a:lnTo>
                    <a:pt x="20" y="8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8" y="23"/>
                  </a:lnTo>
                  <a:lnTo>
                    <a:pt x="21" y="25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18"/>
                  </a:lnTo>
                  <a:lnTo>
                    <a:pt x="0" y="9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4" name="Freeform 1447"/>
            <p:cNvSpPr>
              <a:spLocks/>
            </p:cNvSpPr>
            <p:nvPr/>
          </p:nvSpPr>
          <p:spPr bwMode="auto">
            <a:xfrm>
              <a:off x="3818" y="1254"/>
              <a:ext cx="635" cy="962"/>
            </a:xfrm>
            <a:custGeom>
              <a:avLst/>
              <a:gdLst>
                <a:gd name="T0" fmla="*/ 632 w 635"/>
                <a:gd name="T1" fmla="*/ 76 h 962"/>
                <a:gd name="T2" fmla="*/ 615 w 635"/>
                <a:gd name="T3" fmla="*/ 150 h 962"/>
                <a:gd name="T4" fmla="*/ 528 w 635"/>
                <a:gd name="T5" fmla="*/ 148 h 962"/>
                <a:gd name="T6" fmla="*/ 484 w 635"/>
                <a:gd name="T7" fmla="*/ 238 h 962"/>
                <a:gd name="T8" fmla="*/ 457 w 635"/>
                <a:gd name="T9" fmla="*/ 341 h 962"/>
                <a:gd name="T10" fmla="*/ 442 w 635"/>
                <a:gd name="T11" fmla="*/ 432 h 962"/>
                <a:gd name="T12" fmla="*/ 384 w 635"/>
                <a:gd name="T13" fmla="*/ 534 h 962"/>
                <a:gd name="T14" fmla="*/ 350 w 635"/>
                <a:gd name="T15" fmla="*/ 629 h 962"/>
                <a:gd name="T16" fmla="*/ 278 w 635"/>
                <a:gd name="T17" fmla="*/ 692 h 962"/>
                <a:gd name="T18" fmla="*/ 271 w 635"/>
                <a:gd name="T19" fmla="*/ 794 h 962"/>
                <a:gd name="T20" fmla="*/ 253 w 635"/>
                <a:gd name="T21" fmla="*/ 898 h 962"/>
                <a:gd name="T22" fmla="*/ 101 w 635"/>
                <a:gd name="T23" fmla="*/ 928 h 962"/>
                <a:gd name="T24" fmla="*/ 10 w 635"/>
                <a:gd name="T25" fmla="*/ 945 h 962"/>
                <a:gd name="T26" fmla="*/ 51 w 635"/>
                <a:gd name="T27" fmla="*/ 910 h 962"/>
                <a:gd name="T28" fmla="*/ 81 w 635"/>
                <a:gd name="T29" fmla="*/ 874 h 962"/>
                <a:gd name="T30" fmla="*/ 40 w 635"/>
                <a:gd name="T31" fmla="*/ 886 h 962"/>
                <a:gd name="T32" fmla="*/ 29 w 635"/>
                <a:gd name="T33" fmla="*/ 868 h 962"/>
                <a:gd name="T34" fmla="*/ 29 w 635"/>
                <a:gd name="T35" fmla="*/ 859 h 962"/>
                <a:gd name="T36" fmla="*/ 16 w 635"/>
                <a:gd name="T37" fmla="*/ 847 h 962"/>
                <a:gd name="T38" fmla="*/ 21 w 635"/>
                <a:gd name="T39" fmla="*/ 811 h 962"/>
                <a:gd name="T40" fmla="*/ 51 w 635"/>
                <a:gd name="T41" fmla="*/ 836 h 962"/>
                <a:gd name="T42" fmla="*/ 64 w 635"/>
                <a:gd name="T43" fmla="*/ 823 h 962"/>
                <a:gd name="T44" fmla="*/ 48 w 635"/>
                <a:gd name="T45" fmla="*/ 809 h 962"/>
                <a:gd name="T46" fmla="*/ 61 w 635"/>
                <a:gd name="T47" fmla="*/ 762 h 962"/>
                <a:gd name="T48" fmla="*/ 71 w 635"/>
                <a:gd name="T49" fmla="*/ 762 h 962"/>
                <a:gd name="T50" fmla="*/ 71 w 635"/>
                <a:gd name="T51" fmla="*/ 712 h 962"/>
                <a:gd name="T52" fmla="*/ 123 w 635"/>
                <a:gd name="T53" fmla="*/ 700 h 962"/>
                <a:gd name="T54" fmla="*/ 78 w 635"/>
                <a:gd name="T55" fmla="*/ 669 h 962"/>
                <a:gd name="T56" fmla="*/ 169 w 635"/>
                <a:gd name="T57" fmla="*/ 633 h 962"/>
                <a:gd name="T58" fmla="*/ 182 w 635"/>
                <a:gd name="T59" fmla="*/ 635 h 962"/>
                <a:gd name="T60" fmla="*/ 207 w 635"/>
                <a:gd name="T61" fmla="*/ 610 h 962"/>
                <a:gd name="T62" fmla="*/ 118 w 635"/>
                <a:gd name="T63" fmla="*/ 633 h 962"/>
                <a:gd name="T64" fmla="*/ 137 w 635"/>
                <a:gd name="T65" fmla="*/ 599 h 962"/>
                <a:gd name="T66" fmla="*/ 124 w 635"/>
                <a:gd name="T67" fmla="*/ 538 h 962"/>
                <a:gd name="T68" fmla="*/ 166 w 635"/>
                <a:gd name="T69" fmla="*/ 534 h 962"/>
                <a:gd name="T70" fmla="*/ 137 w 635"/>
                <a:gd name="T71" fmla="*/ 512 h 962"/>
                <a:gd name="T72" fmla="*/ 164 w 635"/>
                <a:gd name="T73" fmla="*/ 493 h 962"/>
                <a:gd name="T74" fmla="*/ 177 w 635"/>
                <a:gd name="T75" fmla="*/ 495 h 962"/>
                <a:gd name="T76" fmla="*/ 205 w 635"/>
                <a:gd name="T77" fmla="*/ 468 h 962"/>
                <a:gd name="T78" fmla="*/ 196 w 635"/>
                <a:gd name="T79" fmla="*/ 424 h 962"/>
                <a:gd name="T80" fmla="*/ 246 w 635"/>
                <a:gd name="T81" fmla="*/ 421 h 962"/>
                <a:gd name="T82" fmla="*/ 267 w 635"/>
                <a:gd name="T83" fmla="*/ 394 h 962"/>
                <a:gd name="T84" fmla="*/ 298 w 635"/>
                <a:gd name="T85" fmla="*/ 372 h 962"/>
                <a:gd name="T86" fmla="*/ 312 w 635"/>
                <a:gd name="T87" fmla="*/ 379 h 962"/>
                <a:gd name="T88" fmla="*/ 353 w 635"/>
                <a:gd name="T89" fmla="*/ 368 h 962"/>
                <a:gd name="T90" fmla="*/ 355 w 635"/>
                <a:gd name="T91" fmla="*/ 357 h 962"/>
                <a:gd name="T92" fmla="*/ 297 w 635"/>
                <a:gd name="T93" fmla="*/ 345 h 962"/>
                <a:gd name="T94" fmla="*/ 306 w 635"/>
                <a:gd name="T95" fmla="*/ 313 h 962"/>
                <a:gd name="T96" fmla="*/ 322 w 635"/>
                <a:gd name="T97" fmla="*/ 264 h 962"/>
                <a:gd name="T98" fmla="*/ 340 w 635"/>
                <a:gd name="T99" fmla="*/ 290 h 962"/>
                <a:gd name="T100" fmla="*/ 394 w 635"/>
                <a:gd name="T101" fmla="*/ 302 h 962"/>
                <a:gd name="T102" fmla="*/ 410 w 635"/>
                <a:gd name="T103" fmla="*/ 262 h 962"/>
                <a:gd name="T104" fmla="*/ 347 w 635"/>
                <a:gd name="T105" fmla="*/ 252 h 962"/>
                <a:gd name="T106" fmla="*/ 374 w 635"/>
                <a:gd name="T107" fmla="*/ 228 h 962"/>
                <a:gd name="T108" fmla="*/ 373 w 635"/>
                <a:gd name="T109" fmla="*/ 208 h 962"/>
                <a:gd name="T110" fmla="*/ 334 w 635"/>
                <a:gd name="T111" fmla="*/ 233 h 962"/>
                <a:gd name="T112" fmla="*/ 329 w 635"/>
                <a:gd name="T113" fmla="*/ 212 h 962"/>
                <a:gd name="T114" fmla="*/ 322 w 635"/>
                <a:gd name="T115" fmla="*/ 190 h 962"/>
                <a:gd name="T116" fmla="*/ 381 w 635"/>
                <a:gd name="T117" fmla="*/ 174 h 962"/>
                <a:gd name="T118" fmla="*/ 391 w 635"/>
                <a:gd name="T119" fmla="*/ 139 h 9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5"/>
                <a:gd name="T181" fmla="*/ 0 h 962"/>
                <a:gd name="T182" fmla="*/ 635 w 635"/>
                <a:gd name="T183" fmla="*/ 962 h 9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5" h="962">
                  <a:moveTo>
                    <a:pt x="626" y="0"/>
                  </a:moveTo>
                  <a:lnTo>
                    <a:pt x="628" y="5"/>
                  </a:lnTo>
                  <a:lnTo>
                    <a:pt x="628" y="13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23"/>
                  </a:lnTo>
                  <a:lnTo>
                    <a:pt x="627" y="26"/>
                  </a:lnTo>
                  <a:lnTo>
                    <a:pt x="627" y="31"/>
                  </a:lnTo>
                  <a:lnTo>
                    <a:pt x="627" y="33"/>
                  </a:lnTo>
                  <a:lnTo>
                    <a:pt x="627" y="35"/>
                  </a:lnTo>
                  <a:lnTo>
                    <a:pt x="627" y="36"/>
                  </a:lnTo>
                  <a:lnTo>
                    <a:pt x="627" y="39"/>
                  </a:lnTo>
                  <a:lnTo>
                    <a:pt x="628" y="48"/>
                  </a:lnTo>
                  <a:lnTo>
                    <a:pt x="630" y="56"/>
                  </a:lnTo>
                  <a:lnTo>
                    <a:pt x="631" y="65"/>
                  </a:lnTo>
                  <a:lnTo>
                    <a:pt x="631" y="69"/>
                  </a:lnTo>
                  <a:lnTo>
                    <a:pt x="632" y="76"/>
                  </a:lnTo>
                  <a:lnTo>
                    <a:pt x="632" y="78"/>
                  </a:lnTo>
                  <a:lnTo>
                    <a:pt x="634" y="81"/>
                  </a:lnTo>
                  <a:lnTo>
                    <a:pt x="634" y="86"/>
                  </a:lnTo>
                  <a:lnTo>
                    <a:pt x="635" y="94"/>
                  </a:lnTo>
                  <a:lnTo>
                    <a:pt x="634" y="97"/>
                  </a:lnTo>
                  <a:lnTo>
                    <a:pt x="632" y="101"/>
                  </a:lnTo>
                  <a:lnTo>
                    <a:pt x="631" y="108"/>
                  </a:lnTo>
                  <a:lnTo>
                    <a:pt x="627" y="116"/>
                  </a:lnTo>
                  <a:lnTo>
                    <a:pt x="627" y="119"/>
                  </a:lnTo>
                  <a:lnTo>
                    <a:pt x="626" y="122"/>
                  </a:lnTo>
                  <a:lnTo>
                    <a:pt x="625" y="123"/>
                  </a:lnTo>
                  <a:lnTo>
                    <a:pt x="623" y="128"/>
                  </a:lnTo>
                  <a:lnTo>
                    <a:pt x="623" y="129"/>
                  </a:lnTo>
                  <a:lnTo>
                    <a:pt x="622" y="133"/>
                  </a:lnTo>
                  <a:lnTo>
                    <a:pt x="619" y="137"/>
                  </a:lnTo>
                  <a:lnTo>
                    <a:pt x="618" y="143"/>
                  </a:lnTo>
                  <a:lnTo>
                    <a:pt x="615" y="150"/>
                  </a:lnTo>
                  <a:lnTo>
                    <a:pt x="613" y="156"/>
                  </a:lnTo>
                  <a:lnTo>
                    <a:pt x="607" y="152"/>
                  </a:lnTo>
                  <a:lnTo>
                    <a:pt x="602" y="148"/>
                  </a:lnTo>
                  <a:lnTo>
                    <a:pt x="594" y="143"/>
                  </a:lnTo>
                  <a:lnTo>
                    <a:pt x="589" y="139"/>
                  </a:lnTo>
                  <a:lnTo>
                    <a:pt x="583" y="135"/>
                  </a:lnTo>
                  <a:lnTo>
                    <a:pt x="577" y="132"/>
                  </a:lnTo>
                  <a:lnTo>
                    <a:pt x="572" y="129"/>
                  </a:lnTo>
                  <a:lnTo>
                    <a:pt x="567" y="127"/>
                  </a:lnTo>
                  <a:lnTo>
                    <a:pt x="563" y="125"/>
                  </a:lnTo>
                  <a:lnTo>
                    <a:pt x="558" y="123"/>
                  </a:lnTo>
                  <a:lnTo>
                    <a:pt x="550" y="119"/>
                  </a:lnTo>
                  <a:lnTo>
                    <a:pt x="547" y="124"/>
                  </a:lnTo>
                  <a:lnTo>
                    <a:pt x="543" y="132"/>
                  </a:lnTo>
                  <a:lnTo>
                    <a:pt x="541" y="137"/>
                  </a:lnTo>
                  <a:lnTo>
                    <a:pt x="534" y="143"/>
                  </a:lnTo>
                  <a:lnTo>
                    <a:pt x="528" y="148"/>
                  </a:lnTo>
                  <a:lnTo>
                    <a:pt x="525" y="150"/>
                  </a:lnTo>
                  <a:lnTo>
                    <a:pt x="520" y="156"/>
                  </a:lnTo>
                  <a:lnTo>
                    <a:pt x="518" y="156"/>
                  </a:lnTo>
                  <a:lnTo>
                    <a:pt x="516" y="158"/>
                  </a:lnTo>
                  <a:lnTo>
                    <a:pt x="515" y="160"/>
                  </a:lnTo>
                  <a:lnTo>
                    <a:pt x="507" y="166"/>
                  </a:lnTo>
                  <a:lnTo>
                    <a:pt x="503" y="171"/>
                  </a:lnTo>
                  <a:lnTo>
                    <a:pt x="497" y="175"/>
                  </a:lnTo>
                  <a:lnTo>
                    <a:pt x="497" y="180"/>
                  </a:lnTo>
                  <a:lnTo>
                    <a:pt x="495" y="188"/>
                  </a:lnTo>
                  <a:lnTo>
                    <a:pt x="494" y="194"/>
                  </a:lnTo>
                  <a:lnTo>
                    <a:pt x="492" y="199"/>
                  </a:lnTo>
                  <a:lnTo>
                    <a:pt x="491" y="209"/>
                  </a:lnTo>
                  <a:lnTo>
                    <a:pt x="490" y="215"/>
                  </a:lnTo>
                  <a:lnTo>
                    <a:pt x="487" y="222"/>
                  </a:lnTo>
                  <a:lnTo>
                    <a:pt x="486" y="229"/>
                  </a:lnTo>
                  <a:lnTo>
                    <a:pt x="484" y="238"/>
                  </a:lnTo>
                  <a:lnTo>
                    <a:pt x="482" y="246"/>
                  </a:lnTo>
                  <a:lnTo>
                    <a:pt x="478" y="255"/>
                  </a:lnTo>
                  <a:lnTo>
                    <a:pt x="475" y="260"/>
                  </a:lnTo>
                  <a:lnTo>
                    <a:pt x="471" y="269"/>
                  </a:lnTo>
                  <a:lnTo>
                    <a:pt x="467" y="276"/>
                  </a:lnTo>
                  <a:lnTo>
                    <a:pt x="465" y="277"/>
                  </a:lnTo>
                  <a:lnTo>
                    <a:pt x="456" y="279"/>
                  </a:lnTo>
                  <a:lnTo>
                    <a:pt x="450" y="279"/>
                  </a:lnTo>
                  <a:lnTo>
                    <a:pt x="442" y="281"/>
                  </a:lnTo>
                  <a:lnTo>
                    <a:pt x="440" y="290"/>
                  </a:lnTo>
                  <a:lnTo>
                    <a:pt x="437" y="296"/>
                  </a:lnTo>
                  <a:lnTo>
                    <a:pt x="436" y="304"/>
                  </a:lnTo>
                  <a:lnTo>
                    <a:pt x="442" y="315"/>
                  </a:lnTo>
                  <a:lnTo>
                    <a:pt x="445" y="321"/>
                  </a:lnTo>
                  <a:lnTo>
                    <a:pt x="448" y="326"/>
                  </a:lnTo>
                  <a:lnTo>
                    <a:pt x="454" y="336"/>
                  </a:lnTo>
                  <a:lnTo>
                    <a:pt x="457" y="341"/>
                  </a:lnTo>
                  <a:lnTo>
                    <a:pt x="461" y="349"/>
                  </a:lnTo>
                  <a:lnTo>
                    <a:pt x="465" y="356"/>
                  </a:lnTo>
                  <a:lnTo>
                    <a:pt x="469" y="364"/>
                  </a:lnTo>
                  <a:lnTo>
                    <a:pt x="469" y="370"/>
                  </a:lnTo>
                  <a:lnTo>
                    <a:pt x="469" y="372"/>
                  </a:lnTo>
                  <a:lnTo>
                    <a:pt x="469" y="377"/>
                  </a:lnTo>
                  <a:lnTo>
                    <a:pt x="469" y="389"/>
                  </a:lnTo>
                  <a:lnTo>
                    <a:pt x="469" y="391"/>
                  </a:lnTo>
                  <a:lnTo>
                    <a:pt x="469" y="396"/>
                  </a:lnTo>
                  <a:lnTo>
                    <a:pt x="469" y="400"/>
                  </a:lnTo>
                  <a:lnTo>
                    <a:pt x="469" y="406"/>
                  </a:lnTo>
                  <a:lnTo>
                    <a:pt x="466" y="408"/>
                  </a:lnTo>
                  <a:lnTo>
                    <a:pt x="460" y="413"/>
                  </a:lnTo>
                  <a:lnTo>
                    <a:pt x="457" y="416"/>
                  </a:lnTo>
                  <a:lnTo>
                    <a:pt x="449" y="423"/>
                  </a:lnTo>
                  <a:lnTo>
                    <a:pt x="444" y="429"/>
                  </a:lnTo>
                  <a:lnTo>
                    <a:pt x="442" y="432"/>
                  </a:lnTo>
                  <a:lnTo>
                    <a:pt x="437" y="437"/>
                  </a:lnTo>
                  <a:lnTo>
                    <a:pt x="432" y="442"/>
                  </a:lnTo>
                  <a:lnTo>
                    <a:pt x="428" y="453"/>
                  </a:lnTo>
                  <a:lnTo>
                    <a:pt x="424" y="461"/>
                  </a:lnTo>
                  <a:lnTo>
                    <a:pt x="422" y="466"/>
                  </a:lnTo>
                  <a:lnTo>
                    <a:pt x="419" y="470"/>
                  </a:lnTo>
                  <a:lnTo>
                    <a:pt x="415" y="479"/>
                  </a:lnTo>
                  <a:lnTo>
                    <a:pt x="414" y="482"/>
                  </a:lnTo>
                  <a:lnTo>
                    <a:pt x="410" y="489"/>
                  </a:lnTo>
                  <a:lnTo>
                    <a:pt x="407" y="495"/>
                  </a:lnTo>
                  <a:lnTo>
                    <a:pt x="405" y="497"/>
                  </a:lnTo>
                  <a:lnTo>
                    <a:pt x="402" y="504"/>
                  </a:lnTo>
                  <a:lnTo>
                    <a:pt x="399" y="508"/>
                  </a:lnTo>
                  <a:lnTo>
                    <a:pt x="398" y="512"/>
                  </a:lnTo>
                  <a:lnTo>
                    <a:pt x="393" y="521"/>
                  </a:lnTo>
                  <a:lnTo>
                    <a:pt x="390" y="527"/>
                  </a:lnTo>
                  <a:lnTo>
                    <a:pt x="384" y="534"/>
                  </a:lnTo>
                  <a:lnTo>
                    <a:pt x="381" y="537"/>
                  </a:lnTo>
                  <a:lnTo>
                    <a:pt x="380" y="539"/>
                  </a:lnTo>
                  <a:lnTo>
                    <a:pt x="372" y="546"/>
                  </a:lnTo>
                  <a:lnTo>
                    <a:pt x="370" y="548"/>
                  </a:lnTo>
                  <a:lnTo>
                    <a:pt x="364" y="556"/>
                  </a:lnTo>
                  <a:lnTo>
                    <a:pt x="365" y="560"/>
                  </a:lnTo>
                  <a:lnTo>
                    <a:pt x="368" y="571"/>
                  </a:lnTo>
                  <a:lnTo>
                    <a:pt x="370" y="581"/>
                  </a:lnTo>
                  <a:lnTo>
                    <a:pt x="372" y="588"/>
                  </a:lnTo>
                  <a:lnTo>
                    <a:pt x="373" y="593"/>
                  </a:lnTo>
                  <a:lnTo>
                    <a:pt x="376" y="605"/>
                  </a:lnTo>
                  <a:lnTo>
                    <a:pt x="376" y="610"/>
                  </a:lnTo>
                  <a:lnTo>
                    <a:pt x="373" y="612"/>
                  </a:lnTo>
                  <a:lnTo>
                    <a:pt x="370" y="614"/>
                  </a:lnTo>
                  <a:lnTo>
                    <a:pt x="361" y="620"/>
                  </a:lnTo>
                  <a:lnTo>
                    <a:pt x="357" y="623"/>
                  </a:lnTo>
                  <a:lnTo>
                    <a:pt x="350" y="629"/>
                  </a:lnTo>
                  <a:lnTo>
                    <a:pt x="346" y="632"/>
                  </a:lnTo>
                  <a:lnTo>
                    <a:pt x="338" y="637"/>
                  </a:lnTo>
                  <a:lnTo>
                    <a:pt x="329" y="644"/>
                  </a:lnTo>
                  <a:lnTo>
                    <a:pt x="315" y="645"/>
                  </a:lnTo>
                  <a:lnTo>
                    <a:pt x="310" y="647"/>
                  </a:lnTo>
                  <a:lnTo>
                    <a:pt x="304" y="647"/>
                  </a:lnTo>
                  <a:lnTo>
                    <a:pt x="297" y="648"/>
                  </a:lnTo>
                  <a:lnTo>
                    <a:pt x="291" y="648"/>
                  </a:lnTo>
                  <a:lnTo>
                    <a:pt x="283" y="649"/>
                  </a:lnTo>
                  <a:lnTo>
                    <a:pt x="280" y="649"/>
                  </a:lnTo>
                  <a:lnTo>
                    <a:pt x="272" y="649"/>
                  </a:lnTo>
                  <a:lnTo>
                    <a:pt x="274" y="660"/>
                  </a:lnTo>
                  <a:lnTo>
                    <a:pt x="275" y="670"/>
                  </a:lnTo>
                  <a:lnTo>
                    <a:pt x="275" y="674"/>
                  </a:lnTo>
                  <a:lnTo>
                    <a:pt x="276" y="679"/>
                  </a:lnTo>
                  <a:lnTo>
                    <a:pt x="276" y="684"/>
                  </a:lnTo>
                  <a:lnTo>
                    <a:pt x="278" y="692"/>
                  </a:lnTo>
                  <a:lnTo>
                    <a:pt x="279" y="696"/>
                  </a:lnTo>
                  <a:lnTo>
                    <a:pt x="279" y="704"/>
                  </a:lnTo>
                  <a:lnTo>
                    <a:pt x="279" y="707"/>
                  </a:lnTo>
                  <a:lnTo>
                    <a:pt x="279" y="711"/>
                  </a:lnTo>
                  <a:lnTo>
                    <a:pt x="280" y="717"/>
                  </a:lnTo>
                  <a:lnTo>
                    <a:pt x="281" y="721"/>
                  </a:lnTo>
                  <a:lnTo>
                    <a:pt x="281" y="725"/>
                  </a:lnTo>
                  <a:lnTo>
                    <a:pt x="284" y="734"/>
                  </a:lnTo>
                  <a:lnTo>
                    <a:pt x="281" y="743"/>
                  </a:lnTo>
                  <a:lnTo>
                    <a:pt x="279" y="750"/>
                  </a:lnTo>
                  <a:lnTo>
                    <a:pt x="279" y="751"/>
                  </a:lnTo>
                  <a:lnTo>
                    <a:pt x="278" y="755"/>
                  </a:lnTo>
                  <a:lnTo>
                    <a:pt x="275" y="764"/>
                  </a:lnTo>
                  <a:lnTo>
                    <a:pt x="274" y="770"/>
                  </a:lnTo>
                  <a:lnTo>
                    <a:pt x="274" y="777"/>
                  </a:lnTo>
                  <a:lnTo>
                    <a:pt x="272" y="788"/>
                  </a:lnTo>
                  <a:lnTo>
                    <a:pt x="271" y="794"/>
                  </a:lnTo>
                  <a:lnTo>
                    <a:pt x="270" y="804"/>
                  </a:lnTo>
                  <a:lnTo>
                    <a:pt x="270" y="808"/>
                  </a:lnTo>
                  <a:lnTo>
                    <a:pt x="270" y="811"/>
                  </a:lnTo>
                  <a:lnTo>
                    <a:pt x="270" y="819"/>
                  </a:lnTo>
                  <a:lnTo>
                    <a:pt x="270" y="828"/>
                  </a:lnTo>
                  <a:lnTo>
                    <a:pt x="270" y="831"/>
                  </a:lnTo>
                  <a:lnTo>
                    <a:pt x="270" y="832"/>
                  </a:lnTo>
                  <a:lnTo>
                    <a:pt x="270" y="836"/>
                  </a:lnTo>
                  <a:lnTo>
                    <a:pt x="270" y="839"/>
                  </a:lnTo>
                  <a:lnTo>
                    <a:pt x="270" y="851"/>
                  </a:lnTo>
                  <a:lnTo>
                    <a:pt x="270" y="857"/>
                  </a:lnTo>
                  <a:lnTo>
                    <a:pt x="270" y="868"/>
                  </a:lnTo>
                  <a:lnTo>
                    <a:pt x="266" y="872"/>
                  </a:lnTo>
                  <a:lnTo>
                    <a:pt x="259" y="880"/>
                  </a:lnTo>
                  <a:lnTo>
                    <a:pt x="255" y="885"/>
                  </a:lnTo>
                  <a:lnTo>
                    <a:pt x="254" y="893"/>
                  </a:lnTo>
                  <a:lnTo>
                    <a:pt x="253" y="898"/>
                  </a:lnTo>
                  <a:lnTo>
                    <a:pt x="251" y="907"/>
                  </a:lnTo>
                  <a:lnTo>
                    <a:pt x="250" y="912"/>
                  </a:lnTo>
                  <a:lnTo>
                    <a:pt x="249" y="919"/>
                  </a:lnTo>
                  <a:lnTo>
                    <a:pt x="232" y="912"/>
                  </a:lnTo>
                  <a:lnTo>
                    <a:pt x="220" y="917"/>
                  </a:lnTo>
                  <a:lnTo>
                    <a:pt x="215" y="915"/>
                  </a:lnTo>
                  <a:lnTo>
                    <a:pt x="175" y="920"/>
                  </a:lnTo>
                  <a:lnTo>
                    <a:pt x="171" y="920"/>
                  </a:lnTo>
                  <a:lnTo>
                    <a:pt x="160" y="917"/>
                  </a:lnTo>
                  <a:lnTo>
                    <a:pt x="147" y="921"/>
                  </a:lnTo>
                  <a:lnTo>
                    <a:pt x="145" y="921"/>
                  </a:lnTo>
                  <a:lnTo>
                    <a:pt x="143" y="921"/>
                  </a:lnTo>
                  <a:lnTo>
                    <a:pt x="139" y="920"/>
                  </a:lnTo>
                  <a:lnTo>
                    <a:pt x="126" y="919"/>
                  </a:lnTo>
                  <a:lnTo>
                    <a:pt x="111" y="917"/>
                  </a:lnTo>
                  <a:lnTo>
                    <a:pt x="107" y="927"/>
                  </a:lnTo>
                  <a:lnTo>
                    <a:pt x="101" y="928"/>
                  </a:lnTo>
                  <a:lnTo>
                    <a:pt x="97" y="937"/>
                  </a:lnTo>
                  <a:lnTo>
                    <a:pt x="90" y="938"/>
                  </a:lnTo>
                  <a:lnTo>
                    <a:pt x="94" y="946"/>
                  </a:lnTo>
                  <a:lnTo>
                    <a:pt x="93" y="950"/>
                  </a:lnTo>
                  <a:lnTo>
                    <a:pt x="86" y="952"/>
                  </a:lnTo>
                  <a:lnTo>
                    <a:pt x="75" y="953"/>
                  </a:lnTo>
                  <a:lnTo>
                    <a:pt x="73" y="962"/>
                  </a:lnTo>
                  <a:lnTo>
                    <a:pt x="68" y="958"/>
                  </a:lnTo>
                  <a:lnTo>
                    <a:pt x="58" y="961"/>
                  </a:lnTo>
                  <a:lnTo>
                    <a:pt x="54" y="949"/>
                  </a:lnTo>
                  <a:lnTo>
                    <a:pt x="44" y="950"/>
                  </a:lnTo>
                  <a:lnTo>
                    <a:pt x="33" y="946"/>
                  </a:lnTo>
                  <a:lnTo>
                    <a:pt x="20" y="953"/>
                  </a:lnTo>
                  <a:lnTo>
                    <a:pt x="18" y="954"/>
                  </a:lnTo>
                  <a:lnTo>
                    <a:pt x="9" y="949"/>
                  </a:lnTo>
                  <a:lnTo>
                    <a:pt x="9" y="945"/>
                  </a:lnTo>
                  <a:lnTo>
                    <a:pt x="10" y="945"/>
                  </a:lnTo>
                  <a:lnTo>
                    <a:pt x="13" y="940"/>
                  </a:lnTo>
                  <a:lnTo>
                    <a:pt x="13" y="935"/>
                  </a:lnTo>
                  <a:lnTo>
                    <a:pt x="10" y="931"/>
                  </a:lnTo>
                  <a:lnTo>
                    <a:pt x="16" y="929"/>
                  </a:lnTo>
                  <a:lnTo>
                    <a:pt x="23" y="927"/>
                  </a:lnTo>
                  <a:lnTo>
                    <a:pt x="31" y="919"/>
                  </a:lnTo>
                  <a:lnTo>
                    <a:pt x="37" y="924"/>
                  </a:lnTo>
                  <a:lnTo>
                    <a:pt x="39" y="928"/>
                  </a:lnTo>
                  <a:lnTo>
                    <a:pt x="43" y="927"/>
                  </a:lnTo>
                  <a:lnTo>
                    <a:pt x="44" y="927"/>
                  </a:lnTo>
                  <a:lnTo>
                    <a:pt x="44" y="923"/>
                  </a:lnTo>
                  <a:lnTo>
                    <a:pt x="42" y="921"/>
                  </a:lnTo>
                  <a:lnTo>
                    <a:pt x="40" y="920"/>
                  </a:lnTo>
                  <a:lnTo>
                    <a:pt x="35" y="917"/>
                  </a:lnTo>
                  <a:lnTo>
                    <a:pt x="42" y="915"/>
                  </a:lnTo>
                  <a:lnTo>
                    <a:pt x="44" y="914"/>
                  </a:lnTo>
                  <a:lnTo>
                    <a:pt x="51" y="910"/>
                  </a:lnTo>
                  <a:lnTo>
                    <a:pt x="58" y="910"/>
                  </a:lnTo>
                  <a:lnTo>
                    <a:pt x="68" y="899"/>
                  </a:lnTo>
                  <a:lnTo>
                    <a:pt x="71" y="897"/>
                  </a:lnTo>
                  <a:lnTo>
                    <a:pt x="72" y="894"/>
                  </a:lnTo>
                  <a:lnTo>
                    <a:pt x="76" y="890"/>
                  </a:lnTo>
                  <a:lnTo>
                    <a:pt x="78" y="887"/>
                  </a:lnTo>
                  <a:lnTo>
                    <a:pt x="80" y="885"/>
                  </a:lnTo>
                  <a:lnTo>
                    <a:pt x="84" y="881"/>
                  </a:lnTo>
                  <a:lnTo>
                    <a:pt x="85" y="880"/>
                  </a:lnTo>
                  <a:lnTo>
                    <a:pt x="86" y="878"/>
                  </a:lnTo>
                  <a:lnTo>
                    <a:pt x="93" y="870"/>
                  </a:lnTo>
                  <a:lnTo>
                    <a:pt x="97" y="866"/>
                  </a:lnTo>
                  <a:lnTo>
                    <a:pt x="99" y="863"/>
                  </a:lnTo>
                  <a:lnTo>
                    <a:pt x="98" y="859"/>
                  </a:lnTo>
                  <a:lnTo>
                    <a:pt x="86" y="868"/>
                  </a:lnTo>
                  <a:lnTo>
                    <a:pt x="86" y="869"/>
                  </a:lnTo>
                  <a:lnTo>
                    <a:pt x="81" y="874"/>
                  </a:lnTo>
                  <a:lnTo>
                    <a:pt x="77" y="881"/>
                  </a:lnTo>
                  <a:lnTo>
                    <a:pt x="69" y="889"/>
                  </a:lnTo>
                  <a:lnTo>
                    <a:pt x="67" y="893"/>
                  </a:lnTo>
                  <a:lnTo>
                    <a:pt x="65" y="894"/>
                  </a:lnTo>
                  <a:lnTo>
                    <a:pt x="60" y="897"/>
                  </a:lnTo>
                  <a:lnTo>
                    <a:pt x="47" y="906"/>
                  </a:lnTo>
                  <a:lnTo>
                    <a:pt x="43" y="907"/>
                  </a:lnTo>
                  <a:lnTo>
                    <a:pt x="35" y="903"/>
                  </a:lnTo>
                  <a:lnTo>
                    <a:pt x="31" y="902"/>
                  </a:lnTo>
                  <a:lnTo>
                    <a:pt x="34" y="897"/>
                  </a:lnTo>
                  <a:lnTo>
                    <a:pt x="38" y="894"/>
                  </a:lnTo>
                  <a:lnTo>
                    <a:pt x="43" y="898"/>
                  </a:lnTo>
                  <a:lnTo>
                    <a:pt x="48" y="893"/>
                  </a:lnTo>
                  <a:lnTo>
                    <a:pt x="46" y="891"/>
                  </a:lnTo>
                  <a:lnTo>
                    <a:pt x="42" y="890"/>
                  </a:lnTo>
                  <a:lnTo>
                    <a:pt x="38" y="889"/>
                  </a:lnTo>
                  <a:lnTo>
                    <a:pt x="40" y="886"/>
                  </a:lnTo>
                  <a:lnTo>
                    <a:pt x="38" y="882"/>
                  </a:lnTo>
                  <a:lnTo>
                    <a:pt x="29" y="885"/>
                  </a:lnTo>
                  <a:lnTo>
                    <a:pt x="35" y="880"/>
                  </a:lnTo>
                  <a:lnTo>
                    <a:pt x="42" y="881"/>
                  </a:lnTo>
                  <a:lnTo>
                    <a:pt x="44" y="880"/>
                  </a:lnTo>
                  <a:lnTo>
                    <a:pt x="46" y="880"/>
                  </a:lnTo>
                  <a:lnTo>
                    <a:pt x="42" y="877"/>
                  </a:lnTo>
                  <a:lnTo>
                    <a:pt x="39" y="874"/>
                  </a:lnTo>
                  <a:lnTo>
                    <a:pt x="34" y="874"/>
                  </a:lnTo>
                  <a:lnTo>
                    <a:pt x="29" y="876"/>
                  </a:lnTo>
                  <a:lnTo>
                    <a:pt x="27" y="878"/>
                  </a:lnTo>
                  <a:lnTo>
                    <a:pt x="25" y="880"/>
                  </a:lnTo>
                  <a:lnTo>
                    <a:pt x="21" y="880"/>
                  </a:lnTo>
                  <a:lnTo>
                    <a:pt x="25" y="873"/>
                  </a:lnTo>
                  <a:lnTo>
                    <a:pt x="26" y="872"/>
                  </a:lnTo>
                  <a:lnTo>
                    <a:pt x="27" y="869"/>
                  </a:lnTo>
                  <a:lnTo>
                    <a:pt x="29" y="868"/>
                  </a:lnTo>
                  <a:lnTo>
                    <a:pt x="31" y="864"/>
                  </a:lnTo>
                  <a:lnTo>
                    <a:pt x="34" y="864"/>
                  </a:lnTo>
                  <a:lnTo>
                    <a:pt x="39" y="864"/>
                  </a:lnTo>
                  <a:lnTo>
                    <a:pt x="40" y="861"/>
                  </a:lnTo>
                  <a:lnTo>
                    <a:pt x="42" y="860"/>
                  </a:lnTo>
                  <a:lnTo>
                    <a:pt x="42" y="859"/>
                  </a:lnTo>
                  <a:lnTo>
                    <a:pt x="38" y="857"/>
                  </a:lnTo>
                  <a:lnTo>
                    <a:pt x="42" y="851"/>
                  </a:lnTo>
                  <a:lnTo>
                    <a:pt x="43" y="851"/>
                  </a:lnTo>
                  <a:lnTo>
                    <a:pt x="46" y="848"/>
                  </a:lnTo>
                  <a:lnTo>
                    <a:pt x="42" y="847"/>
                  </a:lnTo>
                  <a:lnTo>
                    <a:pt x="40" y="847"/>
                  </a:lnTo>
                  <a:lnTo>
                    <a:pt x="37" y="849"/>
                  </a:lnTo>
                  <a:lnTo>
                    <a:pt x="37" y="851"/>
                  </a:lnTo>
                  <a:lnTo>
                    <a:pt x="35" y="851"/>
                  </a:lnTo>
                  <a:lnTo>
                    <a:pt x="30" y="859"/>
                  </a:lnTo>
                  <a:lnTo>
                    <a:pt x="29" y="859"/>
                  </a:lnTo>
                  <a:lnTo>
                    <a:pt x="23" y="860"/>
                  </a:lnTo>
                  <a:lnTo>
                    <a:pt x="18" y="856"/>
                  </a:lnTo>
                  <a:lnTo>
                    <a:pt x="20" y="868"/>
                  </a:lnTo>
                  <a:lnTo>
                    <a:pt x="18" y="873"/>
                  </a:lnTo>
                  <a:lnTo>
                    <a:pt x="17" y="873"/>
                  </a:lnTo>
                  <a:lnTo>
                    <a:pt x="12" y="878"/>
                  </a:lnTo>
                  <a:lnTo>
                    <a:pt x="10" y="880"/>
                  </a:lnTo>
                  <a:lnTo>
                    <a:pt x="0" y="885"/>
                  </a:lnTo>
                  <a:lnTo>
                    <a:pt x="0" y="882"/>
                  </a:lnTo>
                  <a:lnTo>
                    <a:pt x="0" y="880"/>
                  </a:lnTo>
                  <a:lnTo>
                    <a:pt x="8" y="864"/>
                  </a:lnTo>
                  <a:lnTo>
                    <a:pt x="3" y="863"/>
                  </a:lnTo>
                  <a:lnTo>
                    <a:pt x="5" y="859"/>
                  </a:lnTo>
                  <a:lnTo>
                    <a:pt x="8" y="853"/>
                  </a:lnTo>
                  <a:lnTo>
                    <a:pt x="9" y="845"/>
                  </a:lnTo>
                  <a:lnTo>
                    <a:pt x="10" y="845"/>
                  </a:lnTo>
                  <a:lnTo>
                    <a:pt x="16" y="847"/>
                  </a:lnTo>
                  <a:lnTo>
                    <a:pt x="18" y="848"/>
                  </a:lnTo>
                  <a:lnTo>
                    <a:pt x="23" y="843"/>
                  </a:lnTo>
                  <a:lnTo>
                    <a:pt x="20" y="843"/>
                  </a:lnTo>
                  <a:lnTo>
                    <a:pt x="18" y="843"/>
                  </a:lnTo>
                  <a:lnTo>
                    <a:pt x="14" y="843"/>
                  </a:lnTo>
                  <a:lnTo>
                    <a:pt x="12" y="843"/>
                  </a:lnTo>
                  <a:lnTo>
                    <a:pt x="14" y="835"/>
                  </a:lnTo>
                  <a:lnTo>
                    <a:pt x="23" y="827"/>
                  </a:lnTo>
                  <a:lnTo>
                    <a:pt x="33" y="822"/>
                  </a:lnTo>
                  <a:lnTo>
                    <a:pt x="33" y="821"/>
                  </a:lnTo>
                  <a:lnTo>
                    <a:pt x="33" y="817"/>
                  </a:lnTo>
                  <a:lnTo>
                    <a:pt x="27" y="815"/>
                  </a:lnTo>
                  <a:lnTo>
                    <a:pt x="21" y="822"/>
                  </a:lnTo>
                  <a:lnTo>
                    <a:pt x="16" y="827"/>
                  </a:lnTo>
                  <a:lnTo>
                    <a:pt x="14" y="828"/>
                  </a:lnTo>
                  <a:lnTo>
                    <a:pt x="16" y="819"/>
                  </a:lnTo>
                  <a:lnTo>
                    <a:pt x="21" y="811"/>
                  </a:lnTo>
                  <a:lnTo>
                    <a:pt x="23" y="806"/>
                  </a:lnTo>
                  <a:lnTo>
                    <a:pt x="23" y="798"/>
                  </a:lnTo>
                  <a:lnTo>
                    <a:pt x="23" y="796"/>
                  </a:lnTo>
                  <a:lnTo>
                    <a:pt x="26" y="789"/>
                  </a:lnTo>
                  <a:lnTo>
                    <a:pt x="29" y="791"/>
                  </a:lnTo>
                  <a:lnTo>
                    <a:pt x="31" y="793"/>
                  </a:lnTo>
                  <a:lnTo>
                    <a:pt x="31" y="794"/>
                  </a:lnTo>
                  <a:lnTo>
                    <a:pt x="30" y="802"/>
                  </a:lnTo>
                  <a:lnTo>
                    <a:pt x="38" y="809"/>
                  </a:lnTo>
                  <a:lnTo>
                    <a:pt x="44" y="819"/>
                  </a:lnTo>
                  <a:lnTo>
                    <a:pt x="42" y="827"/>
                  </a:lnTo>
                  <a:lnTo>
                    <a:pt x="46" y="836"/>
                  </a:lnTo>
                  <a:lnTo>
                    <a:pt x="47" y="839"/>
                  </a:lnTo>
                  <a:lnTo>
                    <a:pt x="48" y="843"/>
                  </a:lnTo>
                  <a:lnTo>
                    <a:pt x="52" y="845"/>
                  </a:lnTo>
                  <a:lnTo>
                    <a:pt x="51" y="840"/>
                  </a:lnTo>
                  <a:lnTo>
                    <a:pt x="51" y="836"/>
                  </a:lnTo>
                  <a:lnTo>
                    <a:pt x="46" y="830"/>
                  </a:lnTo>
                  <a:lnTo>
                    <a:pt x="47" y="828"/>
                  </a:lnTo>
                  <a:lnTo>
                    <a:pt x="50" y="826"/>
                  </a:lnTo>
                  <a:lnTo>
                    <a:pt x="55" y="827"/>
                  </a:lnTo>
                  <a:lnTo>
                    <a:pt x="55" y="836"/>
                  </a:lnTo>
                  <a:lnTo>
                    <a:pt x="60" y="832"/>
                  </a:lnTo>
                  <a:lnTo>
                    <a:pt x="64" y="842"/>
                  </a:lnTo>
                  <a:lnTo>
                    <a:pt x="69" y="843"/>
                  </a:lnTo>
                  <a:lnTo>
                    <a:pt x="69" y="840"/>
                  </a:lnTo>
                  <a:lnTo>
                    <a:pt x="69" y="838"/>
                  </a:lnTo>
                  <a:lnTo>
                    <a:pt x="63" y="830"/>
                  </a:lnTo>
                  <a:lnTo>
                    <a:pt x="65" y="827"/>
                  </a:lnTo>
                  <a:lnTo>
                    <a:pt x="76" y="826"/>
                  </a:lnTo>
                  <a:lnTo>
                    <a:pt x="78" y="825"/>
                  </a:lnTo>
                  <a:lnTo>
                    <a:pt x="78" y="822"/>
                  </a:lnTo>
                  <a:lnTo>
                    <a:pt x="76" y="822"/>
                  </a:lnTo>
                  <a:lnTo>
                    <a:pt x="64" y="823"/>
                  </a:lnTo>
                  <a:lnTo>
                    <a:pt x="63" y="821"/>
                  </a:lnTo>
                  <a:lnTo>
                    <a:pt x="61" y="818"/>
                  </a:lnTo>
                  <a:lnTo>
                    <a:pt x="60" y="818"/>
                  </a:lnTo>
                  <a:lnTo>
                    <a:pt x="59" y="815"/>
                  </a:lnTo>
                  <a:lnTo>
                    <a:pt x="56" y="811"/>
                  </a:lnTo>
                  <a:lnTo>
                    <a:pt x="61" y="810"/>
                  </a:lnTo>
                  <a:lnTo>
                    <a:pt x="64" y="806"/>
                  </a:lnTo>
                  <a:lnTo>
                    <a:pt x="64" y="805"/>
                  </a:lnTo>
                  <a:lnTo>
                    <a:pt x="61" y="804"/>
                  </a:lnTo>
                  <a:lnTo>
                    <a:pt x="58" y="802"/>
                  </a:lnTo>
                  <a:lnTo>
                    <a:pt x="58" y="800"/>
                  </a:lnTo>
                  <a:lnTo>
                    <a:pt x="58" y="791"/>
                  </a:lnTo>
                  <a:lnTo>
                    <a:pt x="55" y="798"/>
                  </a:lnTo>
                  <a:lnTo>
                    <a:pt x="55" y="801"/>
                  </a:lnTo>
                  <a:lnTo>
                    <a:pt x="55" y="808"/>
                  </a:lnTo>
                  <a:lnTo>
                    <a:pt x="51" y="809"/>
                  </a:lnTo>
                  <a:lnTo>
                    <a:pt x="48" y="809"/>
                  </a:lnTo>
                  <a:lnTo>
                    <a:pt x="46" y="808"/>
                  </a:lnTo>
                  <a:lnTo>
                    <a:pt x="46" y="806"/>
                  </a:lnTo>
                  <a:lnTo>
                    <a:pt x="51" y="801"/>
                  </a:lnTo>
                  <a:lnTo>
                    <a:pt x="47" y="802"/>
                  </a:lnTo>
                  <a:lnTo>
                    <a:pt x="43" y="804"/>
                  </a:lnTo>
                  <a:lnTo>
                    <a:pt x="39" y="798"/>
                  </a:lnTo>
                  <a:lnTo>
                    <a:pt x="39" y="796"/>
                  </a:lnTo>
                  <a:lnTo>
                    <a:pt x="39" y="793"/>
                  </a:lnTo>
                  <a:lnTo>
                    <a:pt x="39" y="792"/>
                  </a:lnTo>
                  <a:lnTo>
                    <a:pt x="38" y="789"/>
                  </a:lnTo>
                  <a:lnTo>
                    <a:pt x="35" y="784"/>
                  </a:lnTo>
                  <a:lnTo>
                    <a:pt x="37" y="776"/>
                  </a:lnTo>
                  <a:lnTo>
                    <a:pt x="42" y="766"/>
                  </a:lnTo>
                  <a:lnTo>
                    <a:pt x="47" y="758"/>
                  </a:lnTo>
                  <a:lnTo>
                    <a:pt x="48" y="756"/>
                  </a:lnTo>
                  <a:lnTo>
                    <a:pt x="54" y="753"/>
                  </a:lnTo>
                  <a:lnTo>
                    <a:pt x="61" y="762"/>
                  </a:lnTo>
                  <a:lnTo>
                    <a:pt x="61" y="763"/>
                  </a:lnTo>
                  <a:lnTo>
                    <a:pt x="63" y="767"/>
                  </a:lnTo>
                  <a:lnTo>
                    <a:pt x="64" y="772"/>
                  </a:lnTo>
                  <a:lnTo>
                    <a:pt x="65" y="773"/>
                  </a:lnTo>
                  <a:lnTo>
                    <a:pt x="67" y="776"/>
                  </a:lnTo>
                  <a:lnTo>
                    <a:pt x="73" y="777"/>
                  </a:lnTo>
                  <a:lnTo>
                    <a:pt x="75" y="779"/>
                  </a:lnTo>
                  <a:lnTo>
                    <a:pt x="78" y="788"/>
                  </a:lnTo>
                  <a:lnTo>
                    <a:pt x="86" y="787"/>
                  </a:lnTo>
                  <a:lnTo>
                    <a:pt x="81" y="781"/>
                  </a:lnTo>
                  <a:lnTo>
                    <a:pt x="82" y="776"/>
                  </a:lnTo>
                  <a:lnTo>
                    <a:pt x="76" y="773"/>
                  </a:lnTo>
                  <a:lnTo>
                    <a:pt x="73" y="772"/>
                  </a:lnTo>
                  <a:lnTo>
                    <a:pt x="69" y="771"/>
                  </a:lnTo>
                  <a:lnTo>
                    <a:pt x="71" y="770"/>
                  </a:lnTo>
                  <a:lnTo>
                    <a:pt x="71" y="763"/>
                  </a:lnTo>
                  <a:lnTo>
                    <a:pt x="71" y="762"/>
                  </a:lnTo>
                  <a:lnTo>
                    <a:pt x="65" y="755"/>
                  </a:lnTo>
                  <a:lnTo>
                    <a:pt x="58" y="746"/>
                  </a:lnTo>
                  <a:lnTo>
                    <a:pt x="63" y="739"/>
                  </a:lnTo>
                  <a:lnTo>
                    <a:pt x="65" y="737"/>
                  </a:lnTo>
                  <a:lnTo>
                    <a:pt x="68" y="732"/>
                  </a:lnTo>
                  <a:lnTo>
                    <a:pt x="73" y="739"/>
                  </a:lnTo>
                  <a:lnTo>
                    <a:pt x="75" y="741"/>
                  </a:lnTo>
                  <a:lnTo>
                    <a:pt x="77" y="742"/>
                  </a:lnTo>
                  <a:lnTo>
                    <a:pt x="76" y="739"/>
                  </a:lnTo>
                  <a:lnTo>
                    <a:pt x="75" y="736"/>
                  </a:lnTo>
                  <a:lnTo>
                    <a:pt x="76" y="728"/>
                  </a:lnTo>
                  <a:lnTo>
                    <a:pt x="75" y="722"/>
                  </a:lnTo>
                  <a:lnTo>
                    <a:pt x="71" y="726"/>
                  </a:lnTo>
                  <a:lnTo>
                    <a:pt x="68" y="726"/>
                  </a:lnTo>
                  <a:lnTo>
                    <a:pt x="65" y="726"/>
                  </a:lnTo>
                  <a:lnTo>
                    <a:pt x="68" y="720"/>
                  </a:lnTo>
                  <a:lnTo>
                    <a:pt x="71" y="712"/>
                  </a:lnTo>
                  <a:lnTo>
                    <a:pt x="73" y="705"/>
                  </a:lnTo>
                  <a:lnTo>
                    <a:pt x="73" y="703"/>
                  </a:lnTo>
                  <a:lnTo>
                    <a:pt x="80" y="698"/>
                  </a:lnTo>
                  <a:lnTo>
                    <a:pt x="81" y="696"/>
                  </a:lnTo>
                  <a:lnTo>
                    <a:pt x="86" y="691"/>
                  </a:lnTo>
                  <a:lnTo>
                    <a:pt x="89" y="690"/>
                  </a:lnTo>
                  <a:lnTo>
                    <a:pt x="94" y="694"/>
                  </a:lnTo>
                  <a:lnTo>
                    <a:pt x="102" y="701"/>
                  </a:lnTo>
                  <a:lnTo>
                    <a:pt x="111" y="705"/>
                  </a:lnTo>
                  <a:lnTo>
                    <a:pt x="113" y="705"/>
                  </a:lnTo>
                  <a:lnTo>
                    <a:pt x="118" y="711"/>
                  </a:lnTo>
                  <a:lnTo>
                    <a:pt x="120" y="715"/>
                  </a:lnTo>
                  <a:lnTo>
                    <a:pt x="123" y="720"/>
                  </a:lnTo>
                  <a:lnTo>
                    <a:pt x="127" y="729"/>
                  </a:lnTo>
                  <a:lnTo>
                    <a:pt x="128" y="719"/>
                  </a:lnTo>
                  <a:lnTo>
                    <a:pt x="127" y="708"/>
                  </a:lnTo>
                  <a:lnTo>
                    <a:pt x="123" y="700"/>
                  </a:lnTo>
                  <a:lnTo>
                    <a:pt x="120" y="698"/>
                  </a:lnTo>
                  <a:lnTo>
                    <a:pt x="111" y="696"/>
                  </a:lnTo>
                  <a:lnTo>
                    <a:pt x="110" y="694"/>
                  </a:lnTo>
                  <a:lnTo>
                    <a:pt x="103" y="690"/>
                  </a:lnTo>
                  <a:lnTo>
                    <a:pt x="101" y="688"/>
                  </a:lnTo>
                  <a:lnTo>
                    <a:pt x="99" y="687"/>
                  </a:lnTo>
                  <a:lnTo>
                    <a:pt x="105" y="682"/>
                  </a:lnTo>
                  <a:lnTo>
                    <a:pt x="105" y="678"/>
                  </a:lnTo>
                  <a:lnTo>
                    <a:pt x="106" y="673"/>
                  </a:lnTo>
                  <a:lnTo>
                    <a:pt x="105" y="669"/>
                  </a:lnTo>
                  <a:lnTo>
                    <a:pt x="114" y="664"/>
                  </a:lnTo>
                  <a:lnTo>
                    <a:pt x="110" y="662"/>
                  </a:lnTo>
                  <a:lnTo>
                    <a:pt x="101" y="666"/>
                  </a:lnTo>
                  <a:lnTo>
                    <a:pt x="92" y="670"/>
                  </a:lnTo>
                  <a:lnTo>
                    <a:pt x="86" y="670"/>
                  </a:lnTo>
                  <a:lnTo>
                    <a:pt x="80" y="670"/>
                  </a:lnTo>
                  <a:lnTo>
                    <a:pt x="78" y="669"/>
                  </a:lnTo>
                  <a:lnTo>
                    <a:pt x="73" y="670"/>
                  </a:lnTo>
                  <a:lnTo>
                    <a:pt x="77" y="661"/>
                  </a:lnTo>
                  <a:lnTo>
                    <a:pt x="86" y="652"/>
                  </a:lnTo>
                  <a:lnTo>
                    <a:pt x="89" y="650"/>
                  </a:lnTo>
                  <a:lnTo>
                    <a:pt x="105" y="643"/>
                  </a:lnTo>
                  <a:lnTo>
                    <a:pt x="107" y="643"/>
                  </a:lnTo>
                  <a:lnTo>
                    <a:pt x="118" y="640"/>
                  </a:lnTo>
                  <a:lnTo>
                    <a:pt x="123" y="639"/>
                  </a:lnTo>
                  <a:lnTo>
                    <a:pt x="137" y="631"/>
                  </a:lnTo>
                  <a:lnTo>
                    <a:pt x="148" y="626"/>
                  </a:lnTo>
                  <a:lnTo>
                    <a:pt x="162" y="623"/>
                  </a:lnTo>
                  <a:lnTo>
                    <a:pt x="166" y="623"/>
                  </a:lnTo>
                  <a:lnTo>
                    <a:pt x="170" y="623"/>
                  </a:lnTo>
                  <a:lnTo>
                    <a:pt x="170" y="627"/>
                  </a:lnTo>
                  <a:lnTo>
                    <a:pt x="165" y="629"/>
                  </a:lnTo>
                  <a:lnTo>
                    <a:pt x="164" y="633"/>
                  </a:lnTo>
                  <a:lnTo>
                    <a:pt x="169" y="633"/>
                  </a:lnTo>
                  <a:lnTo>
                    <a:pt x="173" y="632"/>
                  </a:lnTo>
                  <a:lnTo>
                    <a:pt x="171" y="637"/>
                  </a:lnTo>
                  <a:lnTo>
                    <a:pt x="171" y="640"/>
                  </a:lnTo>
                  <a:lnTo>
                    <a:pt x="166" y="648"/>
                  </a:lnTo>
                  <a:lnTo>
                    <a:pt x="168" y="654"/>
                  </a:lnTo>
                  <a:lnTo>
                    <a:pt x="177" y="643"/>
                  </a:lnTo>
                  <a:lnTo>
                    <a:pt x="183" y="641"/>
                  </a:lnTo>
                  <a:lnTo>
                    <a:pt x="186" y="641"/>
                  </a:lnTo>
                  <a:lnTo>
                    <a:pt x="192" y="641"/>
                  </a:lnTo>
                  <a:lnTo>
                    <a:pt x="194" y="643"/>
                  </a:lnTo>
                  <a:lnTo>
                    <a:pt x="195" y="644"/>
                  </a:lnTo>
                  <a:lnTo>
                    <a:pt x="195" y="645"/>
                  </a:lnTo>
                  <a:lnTo>
                    <a:pt x="198" y="644"/>
                  </a:lnTo>
                  <a:lnTo>
                    <a:pt x="200" y="641"/>
                  </a:lnTo>
                  <a:lnTo>
                    <a:pt x="196" y="635"/>
                  </a:lnTo>
                  <a:lnTo>
                    <a:pt x="188" y="633"/>
                  </a:lnTo>
                  <a:lnTo>
                    <a:pt x="182" y="635"/>
                  </a:lnTo>
                  <a:lnTo>
                    <a:pt x="179" y="628"/>
                  </a:lnTo>
                  <a:lnTo>
                    <a:pt x="177" y="622"/>
                  </a:lnTo>
                  <a:lnTo>
                    <a:pt x="182" y="620"/>
                  </a:lnTo>
                  <a:lnTo>
                    <a:pt x="190" y="619"/>
                  </a:lnTo>
                  <a:lnTo>
                    <a:pt x="195" y="620"/>
                  </a:lnTo>
                  <a:lnTo>
                    <a:pt x="195" y="627"/>
                  </a:lnTo>
                  <a:lnTo>
                    <a:pt x="204" y="626"/>
                  </a:lnTo>
                  <a:lnTo>
                    <a:pt x="205" y="624"/>
                  </a:lnTo>
                  <a:lnTo>
                    <a:pt x="215" y="620"/>
                  </a:lnTo>
                  <a:lnTo>
                    <a:pt x="217" y="612"/>
                  </a:lnTo>
                  <a:lnTo>
                    <a:pt x="232" y="603"/>
                  </a:lnTo>
                  <a:lnTo>
                    <a:pt x="233" y="598"/>
                  </a:lnTo>
                  <a:lnTo>
                    <a:pt x="233" y="597"/>
                  </a:lnTo>
                  <a:lnTo>
                    <a:pt x="232" y="594"/>
                  </a:lnTo>
                  <a:lnTo>
                    <a:pt x="224" y="599"/>
                  </a:lnTo>
                  <a:lnTo>
                    <a:pt x="212" y="603"/>
                  </a:lnTo>
                  <a:lnTo>
                    <a:pt x="207" y="610"/>
                  </a:lnTo>
                  <a:lnTo>
                    <a:pt x="198" y="614"/>
                  </a:lnTo>
                  <a:lnTo>
                    <a:pt x="191" y="610"/>
                  </a:lnTo>
                  <a:lnTo>
                    <a:pt x="190" y="611"/>
                  </a:lnTo>
                  <a:lnTo>
                    <a:pt x="187" y="612"/>
                  </a:lnTo>
                  <a:lnTo>
                    <a:pt x="178" y="619"/>
                  </a:lnTo>
                  <a:lnTo>
                    <a:pt x="173" y="616"/>
                  </a:lnTo>
                  <a:lnTo>
                    <a:pt x="179" y="606"/>
                  </a:lnTo>
                  <a:lnTo>
                    <a:pt x="171" y="606"/>
                  </a:lnTo>
                  <a:lnTo>
                    <a:pt x="162" y="615"/>
                  </a:lnTo>
                  <a:lnTo>
                    <a:pt x="160" y="616"/>
                  </a:lnTo>
                  <a:lnTo>
                    <a:pt x="152" y="619"/>
                  </a:lnTo>
                  <a:lnTo>
                    <a:pt x="145" y="615"/>
                  </a:lnTo>
                  <a:lnTo>
                    <a:pt x="144" y="616"/>
                  </a:lnTo>
                  <a:lnTo>
                    <a:pt x="137" y="620"/>
                  </a:lnTo>
                  <a:lnTo>
                    <a:pt x="130" y="628"/>
                  </a:lnTo>
                  <a:lnTo>
                    <a:pt x="123" y="631"/>
                  </a:lnTo>
                  <a:lnTo>
                    <a:pt x="118" y="633"/>
                  </a:lnTo>
                  <a:lnTo>
                    <a:pt x="113" y="632"/>
                  </a:lnTo>
                  <a:lnTo>
                    <a:pt x="111" y="629"/>
                  </a:lnTo>
                  <a:lnTo>
                    <a:pt x="111" y="628"/>
                  </a:lnTo>
                  <a:lnTo>
                    <a:pt x="122" y="620"/>
                  </a:lnTo>
                  <a:lnTo>
                    <a:pt x="128" y="615"/>
                  </a:lnTo>
                  <a:lnTo>
                    <a:pt x="135" y="611"/>
                  </a:lnTo>
                  <a:lnTo>
                    <a:pt x="143" y="607"/>
                  </a:lnTo>
                  <a:lnTo>
                    <a:pt x="148" y="605"/>
                  </a:lnTo>
                  <a:lnTo>
                    <a:pt x="162" y="603"/>
                  </a:lnTo>
                  <a:lnTo>
                    <a:pt x="170" y="603"/>
                  </a:lnTo>
                  <a:lnTo>
                    <a:pt x="171" y="601"/>
                  </a:lnTo>
                  <a:lnTo>
                    <a:pt x="162" y="598"/>
                  </a:lnTo>
                  <a:lnTo>
                    <a:pt x="162" y="594"/>
                  </a:lnTo>
                  <a:lnTo>
                    <a:pt x="160" y="590"/>
                  </a:lnTo>
                  <a:lnTo>
                    <a:pt x="153" y="594"/>
                  </a:lnTo>
                  <a:lnTo>
                    <a:pt x="149" y="597"/>
                  </a:lnTo>
                  <a:lnTo>
                    <a:pt x="137" y="599"/>
                  </a:lnTo>
                  <a:lnTo>
                    <a:pt x="132" y="601"/>
                  </a:lnTo>
                  <a:lnTo>
                    <a:pt x="128" y="602"/>
                  </a:lnTo>
                  <a:lnTo>
                    <a:pt x="127" y="595"/>
                  </a:lnTo>
                  <a:lnTo>
                    <a:pt x="120" y="598"/>
                  </a:lnTo>
                  <a:lnTo>
                    <a:pt x="111" y="593"/>
                  </a:lnTo>
                  <a:lnTo>
                    <a:pt x="114" y="586"/>
                  </a:lnTo>
                  <a:lnTo>
                    <a:pt x="128" y="578"/>
                  </a:lnTo>
                  <a:lnTo>
                    <a:pt x="130" y="572"/>
                  </a:lnTo>
                  <a:lnTo>
                    <a:pt x="128" y="567"/>
                  </a:lnTo>
                  <a:lnTo>
                    <a:pt x="122" y="560"/>
                  </a:lnTo>
                  <a:lnTo>
                    <a:pt x="130" y="560"/>
                  </a:lnTo>
                  <a:lnTo>
                    <a:pt x="123" y="552"/>
                  </a:lnTo>
                  <a:lnTo>
                    <a:pt x="116" y="548"/>
                  </a:lnTo>
                  <a:lnTo>
                    <a:pt x="110" y="544"/>
                  </a:lnTo>
                  <a:lnTo>
                    <a:pt x="114" y="542"/>
                  </a:lnTo>
                  <a:lnTo>
                    <a:pt x="115" y="542"/>
                  </a:lnTo>
                  <a:lnTo>
                    <a:pt x="124" y="538"/>
                  </a:lnTo>
                  <a:lnTo>
                    <a:pt x="130" y="543"/>
                  </a:lnTo>
                  <a:lnTo>
                    <a:pt x="132" y="547"/>
                  </a:lnTo>
                  <a:lnTo>
                    <a:pt x="136" y="552"/>
                  </a:lnTo>
                  <a:lnTo>
                    <a:pt x="139" y="556"/>
                  </a:lnTo>
                  <a:lnTo>
                    <a:pt x="135" y="564"/>
                  </a:lnTo>
                  <a:lnTo>
                    <a:pt x="144" y="564"/>
                  </a:lnTo>
                  <a:lnTo>
                    <a:pt x="157" y="560"/>
                  </a:lnTo>
                  <a:lnTo>
                    <a:pt x="154" y="559"/>
                  </a:lnTo>
                  <a:lnTo>
                    <a:pt x="144" y="555"/>
                  </a:lnTo>
                  <a:lnTo>
                    <a:pt x="145" y="548"/>
                  </a:lnTo>
                  <a:lnTo>
                    <a:pt x="141" y="543"/>
                  </a:lnTo>
                  <a:lnTo>
                    <a:pt x="154" y="542"/>
                  </a:lnTo>
                  <a:lnTo>
                    <a:pt x="165" y="539"/>
                  </a:lnTo>
                  <a:lnTo>
                    <a:pt x="182" y="547"/>
                  </a:lnTo>
                  <a:lnTo>
                    <a:pt x="182" y="542"/>
                  </a:lnTo>
                  <a:lnTo>
                    <a:pt x="171" y="535"/>
                  </a:lnTo>
                  <a:lnTo>
                    <a:pt x="166" y="534"/>
                  </a:lnTo>
                  <a:lnTo>
                    <a:pt x="175" y="527"/>
                  </a:lnTo>
                  <a:lnTo>
                    <a:pt x="183" y="525"/>
                  </a:lnTo>
                  <a:lnTo>
                    <a:pt x="192" y="526"/>
                  </a:lnTo>
                  <a:lnTo>
                    <a:pt x="190" y="522"/>
                  </a:lnTo>
                  <a:lnTo>
                    <a:pt x="182" y="520"/>
                  </a:lnTo>
                  <a:lnTo>
                    <a:pt x="175" y="521"/>
                  </a:lnTo>
                  <a:lnTo>
                    <a:pt x="173" y="521"/>
                  </a:lnTo>
                  <a:lnTo>
                    <a:pt x="161" y="534"/>
                  </a:lnTo>
                  <a:lnTo>
                    <a:pt x="145" y="534"/>
                  </a:lnTo>
                  <a:lnTo>
                    <a:pt x="136" y="535"/>
                  </a:lnTo>
                  <a:lnTo>
                    <a:pt x="141" y="523"/>
                  </a:lnTo>
                  <a:lnTo>
                    <a:pt x="141" y="522"/>
                  </a:lnTo>
                  <a:lnTo>
                    <a:pt x="147" y="520"/>
                  </a:lnTo>
                  <a:lnTo>
                    <a:pt x="153" y="517"/>
                  </a:lnTo>
                  <a:lnTo>
                    <a:pt x="149" y="513"/>
                  </a:lnTo>
                  <a:lnTo>
                    <a:pt x="137" y="513"/>
                  </a:lnTo>
                  <a:lnTo>
                    <a:pt x="137" y="512"/>
                  </a:lnTo>
                  <a:lnTo>
                    <a:pt x="132" y="506"/>
                  </a:lnTo>
                  <a:lnTo>
                    <a:pt x="144" y="505"/>
                  </a:lnTo>
                  <a:lnTo>
                    <a:pt x="156" y="506"/>
                  </a:lnTo>
                  <a:lnTo>
                    <a:pt x="161" y="509"/>
                  </a:lnTo>
                  <a:lnTo>
                    <a:pt x="173" y="512"/>
                  </a:lnTo>
                  <a:lnTo>
                    <a:pt x="171" y="508"/>
                  </a:lnTo>
                  <a:lnTo>
                    <a:pt x="168" y="505"/>
                  </a:lnTo>
                  <a:lnTo>
                    <a:pt x="164" y="504"/>
                  </a:lnTo>
                  <a:lnTo>
                    <a:pt x="148" y="499"/>
                  </a:lnTo>
                  <a:lnTo>
                    <a:pt x="145" y="496"/>
                  </a:lnTo>
                  <a:lnTo>
                    <a:pt x="145" y="495"/>
                  </a:lnTo>
                  <a:lnTo>
                    <a:pt x="143" y="492"/>
                  </a:lnTo>
                  <a:lnTo>
                    <a:pt x="140" y="491"/>
                  </a:lnTo>
                  <a:lnTo>
                    <a:pt x="145" y="491"/>
                  </a:lnTo>
                  <a:lnTo>
                    <a:pt x="153" y="491"/>
                  </a:lnTo>
                  <a:lnTo>
                    <a:pt x="154" y="492"/>
                  </a:lnTo>
                  <a:lnTo>
                    <a:pt x="164" y="493"/>
                  </a:lnTo>
                  <a:lnTo>
                    <a:pt x="165" y="495"/>
                  </a:lnTo>
                  <a:lnTo>
                    <a:pt x="166" y="495"/>
                  </a:lnTo>
                  <a:lnTo>
                    <a:pt x="168" y="495"/>
                  </a:lnTo>
                  <a:lnTo>
                    <a:pt x="171" y="497"/>
                  </a:lnTo>
                  <a:lnTo>
                    <a:pt x="183" y="500"/>
                  </a:lnTo>
                  <a:lnTo>
                    <a:pt x="191" y="497"/>
                  </a:lnTo>
                  <a:lnTo>
                    <a:pt x="194" y="496"/>
                  </a:lnTo>
                  <a:lnTo>
                    <a:pt x="195" y="496"/>
                  </a:lnTo>
                  <a:lnTo>
                    <a:pt x="200" y="495"/>
                  </a:lnTo>
                  <a:lnTo>
                    <a:pt x="202" y="495"/>
                  </a:lnTo>
                  <a:lnTo>
                    <a:pt x="207" y="492"/>
                  </a:lnTo>
                  <a:lnTo>
                    <a:pt x="203" y="489"/>
                  </a:lnTo>
                  <a:lnTo>
                    <a:pt x="202" y="489"/>
                  </a:lnTo>
                  <a:lnTo>
                    <a:pt x="188" y="491"/>
                  </a:lnTo>
                  <a:lnTo>
                    <a:pt x="183" y="495"/>
                  </a:lnTo>
                  <a:lnTo>
                    <a:pt x="179" y="495"/>
                  </a:lnTo>
                  <a:lnTo>
                    <a:pt x="177" y="495"/>
                  </a:lnTo>
                  <a:lnTo>
                    <a:pt x="174" y="491"/>
                  </a:lnTo>
                  <a:lnTo>
                    <a:pt x="174" y="487"/>
                  </a:lnTo>
                  <a:lnTo>
                    <a:pt x="174" y="485"/>
                  </a:lnTo>
                  <a:lnTo>
                    <a:pt x="183" y="484"/>
                  </a:lnTo>
                  <a:lnTo>
                    <a:pt x="191" y="484"/>
                  </a:lnTo>
                  <a:lnTo>
                    <a:pt x="190" y="483"/>
                  </a:lnTo>
                  <a:lnTo>
                    <a:pt x="187" y="480"/>
                  </a:lnTo>
                  <a:lnTo>
                    <a:pt x="178" y="479"/>
                  </a:lnTo>
                  <a:lnTo>
                    <a:pt x="171" y="478"/>
                  </a:lnTo>
                  <a:lnTo>
                    <a:pt x="169" y="472"/>
                  </a:lnTo>
                  <a:lnTo>
                    <a:pt x="181" y="471"/>
                  </a:lnTo>
                  <a:lnTo>
                    <a:pt x="182" y="471"/>
                  </a:lnTo>
                  <a:lnTo>
                    <a:pt x="204" y="475"/>
                  </a:lnTo>
                  <a:lnTo>
                    <a:pt x="213" y="476"/>
                  </a:lnTo>
                  <a:lnTo>
                    <a:pt x="220" y="475"/>
                  </a:lnTo>
                  <a:lnTo>
                    <a:pt x="217" y="470"/>
                  </a:lnTo>
                  <a:lnTo>
                    <a:pt x="205" y="468"/>
                  </a:lnTo>
                  <a:lnTo>
                    <a:pt x="198" y="466"/>
                  </a:lnTo>
                  <a:lnTo>
                    <a:pt x="196" y="466"/>
                  </a:lnTo>
                  <a:lnTo>
                    <a:pt x="194" y="462"/>
                  </a:lnTo>
                  <a:lnTo>
                    <a:pt x="191" y="458"/>
                  </a:lnTo>
                  <a:lnTo>
                    <a:pt x="188" y="450"/>
                  </a:lnTo>
                  <a:lnTo>
                    <a:pt x="187" y="450"/>
                  </a:lnTo>
                  <a:lnTo>
                    <a:pt x="183" y="445"/>
                  </a:lnTo>
                  <a:lnTo>
                    <a:pt x="174" y="444"/>
                  </a:lnTo>
                  <a:lnTo>
                    <a:pt x="168" y="432"/>
                  </a:lnTo>
                  <a:lnTo>
                    <a:pt x="181" y="432"/>
                  </a:lnTo>
                  <a:lnTo>
                    <a:pt x="182" y="432"/>
                  </a:lnTo>
                  <a:lnTo>
                    <a:pt x="183" y="432"/>
                  </a:lnTo>
                  <a:lnTo>
                    <a:pt x="192" y="432"/>
                  </a:lnTo>
                  <a:lnTo>
                    <a:pt x="196" y="432"/>
                  </a:lnTo>
                  <a:lnTo>
                    <a:pt x="200" y="429"/>
                  </a:lnTo>
                  <a:lnTo>
                    <a:pt x="194" y="424"/>
                  </a:lnTo>
                  <a:lnTo>
                    <a:pt x="196" y="424"/>
                  </a:lnTo>
                  <a:lnTo>
                    <a:pt x="205" y="423"/>
                  </a:lnTo>
                  <a:lnTo>
                    <a:pt x="213" y="417"/>
                  </a:lnTo>
                  <a:lnTo>
                    <a:pt x="220" y="419"/>
                  </a:lnTo>
                  <a:lnTo>
                    <a:pt x="213" y="428"/>
                  </a:lnTo>
                  <a:lnTo>
                    <a:pt x="211" y="431"/>
                  </a:lnTo>
                  <a:lnTo>
                    <a:pt x="211" y="433"/>
                  </a:lnTo>
                  <a:lnTo>
                    <a:pt x="216" y="431"/>
                  </a:lnTo>
                  <a:lnTo>
                    <a:pt x="224" y="427"/>
                  </a:lnTo>
                  <a:lnTo>
                    <a:pt x="224" y="425"/>
                  </a:lnTo>
                  <a:lnTo>
                    <a:pt x="225" y="420"/>
                  </a:lnTo>
                  <a:lnTo>
                    <a:pt x="223" y="408"/>
                  </a:lnTo>
                  <a:lnTo>
                    <a:pt x="225" y="400"/>
                  </a:lnTo>
                  <a:lnTo>
                    <a:pt x="232" y="415"/>
                  </a:lnTo>
                  <a:lnTo>
                    <a:pt x="233" y="417"/>
                  </a:lnTo>
                  <a:lnTo>
                    <a:pt x="237" y="424"/>
                  </a:lnTo>
                  <a:lnTo>
                    <a:pt x="240" y="423"/>
                  </a:lnTo>
                  <a:lnTo>
                    <a:pt x="246" y="421"/>
                  </a:lnTo>
                  <a:lnTo>
                    <a:pt x="250" y="412"/>
                  </a:lnTo>
                  <a:lnTo>
                    <a:pt x="250" y="411"/>
                  </a:lnTo>
                  <a:lnTo>
                    <a:pt x="249" y="403"/>
                  </a:lnTo>
                  <a:lnTo>
                    <a:pt x="250" y="403"/>
                  </a:lnTo>
                  <a:lnTo>
                    <a:pt x="255" y="402"/>
                  </a:lnTo>
                  <a:lnTo>
                    <a:pt x="262" y="402"/>
                  </a:lnTo>
                  <a:lnTo>
                    <a:pt x="267" y="402"/>
                  </a:lnTo>
                  <a:lnTo>
                    <a:pt x="272" y="408"/>
                  </a:lnTo>
                  <a:lnTo>
                    <a:pt x="276" y="413"/>
                  </a:lnTo>
                  <a:lnTo>
                    <a:pt x="283" y="413"/>
                  </a:lnTo>
                  <a:lnTo>
                    <a:pt x="285" y="412"/>
                  </a:lnTo>
                  <a:lnTo>
                    <a:pt x="287" y="411"/>
                  </a:lnTo>
                  <a:lnTo>
                    <a:pt x="284" y="403"/>
                  </a:lnTo>
                  <a:lnTo>
                    <a:pt x="283" y="403"/>
                  </a:lnTo>
                  <a:lnTo>
                    <a:pt x="275" y="400"/>
                  </a:lnTo>
                  <a:lnTo>
                    <a:pt x="270" y="398"/>
                  </a:lnTo>
                  <a:lnTo>
                    <a:pt x="267" y="394"/>
                  </a:lnTo>
                  <a:lnTo>
                    <a:pt x="258" y="394"/>
                  </a:lnTo>
                  <a:lnTo>
                    <a:pt x="257" y="394"/>
                  </a:lnTo>
                  <a:lnTo>
                    <a:pt x="254" y="394"/>
                  </a:lnTo>
                  <a:lnTo>
                    <a:pt x="250" y="395"/>
                  </a:lnTo>
                  <a:lnTo>
                    <a:pt x="254" y="387"/>
                  </a:lnTo>
                  <a:lnTo>
                    <a:pt x="259" y="379"/>
                  </a:lnTo>
                  <a:lnTo>
                    <a:pt x="260" y="378"/>
                  </a:lnTo>
                  <a:lnTo>
                    <a:pt x="266" y="373"/>
                  </a:lnTo>
                  <a:lnTo>
                    <a:pt x="268" y="369"/>
                  </a:lnTo>
                  <a:lnTo>
                    <a:pt x="274" y="372"/>
                  </a:lnTo>
                  <a:lnTo>
                    <a:pt x="279" y="373"/>
                  </a:lnTo>
                  <a:lnTo>
                    <a:pt x="280" y="373"/>
                  </a:lnTo>
                  <a:lnTo>
                    <a:pt x="285" y="369"/>
                  </a:lnTo>
                  <a:lnTo>
                    <a:pt x="285" y="370"/>
                  </a:lnTo>
                  <a:lnTo>
                    <a:pt x="292" y="373"/>
                  </a:lnTo>
                  <a:lnTo>
                    <a:pt x="295" y="373"/>
                  </a:lnTo>
                  <a:lnTo>
                    <a:pt x="298" y="372"/>
                  </a:lnTo>
                  <a:lnTo>
                    <a:pt x="285" y="368"/>
                  </a:lnTo>
                  <a:lnTo>
                    <a:pt x="281" y="366"/>
                  </a:lnTo>
                  <a:lnTo>
                    <a:pt x="276" y="365"/>
                  </a:lnTo>
                  <a:lnTo>
                    <a:pt x="259" y="369"/>
                  </a:lnTo>
                  <a:lnTo>
                    <a:pt x="262" y="361"/>
                  </a:lnTo>
                  <a:lnTo>
                    <a:pt x="278" y="356"/>
                  </a:lnTo>
                  <a:lnTo>
                    <a:pt x="284" y="362"/>
                  </a:lnTo>
                  <a:lnTo>
                    <a:pt x="284" y="364"/>
                  </a:lnTo>
                  <a:lnTo>
                    <a:pt x="287" y="364"/>
                  </a:lnTo>
                  <a:lnTo>
                    <a:pt x="292" y="364"/>
                  </a:lnTo>
                  <a:lnTo>
                    <a:pt x="304" y="360"/>
                  </a:lnTo>
                  <a:lnTo>
                    <a:pt x="315" y="359"/>
                  </a:lnTo>
                  <a:lnTo>
                    <a:pt x="322" y="357"/>
                  </a:lnTo>
                  <a:lnTo>
                    <a:pt x="317" y="364"/>
                  </a:lnTo>
                  <a:lnTo>
                    <a:pt x="312" y="373"/>
                  </a:lnTo>
                  <a:lnTo>
                    <a:pt x="312" y="376"/>
                  </a:lnTo>
                  <a:lnTo>
                    <a:pt x="312" y="379"/>
                  </a:lnTo>
                  <a:lnTo>
                    <a:pt x="315" y="382"/>
                  </a:lnTo>
                  <a:lnTo>
                    <a:pt x="322" y="390"/>
                  </a:lnTo>
                  <a:lnTo>
                    <a:pt x="325" y="385"/>
                  </a:lnTo>
                  <a:lnTo>
                    <a:pt x="321" y="379"/>
                  </a:lnTo>
                  <a:lnTo>
                    <a:pt x="317" y="376"/>
                  </a:lnTo>
                  <a:lnTo>
                    <a:pt x="318" y="373"/>
                  </a:lnTo>
                  <a:lnTo>
                    <a:pt x="322" y="368"/>
                  </a:lnTo>
                  <a:lnTo>
                    <a:pt x="326" y="361"/>
                  </a:lnTo>
                  <a:lnTo>
                    <a:pt x="330" y="359"/>
                  </a:lnTo>
                  <a:lnTo>
                    <a:pt x="331" y="360"/>
                  </a:lnTo>
                  <a:lnTo>
                    <a:pt x="335" y="361"/>
                  </a:lnTo>
                  <a:lnTo>
                    <a:pt x="336" y="361"/>
                  </a:lnTo>
                  <a:lnTo>
                    <a:pt x="338" y="365"/>
                  </a:lnTo>
                  <a:lnTo>
                    <a:pt x="343" y="364"/>
                  </a:lnTo>
                  <a:lnTo>
                    <a:pt x="344" y="362"/>
                  </a:lnTo>
                  <a:lnTo>
                    <a:pt x="347" y="364"/>
                  </a:lnTo>
                  <a:lnTo>
                    <a:pt x="353" y="368"/>
                  </a:lnTo>
                  <a:lnTo>
                    <a:pt x="361" y="370"/>
                  </a:lnTo>
                  <a:lnTo>
                    <a:pt x="364" y="372"/>
                  </a:lnTo>
                  <a:lnTo>
                    <a:pt x="364" y="385"/>
                  </a:lnTo>
                  <a:lnTo>
                    <a:pt x="364" y="386"/>
                  </a:lnTo>
                  <a:lnTo>
                    <a:pt x="365" y="391"/>
                  </a:lnTo>
                  <a:lnTo>
                    <a:pt x="368" y="393"/>
                  </a:lnTo>
                  <a:lnTo>
                    <a:pt x="372" y="395"/>
                  </a:lnTo>
                  <a:lnTo>
                    <a:pt x="372" y="385"/>
                  </a:lnTo>
                  <a:lnTo>
                    <a:pt x="373" y="372"/>
                  </a:lnTo>
                  <a:lnTo>
                    <a:pt x="372" y="369"/>
                  </a:lnTo>
                  <a:lnTo>
                    <a:pt x="368" y="364"/>
                  </a:lnTo>
                  <a:lnTo>
                    <a:pt x="364" y="361"/>
                  </a:lnTo>
                  <a:lnTo>
                    <a:pt x="365" y="357"/>
                  </a:lnTo>
                  <a:lnTo>
                    <a:pt x="367" y="355"/>
                  </a:lnTo>
                  <a:lnTo>
                    <a:pt x="368" y="352"/>
                  </a:lnTo>
                  <a:lnTo>
                    <a:pt x="365" y="353"/>
                  </a:lnTo>
                  <a:lnTo>
                    <a:pt x="355" y="357"/>
                  </a:lnTo>
                  <a:lnTo>
                    <a:pt x="357" y="351"/>
                  </a:lnTo>
                  <a:lnTo>
                    <a:pt x="346" y="351"/>
                  </a:lnTo>
                  <a:lnTo>
                    <a:pt x="343" y="351"/>
                  </a:lnTo>
                  <a:lnTo>
                    <a:pt x="331" y="348"/>
                  </a:lnTo>
                  <a:lnTo>
                    <a:pt x="342" y="344"/>
                  </a:lnTo>
                  <a:lnTo>
                    <a:pt x="343" y="344"/>
                  </a:lnTo>
                  <a:lnTo>
                    <a:pt x="343" y="343"/>
                  </a:lnTo>
                  <a:lnTo>
                    <a:pt x="340" y="335"/>
                  </a:lnTo>
                  <a:lnTo>
                    <a:pt x="331" y="338"/>
                  </a:lnTo>
                  <a:lnTo>
                    <a:pt x="323" y="339"/>
                  </a:lnTo>
                  <a:lnTo>
                    <a:pt x="315" y="341"/>
                  </a:lnTo>
                  <a:lnTo>
                    <a:pt x="305" y="343"/>
                  </a:lnTo>
                  <a:lnTo>
                    <a:pt x="312" y="345"/>
                  </a:lnTo>
                  <a:lnTo>
                    <a:pt x="300" y="353"/>
                  </a:lnTo>
                  <a:lnTo>
                    <a:pt x="296" y="355"/>
                  </a:lnTo>
                  <a:lnTo>
                    <a:pt x="295" y="356"/>
                  </a:lnTo>
                  <a:lnTo>
                    <a:pt x="297" y="345"/>
                  </a:lnTo>
                  <a:lnTo>
                    <a:pt x="298" y="338"/>
                  </a:lnTo>
                  <a:lnTo>
                    <a:pt x="281" y="347"/>
                  </a:lnTo>
                  <a:lnTo>
                    <a:pt x="267" y="349"/>
                  </a:lnTo>
                  <a:lnTo>
                    <a:pt x="264" y="351"/>
                  </a:lnTo>
                  <a:lnTo>
                    <a:pt x="260" y="347"/>
                  </a:lnTo>
                  <a:lnTo>
                    <a:pt x="262" y="345"/>
                  </a:lnTo>
                  <a:lnTo>
                    <a:pt x="263" y="344"/>
                  </a:lnTo>
                  <a:lnTo>
                    <a:pt x="271" y="336"/>
                  </a:lnTo>
                  <a:lnTo>
                    <a:pt x="280" y="326"/>
                  </a:lnTo>
                  <a:lnTo>
                    <a:pt x="288" y="317"/>
                  </a:lnTo>
                  <a:lnTo>
                    <a:pt x="287" y="315"/>
                  </a:lnTo>
                  <a:lnTo>
                    <a:pt x="283" y="311"/>
                  </a:lnTo>
                  <a:lnTo>
                    <a:pt x="289" y="305"/>
                  </a:lnTo>
                  <a:lnTo>
                    <a:pt x="295" y="305"/>
                  </a:lnTo>
                  <a:lnTo>
                    <a:pt x="305" y="304"/>
                  </a:lnTo>
                  <a:lnTo>
                    <a:pt x="308" y="310"/>
                  </a:lnTo>
                  <a:lnTo>
                    <a:pt x="306" y="313"/>
                  </a:lnTo>
                  <a:lnTo>
                    <a:pt x="305" y="317"/>
                  </a:lnTo>
                  <a:lnTo>
                    <a:pt x="310" y="318"/>
                  </a:lnTo>
                  <a:lnTo>
                    <a:pt x="317" y="307"/>
                  </a:lnTo>
                  <a:lnTo>
                    <a:pt x="327" y="304"/>
                  </a:lnTo>
                  <a:lnTo>
                    <a:pt x="333" y="300"/>
                  </a:lnTo>
                  <a:lnTo>
                    <a:pt x="327" y="300"/>
                  </a:lnTo>
                  <a:lnTo>
                    <a:pt x="321" y="300"/>
                  </a:lnTo>
                  <a:lnTo>
                    <a:pt x="312" y="298"/>
                  </a:lnTo>
                  <a:lnTo>
                    <a:pt x="304" y="297"/>
                  </a:lnTo>
                  <a:lnTo>
                    <a:pt x="291" y="294"/>
                  </a:lnTo>
                  <a:lnTo>
                    <a:pt x="297" y="288"/>
                  </a:lnTo>
                  <a:lnTo>
                    <a:pt x="301" y="283"/>
                  </a:lnTo>
                  <a:lnTo>
                    <a:pt x="306" y="277"/>
                  </a:lnTo>
                  <a:lnTo>
                    <a:pt x="308" y="276"/>
                  </a:lnTo>
                  <a:lnTo>
                    <a:pt x="313" y="272"/>
                  </a:lnTo>
                  <a:lnTo>
                    <a:pt x="319" y="267"/>
                  </a:lnTo>
                  <a:lnTo>
                    <a:pt x="322" y="264"/>
                  </a:lnTo>
                  <a:lnTo>
                    <a:pt x="331" y="263"/>
                  </a:lnTo>
                  <a:lnTo>
                    <a:pt x="333" y="263"/>
                  </a:lnTo>
                  <a:lnTo>
                    <a:pt x="340" y="272"/>
                  </a:lnTo>
                  <a:lnTo>
                    <a:pt x="338" y="275"/>
                  </a:lnTo>
                  <a:lnTo>
                    <a:pt x="335" y="276"/>
                  </a:lnTo>
                  <a:lnTo>
                    <a:pt x="331" y="273"/>
                  </a:lnTo>
                  <a:lnTo>
                    <a:pt x="329" y="271"/>
                  </a:lnTo>
                  <a:lnTo>
                    <a:pt x="326" y="273"/>
                  </a:lnTo>
                  <a:lnTo>
                    <a:pt x="325" y="275"/>
                  </a:lnTo>
                  <a:lnTo>
                    <a:pt x="331" y="280"/>
                  </a:lnTo>
                  <a:lnTo>
                    <a:pt x="323" y="288"/>
                  </a:lnTo>
                  <a:lnTo>
                    <a:pt x="326" y="288"/>
                  </a:lnTo>
                  <a:lnTo>
                    <a:pt x="329" y="289"/>
                  </a:lnTo>
                  <a:lnTo>
                    <a:pt x="338" y="283"/>
                  </a:lnTo>
                  <a:lnTo>
                    <a:pt x="340" y="284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7" y="294"/>
                  </a:lnTo>
                  <a:lnTo>
                    <a:pt x="356" y="287"/>
                  </a:lnTo>
                  <a:lnTo>
                    <a:pt x="372" y="290"/>
                  </a:lnTo>
                  <a:lnTo>
                    <a:pt x="373" y="300"/>
                  </a:lnTo>
                  <a:lnTo>
                    <a:pt x="374" y="304"/>
                  </a:lnTo>
                  <a:lnTo>
                    <a:pt x="378" y="309"/>
                  </a:lnTo>
                  <a:lnTo>
                    <a:pt x="381" y="321"/>
                  </a:lnTo>
                  <a:lnTo>
                    <a:pt x="387" y="324"/>
                  </a:lnTo>
                  <a:lnTo>
                    <a:pt x="385" y="317"/>
                  </a:lnTo>
                  <a:lnTo>
                    <a:pt x="389" y="315"/>
                  </a:lnTo>
                  <a:lnTo>
                    <a:pt x="391" y="314"/>
                  </a:lnTo>
                  <a:lnTo>
                    <a:pt x="395" y="313"/>
                  </a:lnTo>
                  <a:lnTo>
                    <a:pt x="398" y="305"/>
                  </a:lnTo>
                  <a:lnTo>
                    <a:pt x="397" y="305"/>
                  </a:lnTo>
                  <a:lnTo>
                    <a:pt x="394" y="302"/>
                  </a:lnTo>
                  <a:lnTo>
                    <a:pt x="390" y="306"/>
                  </a:lnTo>
                  <a:lnTo>
                    <a:pt x="389" y="307"/>
                  </a:lnTo>
                  <a:lnTo>
                    <a:pt x="387" y="309"/>
                  </a:lnTo>
                  <a:lnTo>
                    <a:pt x="382" y="305"/>
                  </a:lnTo>
                  <a:lnTo>
                    <a:pt x="380" y="305"/>
                  </a:lnTo>
                  <a:lnTo>
                    <a:pt x="377" y="297"/>
                  </a:lnTo>
                  <a:lnTo>
                    <a:pt x="378" y="296"/>
                  </a:lnTo>
                  <a:lnTo>
                    <a:pt x="382" y="294"/>
                  </a:lnTo>
                  <a:lnTo>
                    <a:pt x="381" y="288"/>
                  </a:lnTo>
                  <a:lnTo>
                    <a:pt x="384" y="283"/>
                  </a:lnTo>
                  <a:lnTo>
                    <a:pt x="393" y="273"/>
                  </a:lnTo>
                  <a:lnTo>
                    <a:pt x="406" y="269"/>
                  </a:lnTo>
                  <a:lnTo>
                    <a:pt x="410" y="268"/>
                  </a:lnTo>
                  <a:lnTo>
                    <a:pt x="414" y="267"/>
                  </a:lnTo>
                  <a:lnTo>
                    <a:pt x="416" y="263"/>
                  </a:lnTo>
                  <a:lnTo>
                    <a:pt x="414" y="263"/>
                  </a:lnTo>
                  <a:lnTo>
                    <a:pt x="410" y="262"/>
                  </a:lnTo>
                  <a:lnTo>
                    <a:pt x="406" y="264"/>
                  </a:lnTo>
                  <a:lnTo>
                    <a:pt x="397" y="268"/>
                  </a:lnTo>
                  <a:lnTo>
                    <a:pt x="393" y="269"/>
                  </a:lnTo>
                  <a:lnTo>
                    <a:pt x="384" y="276"/>
                  </a:lnTo>
                  <a:lnTo>
                    <a:pt x="377" y="283"/>
                  </a:lnTo>
                  <a:lnTo>
                    <a:pt x="369" y="277"/>
                  </a:lnTo>
                  <a:lnTo>
                    <a:pt x="359" y="276"/>
                  </a:lnTo>
                  <a:lnTo>
                    <a:pt x="347" y="273"/>
                  </a:lnTo>
                  <a:lnTo>
                    <a:pt x="348" y="264"/>
                  </a:lnTo>
                  <a:lnTo>
                    <a:pt x="351" y="258"/>
                  </a:lnTo>
                  <a:lnTo>
                    <a:pt x="360" y="259"/>
                  </a:lnTo>
                  <a:lnTo>
                    <a:pt x="367" y="264"/>
                  </a:lnTo>
                  <a:lnTo>
                    <a:pt x="372" y="260"/>
                  </a:lnTo>
                  <a:lnTo>
                    <a:pt x="367" y="258"/>
                  </a:lnTo>
                  <a:lnTo>
                    <a:pt x="359" y="254"/>
                  </a:lnTo>
                  <a:lnTo>
                    <a:pt x="353" y="250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6" y="242"/>
                  </a:lnTo>
                  <a:lnTo>
                    <a:pt x="350" y="242"/>
                  </a:lnTo>
                  <a:lnTo>
                    <a:pt x="357" y="239"/>
                  </a:lnTo>
                  <a:lnTo>
                    <a:pt x="356" y="237"/>
                  </a:lnTo>
                  <a:lnTo>
                    <a:pt x="353" y="237"/>
                  </a:lnTo>
                  <a:lnTo>
                    <a:pt x="351" y="237"/>
                  </a:lnTo>
                  <a:lnTo>
                    <a:pt x="352" y="235"/>
                  </a:lnTo>
                  <a:lnTo>
                    <a:pt x="353" y="229"/>
                  </a:lnTo>
                  <a:lnTo>
                    <a:pt x="361" y="230"/>
                  </a:lnTo>
                  <a:lnTo>
                    <a:pt x="372" y="237"/>
                  </a:lnTo>
                  <a:lnTo>
                    <a:pt x="377" y="235"/>
                  </a:lnTo>
                  <a:lnTo>
                    <a:pt x="380" y="234"/>
                  </a:lnTo>
                  <a:lnTo>
                    <a:pt x="387" y="239"/>
                  </a:lnTo>
                  <a:lnTo>
                    <a:pt x="391" y="237"/>
                  </a:lnTo>
                  <a:lnTo>
                    <a:pt x="382" y="232"/>
                  </a:lnTo>
                  <a:lnTo>
                    <a:pt x="374" y="228"/>
                  </a:lnTo>
                  <a:lnTo>
                    <a:pt x="370" y="225"/>
                  </a:lnTo>
                  <a:lnTo>
                    <a:pt x="365" y="220"/>
                  </a:lnTo>
                  <a:lnTo>
                    <a:pt x="373" y="218"/>
                  </a:lnTo>
                  <a:lnTo>
                    <a:pt x="385" y="220"/>
                  </a:lnTo>
                  <a:lnTo>
                    <a:pt x="386" y="221"/>
                  </a:lnTo>
                  <a:lnTo>
                    <a:pt x="387" y="221"/>
                  </a:lnTo>
                  <a:lnTo>
                    <a:pt x="393" y="226"/>
                  </a:lnTo>
                  <a:lnTo>
                    <a:pt x="401" y="228"/>
                  </a:lnTo>
                  <a:lnTo>
                    <a:pt x="405" y="237"/>
                  </a:lnTo>
                  <a:lnTo>
                    <a:pt x="411" y="238"/>
                  </a:lnTo>
                  <a:lnTo>
                    <a:pt x="410" y="233"/>
                  </a:lnTo>
                  <a:lnTo>
                    <a:pt x="410" y="232"/>
                  </a:lnTo>
                  <a:lnTo>
                    <a:pt x="403" y="225"/>
                  </a:lnTo>
                  <a:lnTo>
                    <a:pt x="395" y="220"/>
                  </a:lnTo>
                  <a:lnTo>
                    <a:pt x="395" y="218"/>
                  </a:lnTo>
                  <a:lnTo>
                    <a:pt x="386" y="216"/>
                  </a:lnTo>
                  <a:lnTo>
                    <a:pt x="373" y="208"/>
                  </a:lnTo>
                  <a:lnTo>
                    <a:pt x="369" y="205"/>
                  </a:lnTo>
                  <a:lnTo>
                    <a:pt x="369" y="201"/>
                  </a:lnTo>
                  <a:lnTo>
                    <a:pt x="369" y="195"/>
                  </a:lnTo>
                  <a:lnTo>
                    <a:pt x="369" y="194"/>
                  </a:lnTo>
                  <a:lnTo>
                    <a:pt x="367" y="190"/>
                  </a:lnTo>
                  <a:lnTo>
                    <a:pt x="367" y="191"/>
                  </a:lnTo>
                  <a:lnTo>
                    <a:pt x="363" y="191"/>
                  </a:lnTo>
                  <a:lnTo>
                    <a:pt x="361" y="194"/>
                  </a:lnTo>
                  <a:lnTo>
                    <a:pt x="361" y="197"/>
                  </a:lnTo>
                  <a:lnTo>
                    <a:pt x="361" y="203"/>
                  </a:lnTo>
                  <a:lnTo>
                    <a:pt x="361" y="205"/>
                  </a:lnTo>
                  <a:lnTo>
                    <a:pt x="360" y="208"/>
                  </a:lnTo>
                  <a:lnTo>
                    <a:pt x="357" y="212"/>
                  </a:lnTo>
                  <a:lnTo>
                    <a:pt x="348" y="220"/>
                  </a:lnTo>
                  <a:lnTo>
                    <a:pt x="343" y="226"/>
                  </a:lnTo>
                  <a:lnTo>
                    <a:pt x="342" y="228"/>
                  </a:lnTo>
                  <a:lnTo>
                    <a:pt x="334" y="233"/>
                  </a:lnTo>
                  <a:lnTo>
                    <a:pt x="330" y="238"/>
                  </a:lnTo>
                  <a:lnTo>
                    <a:pt x="322" y="241"/>
                  </a:lnTo>
                  <a:lnTo>
                    <a:pt x="317" y="243"/>
                  </a:lnTo>
                  <a:lnTo>
                    <a:pt x="306" y="246"/>
                  </a:lnTo>
                  <a:lnTo>
                    <a:pt x="301" y="243"/>
                  </a:lnTo>
                  <a:lnTo>
                    <a:pt x="302" y="238"/>
                  </a:lnTo>
                  <a:lnTo>
                    <a:pt x="308" y="232"/>
                  </a:lnTo>
                  <a:lnTo>
                    <a:pt x="309" y="226"/>
                  </a:lnTo>
                  <a:lnTo>
                    <a:pt x="315" y="224"/>
                  </a:lnTo>
                  <a:lnTo>
                    <a:pt x="325" y="222"/>
                  </a:lnTo>
                  <a:lnTo>
                    <a:pt x="326" y="222"/>
                  </a:lnTo>
                  <a:lnTo>
                    <a:pt x="331" y="222"/>
                  </a:lnTo>
                  <a:lnTo>
                    <a:pt x="335" y="221"/>
                  </a:lnTo>
                  <a:lnTo>
                    <a:pt x="338" y="217"/>
                  </a:lnTo>
                  <a:lnTo>
                    <a:pt x="330" y="216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2" y="213"/>
                  </a:lnTo>
                  <a:lnTo>
                    <a:pt x="319" y="213"/>
                  </a:lnTo>
                  <a:lnTo>
                    <a:pt x="306" y="215"/>
                  </a:lnTo>
                  <a:lnTo>
                    <a:pt x="309" y="211"/>
                  </a:lnTo>
                  <a:lnTo>
                    <a:pt x="301" y="209"/>
                  </a:lnTo>
                  <a:lnTo>
                    <a:pt x="302" y="201"/>
                  </a:lnTo>
                  <a:lnTo>
                    <a:pt x="308" y="196"/>
                  </a:lnTo>
                  <a:lnTo>
                    <a:pt x="313" y="200"/>
                  </a:lnTo>
                  <a:lnTo>
                    <a:pt x="319" y="196"/>
                  </a:lnTo>
                  <a:lnTo>
                    <a:pt x="321" y="195"/>
                  </a:lnTo>
                  <a:lnTo>
                    <a:pt x="329" y="194"/>
                  </a:lnTo>
                  <a:lnTo>
                    <a:pt x="333" y="194"/>
                  </a:lnTo>
                  <a:lnTo>
                    <a:pt x="335" y="194"/>
                  </a:lnTo>
                  <a:lnTo>
                    <a:pt x="338" y="194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14" y="192"/>
                  </a:lnTo>
                  <a:lnTo>
                    <a:pt x="310" y="188"/>
                  </a:lnTo>
                  <a:lnTo>
                    <a:pt x="313" y="186"/>
                  </a:lnTo>
                  <a:lnTo>
                    <a:pt x="315" y="183"/>
                  </a:lnTo>
                  <a:lnTo>
                    <a:pt x="323" y="180"/>
                  </a:lnTo>
                  <a:lnTo>
                    <a:pt x="325" y="180"/>
                  </a:lnTo>
                  <a:lnTo>
                    <a:pt x="334" y="179"/>
                  </a:lnTo>
                  <a:lnTo>
                    <a:pt x="340" y="182"/>
                  </a:lnTo>
                  <a:lnTo>
                    <a:pt x="346" y="184"/>
                  </a:lnTo>
                  <a:lnTo>
                    <a:pt x="346" y="187"/>
                  </a:lnTo>
                  <a:lnTo>
                    <a:pt x="352" y="186"/>
                  </a:lnTo>
                  <a:lnTo>
                    <a:pt x="357" y="182"/>
                  </a:lnTo>
                  <a:lnTo>
                    <a:pt x="364" y="175"/>
                  </a:lnTo>
                  <a:lnTo>
                    <a:pt x="376" y="171"/>
                  </a:lnTo>
                  <a:lnTo>
                    <a:pt x="377" y="173"/>
                  </a:lnTo>
                  <a:lnTo>
                    <a:pt x="381" y="174"/>
                  </a:lnTo>
                  <a:lnTo>
                    <a:pt x="382" y="173"/>
                  </a:lnTo>
                  <a:lnTo>
                    <a:pt x="387" y="169"/>
                  </a:lnTo>
                  <a:lnTo>
                    <a:pt x="397" y="166"/>
                  </a:lnTo>
                  <a:lnTo>
                    <a:pt x="399" y="166"/>
                  </a:lnTo>
                  <a:lnTo>
                    <a:pt x="406" y="169"/>
                  </a:lnTo>
                  <a:lnTo>
                    <a:pt x="406" y="170"/>
                  </a:lnTo>
                  <a:lnTo>
                    <a:pt x="410" y="178"/>
                  </a:lnTo>
                  <a:lnTo>
                    <a:pt x="415" y="173"/>
                  </a:lnTo>
                  <a:lnTo>
                    <a:pt x="415" y="166"/>
                  </a:lnTo>
                  <a:lnTo>
                    <a:pt x="419" y="161"/>
                  </a:lnTo>
                  <a:lnTo>
                    <a:pt x="423" y="156"/>
                  </a:lnTo>
                  <a:lnTo>
                    <a:pt x="422" y="150"/>
                  </a:lnTo>
                  <a:lnTo>
                    <a:pt x="415" y="144"/>
                  </a:lnTo>
                  <a:lnTo>
                    <a:pt x="406" y="140"/>
                  </a:lnTo>
                  <a:lnTo>
                    <a:pt x="395" y="139"/>
                  </a:lnTo>
                  <a:lnTo>
                    <a:pt x="393" y="139"/>
                  </a:lnTo>
                  <a:lnTo>
                    <a:pt x="391" y="139"/>
                  </a:lnTo>
                  <a:lnTo>
                    <a:pt x="389" y="139"/>
                  </a:lnTo>
                  <a:lnTo>
                    <a:pt x="386" y="139"/>
                  </a:lnTo>
                  <a:lnTo>
                    <a:pt x="384" y="139"/>
                  </a:lnTo>
                  <a:lnTo>
                    <a:pt x="380" y="13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5" name="Freeform 1448"/>
            <p:cNvSpPr>
              <a:spLocks/>
            </p:cNvSpPr>
            <p:nvPr/>
          </p:nvSpPr>
          <p:spPr bwMode="auto">
            <a:xfrm>
              <a:off x="4170" y="1241"/>
              <a:ext cx="274" cy="216"/>
            </a:xfrm>
            <a:custGeom>
              <a:avLst/>
              <a:gdLst>
                <a:gd name="T0" fmla="*/ 13 w 274"/>
                <a:gd name="T1" fmla="*/ 159 h 216"/>
                <a:gd name="T2" fmla="*/ 5 w 274"/>
                <a:gd name="T3" fmla="*/ 163 h 216"/>
                <a:gd name="T4" fmla="*/ 1 w 274"/>
                <a:gd name="T5" fmla="*/ 152 h 216"/>
                <a:gd name="T6" fmla="*/ 18 w 274"/>
                <a:gd name="T7" fmla="*/ 127 h 216"/>
                <a:gd name="T8" fmla="*/ 26 w 274"/>
                <a:gd name="T9" fmla="*/ 136 h 216"/>
                <a:gd name="T10" fmla="*/ 37 w 274"/>
                <a:gd name="T11" fmla="*/ 119 h 216"/>
                <a:gd name="T12" fmla="*/ 35 w 274"/>
                <a:gd name="T13" fmla="*/ 142 h 216"/>
                <a:gd name="T14" fmla="*/ 56 w 274"/>
                <a:gd name="T15" fmla="*/ 136 h 216"/>
                <a:gd name="T16" fmla="*/ 56 w 274"/>
                <a:gd name="T17" fmla="*/ 118 h 216"/>
                <a:gd name="T18" fmla="*/ 66 w 274"/>
                <a:gd name="T19" fmla="*/ 104 h 216"/>
                <a:gd name="T20" fmla="*/ 79 w 274"/>
                <a:gd name="T21" fmla="*/ 106 h 216"/>
                <a:gd name="T22" fmla="*/ 85 w 274"/>
                <a:gd name="T23" fmla="*/ 124 h 216"/>
                <a:gd name="T24" fmla="*/ 80 w 274"/>
                <a:gd name="T25" fmla="*/ 154 h 216"/>
                <a:gd name="T26" fmla="*/ 93 w 274"/>
                <a:gd name="T27" fmla="*/ 183 h 216"/>
                <a:gd name="T28" fmla="*/ 108 w 274"/>
                <a:gd name="T29" fmla="*/ 204 h 216"/>
                <a:gd name="T30" fmla="*/ 122 w 274"/>
                <a:gd name="T31" fmla="*/ 212 h 216"/>
                <a:gd name="T32" fmla="*/ 105 w 274"/>
                <a:gd name="T33" fmla="*/ 195 h 216"/>
                <a:gd name="T34" fmla="*/ 98 w 274"/>
                <a:gd name="T35" fmla="*/ 171 h 216"/>
                <a:gd name="T36" fmla="*/ 104 w 274"/>
                <a:gd name="T37" fmla="*/ 169 h 216"/>
                <a:gd name="T38" fmla="*/ 118 w 274"/>
                <a:gd name="T39" fmla="*/ 183 h 216"/>
                <a:gd name="T40" fmla="*/ 106 w 274"/>
                <a:gd name="T41" fmla="*/ 161 h 216"/>
                <a:gd name="T42" fmla="*/ 125 w 274"/>
                <a:gd name="T43" fmla="*/ 173 h 216"/>
                <a:gd name="T44" fmla="*/ 122 w 274"/>
                <a:gd name="T45" fmla="*/ 159 h 216"/>
                <a:gd name="T46" fmla="*/ 114 w 274"/>
                <a:gd name="T47" fmla="*/ 138 h 216"/>
                <a:gd name="T48" fmla="*/ 132 w 274"/>
                <a:gd name="T49" fmla="*/ 146 h 216"/>
                <a:gd name="T50" fmla="*/ 130 w 274"/>
                <a:gd name="T51" fmla="*/ 138 h 216"/>
                <a:gd name="T52" fmla="*/ 109 w 274"/>
                <a:gd name="T53" fmla="*/ 142 h 216"/>
                <a:gd name="T54" fmla="*/ 104 w 274"/>
                <a:gd name="T55" fmla="*/ 121 h 216"/>
                <a:gd name="T56" fmla="*/ 128 w 274"/>
                <a:gd name="T57" fmla="*/ 120 h 216"/>
                <a:gd name="T58" fmla="*/ 106 w 274"/>
                <a:gd name="T59" fmla="*/ 106 h 216"/>
                <a:gd name="T60" fmla="*/ 104 w 274"/>
                <a:gd name="T61" fmla="*/ 98 h 216"/>
                <a:gd name="T62" fmla="*/ 90 w 274"/>
                <a:gd name="T63" fmla="*/ 93 h 216"/>
                <a:gd name="T64" fmla="*/ 115 w 274"/>
                <a:gd name="T65" fmla="*/ 90 h 216"/>
                <a:gd name="T66" fmla="*/ 143 w 274"/>
                <a:gd name="T67" fmla="*/ 123 h 216"/>
                <a:gd name="T68" fmla="*/ 138 w 274"/>
                <a:gd name="T69" fmla="*/ 110 h 216"/>
                <a:gd name="T70" fmla="*/ 119 w 274"/>
                <a:gd name="T71" fmla="*/ 85 h 216"/>
                <a:gd name="T72" fmla="*/ 98 w 274"/>
                <a:gd name="T73" fmla="*/ 68 h 216"/>
                <a:gd name="T74" fmla="*/ 134 w 274"/>
                <a:gd name="T75" fmla="*/ 53 h 216"/>
                <a:gd name="T76" fmla="*/ 170 w 274"/>
                <a:gd name="T77" fmla="*/ 69 h 216"/>
                <a:gd name="T78" fmla="*/ 182 w 274"/>
                <a:gd name="T79" fmla="*/ 61 h 216"/>
                <a:gd name="T80" fmla="*/ 200 w 274"/>
                <a:gd name="T81" fmla="*/ 102 h 216"/>
                <a:gd name="T82" fmla="*/ 203 w 274"/>
                <a:gd name="T83" fmla="*/ 102 h 216"/>
                <a:gd name="T84" fmla="*/ 193 w 274"/>
                <a:gd name="T85" fmla="*/ 65 h 216"/>
                <a:gd name="T86" fmla="*/ 202 w 274"/>
                <a:gd name="T87" fmla="*/ 52 h 216"/>
                <a:gd name="T88" fmla="*/ 225 w 274"/>
                <a:gd name="T89" fmla="*/ 65 h 216"/>
                <a:gd name="T90" fmla="*/ 207 w 274"/>
                <a:gd name="T91" fmla="*/ 48 h 216"/>
                <a:gd name="T92" fmla="*/ 236 w 274"/>
                <a:gd name="T93" fmla="*/ 47 h 216"/>
                <a:gd name="T94" fmla="*/ 238 w 274"/>
                <a:gd name="T95" fmla="*/ 44 h 216"/>
                <a:gd name="T96" fmla="*/ 216 w 274"/>
                <a:gd name="T97" fmla="*/ 31 h 216"/>
                <a:gd name="T98" fmla="*/ 210 w 274"/>
                <a:gd name="T99" fmla="*/ 22 h 216"/>
                <a:gd name="T100" fmla="*/ 170 w 274"/>
                <a:gd name="T101" fmla="*/ 43 h 216"/>
                <a:gd name="T102" fmla="*/ 161 w 274"/>
                <a:gd name="T103" fmla="*/ 31 h 216"/>
                <a:gd name="T104" fmla="*/ 121 w 274"/>
                <a:gd name="T105" fmla="*/ 46 h 216"/>
                <a:gd name="T106" fmla="*/ 123 w 274"/>
                <a:gd name="T107" fmla="*/ 18 h 216"/>
                <a:gd name="T108" fmla="*/ 128 w 274"/>
                <a:gd name="T109" fmla="*/ 31 h 216"/>
                <a:gd name="T110" fmla="*/ 185 w 274"/>
                <a:gd name="T111" fmla="*/ 15 h 216"/>
                <a:gd name="T112" fmla="*/ 219 w 274"/>
                <a:gd name="T113" fmla="*/ 4 h 216"/>
                <a:gd name="T114" fmla="*/ 265 w 274"/>
                <a:gd name="T115" fmla="*/ 0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4"/>
                <a:gd name="T175" fmla="*/ 0 h 216"/>
                <a:gd name="T176" fmla="*/ 274 w 274"/>
                <a:gd name="T177" fmla="*/ 216 h 2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4" h="216">
                  <a:moveTo>
                    <a:pt x="28" y="144"/>
                  </a:moveTo>
                  <a:lnTo>
                    <a:pt x="22" y="150"/>
                  </a:lnTo>
                  <a:lnTo>
                    <a:pt x="17" y="154"/>
                  </a:lnTo>
                  <a:lnTo>
                    <a:pt x="16" y="154"/>
                  </a:lnTo>
                  <a:lnTo>
                    <a:pt x="13" y="159"/>
                  </a:lnTo>
                  <a:lnTo>
                    <a:pt x="15" y="162"/>
                  </a:lnTo>
                  <a:lnTo>
                    <a:pt x="15" y="163"/>
                  </a:lnTo>
                  <a:lnTo>
                    <a:pt x="15" y="166"/>
                  </a:lnTo>
                  <a:lnTo>
                    <a:pt x="9" y="163"/>
                  </a:lnTo>
                  <a:lnTo>
                    <a:pt x="5" y="163"/>
                  </a:lnTo>
                  <a:lnTo>
                    <a:pt x="4" y="163"/>
                  </a:lnTo>
                  <a:lnTo>
                    <a:pt x="3" y="161"/>
                  </a:lnTo>
                  <a:lnTo>
                    <a:pt x="1" y="157"/>
                  </a:lnTo>
                  <a:lnTo>
                    <a:pt x="0" y="154"/>
                  </a:lnTo>
                  <a:lnTo>
                    <a:pt x="1" y="152"/>
                  </a:lnTo>
                  <a:lnTo>
                    <a:pt x="5" y="148"/>
                  </a:lnTo>
                  <a:lnTo>
                    <a:pt x="8" y="140"/>
                  </a:lnTo>
                  <a:lnTo>
                    <a:pt x="12" y="133"/>
                  </a:lnTo>
                  <a:lnTo>
                    <a:pt x="15" y="128"/>
                  </a:lnTo>
                  <a:lnTo>
                    <a:pt x="18" y="127"/>
                  </a:lnTo>
                  <a:lnTo>
                    <a:pt x="20" y="131"/>
                  </a:lnTo>
                  <a:lnTo>
                    <a:pt x="21" y="135"/>
                  </a:lnTo>
                  <a:lnTo>
                    <a:pt x="22" y="136"/>
                  </a:lnTo>
                  <a:lnTo>
                    <a:pt x="24" y="136"/>
                  </a:lnTo>
                  <a:lnTo>
                    <a:pt x="26" y="136"/>
                  </a:lnTo>
                  <a:lnTo>
                    <a:pt x="30" y="129"/>
                  </a:lnTo>
                  <a:lnTo>
                    <a:pt x="32" y="127"/>
                  </a:lnTo>
                  <a:lnTo>
                    <a:pt x="33" y="124"/>
                  </a:lnTo>
                  <a:lnTo>
                    <a:pt x="32" y="118"/>
                  </a:lnTo>
                  <a:lnTo>
                    <a:pt x="37" y="119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42" y="132"/>
                  </a:lnTo>
                  <a:lnTo>
                    <a:pt x="37" y="137"/>
                  </a:lnTo>
                  <a:lnTo>
                    <a:pt x="35" y="142"/>
                  </a:lnTo>
                  <a:lnTo>
                    <a:pt x="42" y="144"/>
                  </a:lnTo>
                  <a:lnTo>
                    <a:pt x="45" y="142"/>
                  </a:lnTo>
                  <a:lnTo>
                    <a:pt x="46" y="142"/>
                  </a:lnTo>
                  <a:lnTo>
                    <a:pt x="50" y="140"/>
                  </a:lnTo>
                  <a:lnTo>
                    <a:pt x="56" y="136"/>
                  </a:lnTo>
                  <a:lnTo>
                    <a:pt x="59" y="135"/>
                  </a:lnTo>
                  <a:lnTo>
                    <a:pt x="60" y="132"/>
                  </a:lnTo>
                  <a:lnTo>
                    <a:pt x="63" y="128"/>
                  </a:lnTo>
                  <a:lnTo>
                    <a:pt x="62" y="123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9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6" y="97"/>
                  </a:lnTo>
                  <a:lnTo>
                    <a:pt x="68" y="98"/>
                  </a:lnTo>
                  <a:lnTo>
                    <a:pt x="75" y="99"/>
                  </a:lnTo>
                  <a:lnTo>
                    <a:pt x="75" y="101"/>
                  </a:lnTo>
                  <a:lnTo>
                    <a:pt x="79" y="106"/>
                  </a:lnTo>
                  <a:lnTo>
                    <a:pt x="79" y="107"/>
                  </a:lnTo>
                  <a:lnTo>
                    <a:pt x="77" y="114"/>
                  </a:lnTo>
                  <a:lnTo>
                    <a:pt x="76" y="120"/>
                  </a:lnTo>
                  <a:lnTo>
                    <a:pt x="83" y="115"/>
                  </a:lnTo>
                  <a:lnTo>
                    <a:pt x="85" y="124"/>
                  </a:lnTo>
                  <a:lnTo>
                    <a:pt x="83" y="135"/>
                  </a:lnTo>
                  <a:lnTo>
                    <a:pt x="81" y="141"/>
                  </a:lnTo>
                  <a:lnTo>
                    <a:pt x="80" y="145"/>
                  </a:lnTo>
                  <a:lnTo>
                    <a:pt x="79" y="149"/>
                  </a:lnTo>
                  <a:lnTo>
                    <a:pt x="80" y="154"/>
                  </a:lnTo>
                  <a:lnTo>
                    <a:pt x="84" y="157"/>
                  </a:lnTo>
                  <a:lnTo>
                    <a:pt x="87" y="162"/>
                  </a:lnTo>
                  <a:lnTo>
                    <a:pt x="89" y="163"/>
                  </a:lnTo>
                  <a:lnTo>
                    <a:pt x="93" y="174"/>
                  </a:lnTo>
                  <a:lnTo>
                    <a:pt x="93" y="183"/>
                  </a:lnTo>
                  <a:lnTo>
                    <a:pt x="92" y="191"/>
                  </a:lnTo>
                  <a:lnTo>
                    <a:pt x="96" y="193"/>
                  </a:lnTo>
                  <a:lnTo>
                    <a:pt x="97" y="195"/>
                  </a:lnTo>
                  <a:lnTo>
                    <a:pt x="101" y="197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19" y="216"/>
                  </a:lnTo>
                  <a:lnTo>
                    <a:pt x="123" y="216"/>
                  </a:lnTo>
                  <a:lnTo>
                    <a:pt x="123" y="214"/>
                  </a:lnTo>
                  <a:lnTo>
                    <a:pt x="122" y="212"/>
                  </a:lnTo>
                  <a:lnTo>
                    <a:pt x="121" y="207"/>
                  </a:lnTo>
                  <a:lnTo>
                    <a:pt x="119" y="205"/>
                  </a:lnTo>
                  <a:lnTo>
                    <a:pt x="118" y="203"/>
                  </a:lnTo>
                  <a:lnTo>
                    <a:pt x="113" y="199"/>
                  </a:lnTo>
                  <a:lnTo>
                    <a:pt x="105" y="195"/>
                  </a:lnTo>
                  <a:lnTo>
                    <a:pt x="98" y="191"/>
                  </a:lnTo>
                  <a:lnTo>
                    <a:pt x="100" y="184"/>
                  </a:lnTo>
                  <a:lnTo>
                    <a:pt x="100" y="183"/>
                  </a:lnTo>
                  <a:lnTo>
                    <a:pt x="100" y="178"/>
                  </a:lnTo>
                  <a:lnTo>
                    <a:pt x="98" y="171"/>
                  </a:lnTo>
                  <a:lnTo>
                    <a:pt x="97" y="166"/>
                  </a:lnTo>
                  <a:lnTo>
                    <a:pt x="93" y="161"/>
                  </a:lnTo>
                  <a:lnTo>
                    <a:pt x="96" y="157"/>
                  </a:lnTo>
                  <a:lnTo>
                    <a:pt x="101" y="163"/>
                  </a:lnTo>
                  <a:lnTo>
                    <a:pt x="104" y="169"/>
                  </a:lnTo>
                  <a:lnTo>
                    <a:pt x="106" y="174"/>
                  </a:lnTo>
                  <a:lnTo>
                    <a:pt x="113" y="182"/>
                  </a:lnTo>
                  <a:lnTo>
                    <a:pt x="115" y="186"/>
                  </a:lnTo>
                  <a:lnTo>
                    <a:pt x="117" y="186"/>
                  </a:lnTo>
                  <a:lnTo>
                    <a:pt x="118" y="183"/>
                  </a:lnTo>
                  <a:lnTo>
                    <a:pt x="118" y="179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09" y="166"/>
                  </a:lnTo>
                  <a:lnTo>
                    <a:pt x="106" y="161"/>
                  </a:lnTo>
                  <a:lnTo>
                    <a:pt x="110" y="159"/>
                  </a:lnTo>
                  <a:lnTo>
                    <a:pt x="115" y="165"/>
                  </a:lnTo>
                  <a:lnTo>
                    <a:pt x="119" y="171"/>
                  </a:lnTo>
                  <a:lnTo>
                    <a:pt x="122" y="174"/>
                  </a:lnTo>
                  <a:lnTo>
                    <a:pt x="125" y="173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1" y="166"/>
                  </a:lnTo>
                  <a:lnTo>
                    <a:pt x="119" y="163"/>
                  </a:lnTo>
                  <a:lnTo>
                    <a:pt x="122" y="159"/>
                  </a:lnTo>
                  <a:lnTo>
                    <a:pt x="122" y="158"/>
                  </a:lnTo>
                  <a:lnTo>
                    <a:pt x="115" y="154"/>
                  </a:lnTo>
                  <a:lnTo>
                    <a:pt x="110" y="152"/>
                  </a:lnTo>
                  <a:lnTo>
                    <a:pt x="110" y="148"/>
                  </a:lnTo>
                  <a:lnTo>
                    <a:pt x="114" y="138"/>
                  </a:lnTo>
                  <a:lnTo>
                    <a:pt x="118" y="133"/>
                  </a:lnTo>
                  <a:lnTo>
                    <a:pt x="119" y="136"/>
                  </a:lnTo>
                  <a:lnTo>
                    <a:pt x="121" y="141"/>
                  </a:lnTo>
                  <a:lnTo>
                    <a:pt x="126" y="145"/>
                  </a:lnTo>
                  <a:lnTo>
                    <a:pt x="132" y="146"/>
                  </a:lnTo>
                  <a:lnTo>
                    <a:pt x="135" y="148"/>
                  </a:lnTo>
                  <a:lnTo>
                    <a:pt x="140" y="146"/>
                  </a:lnTo>
                  <a:lnTo>
                    <a:pt x="144" y="141"/>
                  </a:lnTo>
                  <a:lnTo>
                    <a:pt x="138" y="140"/>
                  </a:lnTo>
                  <a:lnTo>
                    <a:pt x="130" y="138"/>
                  </a:lnTo>
                  <a:lnTo>
                    <a:pt x="125" y="136"/>
                  </a:lnTo>
                  <a:lnTo>
                    <a:pt x="122" y="133"/>
                  </a:lnTo>
                  <a:lnTo>
                    <a:pt x="121" y="128"/>
                  </a:lnTo>
                  <a:lnTo>
                    <a:pt x="114" y="131"/>
                  </a:lnTo>
                  <a:lnTo>
                    <a:pt x="109" y="142"/>
                  </a:lnTo>
                  <a:lnTo>
                    <a:pt x="106" y="142"/>
                  </a:lnTo>
                  <a:lnTo>
                    <a:pt x="101" y="135"/>
                  </a:lnTo>
                  <a:lnTo>
                    <a:pt x="98" y="132"/>
                  </a:lnTo>
                  <a:lnTo>
                    <a:pt x="96" y="127"/>
                  </a:lnTo>
                  <a:lnTo>
                    <a:pt x="104" y="121"/>
                  </a:lnTo>
                  <a:lnTo>
                    <a:pt x="111" y="123"/>
                  </a:lnTo>
                  <a:lnTo>
                    <a:pt x="117" y="121"/>
                  </a:lnTo>
                  <a:lnTo>
                    <a:pt x="114" y="115"/>
                  </a:lnTo>
                  <a:lnTo>
                    <a:pt x="122" y="119"/>
                  </a:lnTo>
                  <a:lnTo>
                    <a:pt x="128" y="120"/>
                  </a:lnTo>
                  <a:lnTo>
                    <a:pt x="126" y="116"/>
                  </a:lnTo>
                  <a:lnTo>
                    <a:pt x="123" y="112"/>
                  </a:lnTo>
                  <a:lnTo>
                    <a:pt x="121" y="111"/>
                  </a:lnTo>
                  <a:lnTo>
                    <a:pt x="117" y="103"/>
                  </a:lnTo>
                  <a:lnTo>
                    <a:pt x="106" y="106"/>
                  </a:lnTo>
                  <a:lnTo>
                    <a:pt x="96" y="110"/>
                  </a:lnTo>
                  <a:lnTo>
                    <a:pt x="89" y="106"/>
                  </a:lnTo>
                  <a:lnTo>
                    <a:pt x="93" y="103"/>
                  </a:lnTo>
                  <a:lnTo>
                    <a:pt x="96" y="101"/>
                  </a:lnTo>
                  <a:lnTo>
                    <a:pt x="104" y="98"/>
                  </a:lnTo>
                  <a:lnTo>
                    <a:pt x="106" y="98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97" y="93"/>
                  </a:lnTo>
                  <a:lnTo>
                    <a:pt x="90" y="93"/>
                  </a:lnTo>
                  <a:lnTo>
                    <a:pt x="85" y="90"/>
                  </a:lnTo>
                  <a:lnTo>
                    <a:pt x="87" y="81"/>
                  </a:lnTo>
                  <a:lnTo>
                    <a:pt x="94" y="78"/>
                  </a:lnTo>
                  <a:lnTo>
                    <a:pt x="104" y="84"/>
                  </a:lnTo>
                  <a:lnTo>
                    <a:pt x="115" y="90"/>
                  </a:lnTo>
                  <a:lnTo>
                    <a:pt x="122" y="98"/>
                  </a:lnTo>
                  <a:lnTo>
                    <a:pt x="127" y="103"/>
                  </a:lnTo>
                  <a:lnTo>
                    <a:pt x="128" y="110"/>
                  </a:lnTo>
                  <a:lnTo>
                    <a:pt x="136" y="116"/>
                  </a:lnTo>
                  <a:lnTo>
                    <a:pt x="143" y="123"/>
                  </a:lnTo>
                  <a:lnTo>
                    <a:pt x="151" y="127"/>
                  </a:lnTo>
                  <a:lnTo>
                    <a:pt x="153" y="124"/>
                  </a:lnTo>
                  <a:lnTo>
                    <a:pt x="148" y="118"/>
                  </a:lnTo>
                  <a:lnTo>
                    <a:pt x="142" y="112"/>
                  </a:lnTo>
                  <a:lnTo>
                    <a:pt x="138" y="110"/>
                  </a:lnTo>
                  <a:lnTo>
                    <a:pt x="135" y="104"/>
                  </a:lnTo>
                  <a:lnTo>
                    <a:pt x="135" y="97"/>
                  </a:lnTo>
                  <a:lnTo>
                    <a:pt x="134" y="89"/>
                  </a:lnTo>
                  <a:lnTo>
                    <a:pt x="125" y="86"/>
                  </a:lnTo>
                  <a:lnTo>
                    <a:pt x="119" y="85"/>
                  </a:lnTo>
                  <a:lnTo>
                    <a:pt x="114" y="82"/>
                  </a:lnTo>
                  <a:lnTo>
                    <a:pt x="104" y="78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68"/>
                  </a:lnTo>
                  <a:lnTo>
                    <a:pt x="108" y="65"/>
                  </a:lnTo>
                  <a:lnTo>
                    <a:pt x="109" y="65"/>
                  </a:lnTo>
                  <a:lnTo>
                    <a:pt x="115" y="61"/>
                  </a:lnTo>
                  <a:lnTo>
                    <a:pt x="123" y="56"/>
                  </a:lnTo>
                  <a:lnTo>
                    <a:pt x="134" y="53"/>
                  </a:lnTo>
                  <a:lnTo>
                    <a:pt x="145" y="55"/>
                  </a:lnTo>
                  <a:lnTo>
                    <a:pt x="155" y="60"/>
                  </a:lnTo>
                  <a:lnTo>
                    <a:pt x="155" y="70"/>
                  </a:lnTo>
                  <a:lnTo>
                    <a:pt x="157" y="72"/>
                  </a:lnTo>
                  <a:lnTo>
                    <a:pt x="170" y="69"/>
                  </a:lnTo>
                  <a:lnTo>
                    <a:pt x="172" y="64"/>
                  </a:lnTo>
                  <a:lnTo>
                    <a:pt x="173" y="61"/>
                  </a:lnTo>
                  <a:lnTo>
                    <a:pt x="174" y="61"/>
                  </a:lnTo>
                  <a:lnTo>
                    <a:pt x="178" y="61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9" y="70"/>
                  </a:lnTo>
                  <a:lnTo>
                    <a:pt x="194" y="85"/>
                  </a:lnTo>
                  <a:lnTo>
                    <a:pt x="199" y="91"/>
                  </a:lnTo>
                  <a:lnTo>
                    <a:pt x="200" y="102"/>
                  </a:lnTo>
                  <a:lnTo>
                    <a:pt x="202" y="112"/>
                  </a:lnTo>
                  <a:lnTo>
                    <a:pt x="206" y="110"/>
                  </a:lnTo>
                  <a:lnTo>
                    <a:pt x="207" y="110"/>
                  </a:lnTo>
                  <a:lnTo>
                    <a:pt x="206" y="107"/>
                  </a:lnTo>
                  <a:lnTo>
                    <a:pt x="203" y="102"/>
                  </a:lnTo>
                  <a:lnTo>
                    <a:pt x="204" y="93"/>
                  </a:lnTo>
                  <a:lnTo>
                    <a:pt x="208" y="95"/>
                  </a:lnTo>
                  <a:lnTo>
                    <a:pt x="204" y="84"/>
                  </a:lnTo>
                  <a:lnTo>
                    <a:pt x="197" y="76"/>
                  </a:lnTo>
                  <a:lnTo>
                    <a:pt x="193" y="65"/>
                  </a:lnTo>
                  <a:lnTo>
                    <a:pt x="191" y="63"/>
                  </a:lnTo>
                  <a:lnTo>
                    <a:pt x="193" y="57"/>
                  </a:lnTo>
                  <a:lnTo>
                    <a:pt x="193" y="56"/>
                  </a:lnTo>
                  <a:lnTo>
                    <a:pt x="198" y="49"/>
                  </a:lnTo>
                  <a:lnTo>
                    <a:pt x="202" y="52"/>
                  </a:lnTo>
                  <a:lnTo>
                    <a:pt x="203" y="52"/>
                  </a:lnTo>
                  <a:lnTo>
                    <a:pt x="204" y="56"/>
                  </a:lnTo>
                  <a:lnTo>
                    <a:pt x="211" y="60"/>
                  </a:lnTo>
                  <a:lnTo>
                    <a:pt x="216" y="64"/>
                  </a:lnTo>
                  <a:lnTo>
                    <a:pt x="225" y="65"/>
                  </a:lnTo>
                  <a:lnTo>
                    <a:pt x="227" y="61"/>
                  </a:lnTo>
                  <a:lnTo>
                    <a:pt x="219" y="57"/>
                  </a:lnTo>
                  <a:lnTo>
                    <a:pt x="211" y="52"/>
                  </a:lnTo>
                  <a:lnTo>
                    <a:pt x="208" y="49"/>
                  </a:lnTo>
                  <a:lnTo>
                    <a:pt x="207" y="48"/>
                  </a:lnTo>
                  <a:lnTo>
                    <a:pt x="208" y="44"/>
                  </a:lnTo>
                  <a:lnTo>
                    <a:pt x="211" y="44"/>
                  </a:lnTo>
                  <a:lnTo>
                    <a:pt x="224" y="43"/>
                  </a:lnTo>
                  <a:lnTo>
                    <a:pt x="232" y="44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44" y="52"/>
                  </a:lnTo>
                  <a:lnTo>
                    <a:pt x="249" y="52"/>
                  </a:lnTo>
                  <a:lnTo>
                    <a:pt x="245" y="48"/>
                  </a:lnTo>
                  <a:lnTo>
                    <a:pt x="238" y="44"/>
                  </a:lnTo>
                  <a:lnTo>
                    <a:pt x="236" y="42"/>
                  </a:lnTo>
                  <a:lnTo>
                    <a:pt x="233" y="39"/>
                  </a:lnTo>
                  <a:lnTo>
                    <a:pt x="223" y="35"/>
                  </a:lnTo>
                  <a:lnTo>
                    <a:pt x="214" y="38"/>
                  </a:lnTo>
                  <a:lnTo>
                    <a:pt x="216" y="31"/>
                  </a:lnTo>
                  <a:lnTo>
                    <a:pt x="218" y="29"/>
                  </a:lnTo>
                  <a:lnTo>
                    <a:pt x="221" y="18"/>
                  </a:lnTo>
                  <a:lnTo>
                    <a:pt x="216" y="17"/>
                  </a:lnTo>
                  <a:lnTo>
                    <a:pt x="211" y="22"/>
                  </a:lnTo>
                  <a:lnTo>
                    <a:pt x="210" y="22"/>
                  </a:lnTo>
                  <a:lnTo>
                    <a:pt x="200" y="31"/>
                  </a:lnTo>
                  <a:lnTo>
                    <a:pt x="198" y="35"/>
                  </a:lnTo>
                  <a:lnTo>
                    <a:pt x="195" y="38"/>
                  </a:lnTo>
                  <a:lnTo>
                    <a:pt x="186" y="42"/>
                  </a:lnTo>
                  <a:lnTo>
                    <a:pt x="170" y="43"/>
                  </a:lnTo>
                  <a:lnTo>
                    <a:pt x="177" y="32"/>
                  </a:lnTo>
                  <a:lnTo>
                    <a:pt x="176" y="31"/>
                  </a:lnTo>
                  <a:lnTo>
                    <a:pt x="172" y="29"/>
                  </a:lnTo>
                  <a:lnTo>
                    <a:pt x="164" y="26"/>
                  </a:lnTo>
                  <a:lnTo>
                    <a:pt x="161" y="31"/>
                  </a:lnTo>
                  <a:lnTo>
                    <a:pt x="155" y="40"/>
                  </a:lnTo>
                  <a:lnTo>
                    <a:pt x="134" y="44"/>
                  </a:lnTo>
                  <a:lnTo>
                    <a:pt x="126" y="46"/>
                  </a:lnTo>
                  <a:lnTo>
                    <a:pt x="123" y="46"/>
                  </a:lnTo>
                  <a:lnTo>
                    <a:pt x="121" y="46"/>
                  </a:lnTo>
                  <a:lnTo>
                    <a:pt x="121" y="36"/>
                  </a:lnTo>
                  <a:lnTo>
                    <a:pt x="117" y="31"/>
                  </a:lnTo>
                  <a:lnTo>
                    <a:pt x="115" y="30"/>
                  </a:lnTo>
                  <a:lnTo>
                    <a:pt x="115" y="23"/>
                  </a:lnTo>
                  <a:lnTo>
                    <a:pt x="123" y="18"/>
                  </a:lnTo>
                  <a:lnTo>
                    <a:pt x="127" y="22"/>
                  </a:lnTo>
                  <a:lnTo>
                    <a:pt x="123" y="27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8" y="31"/>
                  </a:lnTo>
                  <a:lnTo>
                    <a:pt x="138" y="30"/>
                  </a:lnTo>
                  <a:lnTo>
                    <a:pt x="139" y="30"/>
                  </a:lnTo>
                  <a:lnTo>
                    <a:pt x="148" y="21"/>
                  </a:lnTo>
                  <a:lnTo>
                    <a:pt x="153" y="13"/>
                  </a:lnTo>
                  <a:lnTo>
                    <a:pt x="185" y="15"/>
                  </a:lnTo>
                  <a:lnTo>
                    <a:pt x="187" y="15"/>
                  </a:lnTo>
                  <a:lnTo>
                    <a:pt x="199" y="14"/>
                  </a:lnTo>
                  <a:lnTo>
                    <a:pt x="208" y="9"/>
                  </a:lnTo>
                  <a:lnTo>
                    <a:pt x="211" y="9"/>
                  </a:lnTo>
                  <a:lnTo>
                    <a:pt x="219" y="4"/>
                  </a:lnTo>
                  <a:lnTo>
                    <a:pt x="221" y="4"/>
                  </a:lnTo>
                  <a:lnTo>
                    <a:pt x="225" y="4"/>
                  </a:lnTo>
                  <a:lnTo>
                    <a:pt x="232" y="4"/>
                  </a:lnTo>
                  <a:lnTo>
                    <a:pt x="244" y="2"/>
                  </a:lnTo>
                  <a:lnTo>
                    <a:pt x="265" y="0"/>
                  </a:lnTo>
                  <a:lnTo>
                    <a:pt x="271" y="9"/>
                  </a:lnTo>
                  <a:lnTo>
                    <a:pt x="274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6" name="Freeform 1449"/>
            <p:cNvSpPr>
              <a:spLocks/>
            </p:cNvSpPr>
            <p:nvPr/>
          </p:nvSpPr>
          <p:spPr bwMode="auto">
            <a:xfrm>
              <a:off x="4141" y="1152"/>
              <a:ext cx="142" cy="174"/>
            </a:xfrm>
            <a:custGeom>
              <a:avLst/>
              <a:gdLst>
                <a:gd name="T0" fmla="*/ 78 w 142"/>
                <a:gd name="T1" fmla="*/ 2 h 174"/>
                <a:gd name="T2" fmla="*/ 93 w 142"/>
                <a:gd name="T3" fmla="*/ 19 h 174"/>
                <a:gd name="T4" fmla="*/ 78 w 142"/>
                <a:gd name="T5" fmla="*/ 60 h 174"/>
                <a:gd name="T6" fmla="*/ 89 w 142"/>
                <a:gd name="T7" fmla="*/ 52 h 174"/>
                <a:gd name="T8" fmla="*/ 93 w 142"/>
                <a:gd name="T9" fmla="*/ 46 h 174"/>
                <a:gd name="T10" fmla="*/ 87 w 142"/>
                <a:gd name="T11" fmla="*/ 63 h 174"/>
                <a:gd name="T12" fmla="*/ 78 w 142"/>
                <a:gd name="T13" fmla="*/ 68 h 174"/>
                <a:gd name="T14" fmla="*/ 78 w 142"/>
                <a:gd name="T15" fmla="*/ 81 h 174"/>
                <a:gd name="T16" fmla="*/ 64 w 142"/>
                <a:gd name="T17" fmla="*/ 89 h 174"/>
                <a:gd name="T18" fmla="*/ 67 w 142"/>
                <a:gd name="T19" fmla="*/ 98 h 174"/>
                <a:gd name="T20" fmla="*/ 62 w 142"/>
                <a:gd name="T21" fmla="*/ 112 h 174"/>
                <a:gd name="T22" fmla="*/ 66 w 142"/>
                <a:gd name="T23" fmla="*/ 124 h 174"/>
                <a:gd name="T24" fmla="*/ 64 w 142"/>
                <a:gd name="T25" fmla="*/ 138 h 174"/>
                <a:gd name="T26" fmla="*/ 78 w 142"/>
                <a:gd name="T27" fmla="*/ 120 h 174"/>
                <a:gd name="T28" fmla="*/ 88 w 142"/>
                <a:gd name="T29" fmla="*/ 115 h 174"/>
                <a:gd name="T30" fmla="*/ 101 w 142"/>
                <a:gd name="T31" fmla="*/ 103 h 174"/>
                <a:gd name="T32" fmla="*/ 127 w 142"/>
                <a:gd name="T33" fmla="*/ 94 h 174"/>
                <a:gd name="T34" fmla="*/ 142 w 142"/>
                <a:gd name="T35" fmla="*/ 104 h 174"/>
                <a:gd name="T36" fmla="*/ 112 w 142"/>
                <a:gd name="T37" fmla="*/ 114 h 174"/>
                <a:gd name="T38" fmla="*/ 106 w 142"/>
                <a:gd name="T39" fmla="*/ 131 h 174"/>
                <a:gd name="T40" fmla="*/ 99 w 142"/>
                <a:gd name="T41" fmla="*/ 145 h 174"/>
                <a:gd name="T42" fmla="*/ 88 w 142"/>
                <a:gd name="T43" fmla="*/ 138 h 174"/>
                <a:gd name="T44" fmla="*/ 82 w 142"/>
                <a:gd name="T45" fmla="*/ 128 h 174"/>
                <a:gd name="T46" fmla="*/ 74 w 142"/>
                <a:gd name="T47" fmla="*/ 148 h 174"/>
                <a:gd name="T48" fmla="*/ 61 w 142"/>
                <a:gd name="T49" fmla="*/ 173 h 174"/>
                <a:gd name="T50" fmla="*/ 51 w 142"/>
                <a:gd name="T51" fmla="*/ 167 h 174"/>
                <a:gd name="T52" fmla="*/ 44 w 142"/>
                <a:gd name="T53" fmla="*/ 149 h 174"/>
                <a:gd name="T54" fmla="*/ 59 w 142"/>
                <a:gd name="T55" fmla="*/ 125 h 174"/>
                <a:gd name="T56" fmla="*/ 51 w 142"/>
                <a:gd name="T57" fmla="*/ 127 h 174"/>
                <a:gd name="T58" fmla="*/ 42 w 142"/>
                <a:gd name="T59" fmla="*/ 137 h 174"/>
                <a:gd name="T60" fmla="*/ 15 w 142"/>
                <a:gd name="T61" fmla="*/ 173 h 174"/>
                <a:gd name="T62" fmla="*/ 4 w 142"/>
                <a:gd name="T63" fmla="*/ 166 h 174"/>
                <a:gd name="T64" fmla="*/ 20 w 142"/>
                <a:gd name="T65" fmla="*/ 123 h 174"/>
                <a:gd name="T66" fmla="*/ 36 w 142"/>
                <a:gd name="T67" fmla="*/ 123 h 174"/>
                <a:gd name="T68" fmla="*/ 21 w 142"/>
                <a:gd name="T69" fmla="*/ 114 h 174"/>
                <a:gd name="T70" fmla="*/ 45 w 142"/>
                <a:gd name="T71" fmla="*/ 91 h 174"/>
                <a:gd name="T72" fmla="*/ 57 w 142"/>
                <a:gd name="T73" fmla="*/ 95 h 174"/>
                <a:gd name="T74" fmla="*/ 55 w 142"/>
                <a:gd name="T75" fmla="*/ 86 h 174"/>
                <a:gd name="T76" fmla="*/ 46 w 142"/>
                <a:gd name="T77" fmla="*/ 70 h 174"/>
                <a:gd name="T78" fmla="*/ 53 w 142"/>
                <a:gd name="T79" fmla="*/ 66 h 174"/>
                <a:gd name="T80" fmla="*/ 63 w 142"/>
                <a:gd name="T81" fmla="*/ 74 h 174"/>
                <a:gd name="T82" fmla="*/ 63 w 142"/>
                <a:gd name="T83" fmla="*/ 57 h 174"/>
                <a:gd name="T84" fmla="*/ 44 w 142"/>
                <a:gd name="T85" fmla="*/ 53 h 174"/>
                <a:gd name="T86" fmla="*/ 54 w 142"/>
                <a:gd name="T87" fmla="*/ 42 h 174"/>
                <a:gd name="T88" fmla="*/ 61 w 142"/>
                <a:gd name="T89" fmla="*/ 35 h 174"/>
                <a:gd name="T90" fmla="*/ 62 w 142"/>
                <a:gd name="T91" fmla="*/ 8 h 174"/>
                <a:gd name="T92" fmla="*/ 70 w 142"/>
                <a:gd name="T93" fmla="*/ 0 h 1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"/>
                <a:gd name="T142" fmla="*/ 0 h 174"/>
                <a:gd name="T143" fmla="*/ 142 w 142"/>
                <a:gd name="T144" fmla="*/ 174 h 1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" h="174">
                  <a:moveTo>
                    <a:pt x="70" y="0"/>
                  </a:moveTo>
                  <a:lnTo>
                    <a:pt x="74" y="4"/>
                  </a:lnTo>
                  <a:lnTo>
                    <a:pt x="78" y="2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93" y="19"/>
                  </a:lnTo>
                  <a:lnTo>
                    <a:pt x="85" y="48"/>
                  </a:lnTo>
                  <a:lnTo>
                    <a:pt x="80" y="56"/>
                  </a:lnTo>
                  <a:lnTo>
                    <a:pt x="78" y="60"/>
                  </a:lnTo>
                  <a:lnTo>
                    <a:pt x="82" y="57"/>
                  </a:lnTo>
                  <a:lnTo>
                    <a:pt x="83" y="56"/>
                  </a:lnTo>
                  <a:lnTo>
                    <a:pt x="89" y="52"/>
                  </a:lnTo>
                  <a:lnTo>
                    <a:pt x="91" y="51"/>
                  </a:lnTo>
                  <a:lnTo>
                    <a:pt x="92" y="48"/>
                  </a:lnTo>
                  <a:lnTo>
                    <a:pt x="93" y="46"/>
                  </a:lnTo>
                  <a:lnTo>
                    <a:pt x="97" y="46"/>
                  </a:lnTo>
                  <a:lnTo>
                    <a:pt x="97" y="57"/>
                  </a:lnTo>
                  <a:lnTo>
                    <a:pt x="87" y="63"/>
                  </a:lnTo>
                  <a:lnTo>
                    <a:pt x="87" y="68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9" y="77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6" y="83"/>
                  </a:lnTo>
                  <a:lnTo>
                    <a:pt x="75" y="85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4" y="91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59" y="106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4" y="120"/>
                  </a:lnTo>
                  <a:lnTo>
                    <a:pt x="66" y="124"/>
                  </a:lnTo>
                  <a:lnTo>
                    <a:pt x="67" y="12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71" y="129"/>
                  </a:lnTo>
                  <a:lnTo>
                    <a:pt x="72" y="127"/>
                  </a:lnTo>
                  <a:lnTo>
                    <a:pt x="78" y="120"/>
                  </a:lnTo>
                  <a:lnTo>
                    <a:pt x="80" y="116"/>
                  </a:lnTo>
                  <a:lnTo>
                    <a:pt x="82" y="115"/>
                  </a:lnTo>
                  <a:lnTo>
                    <a:pt x="88" y="115"/>
                  </a:lnTo>
                  <a:lnTo>
                    <a:pt x="92" y="103"/>
                  </a:lnTo>
                  <a:lnTo>
                    <a:pt x="95" y="93"/>
                  </a:lnTo>
                  <a:lnTo>
                    <a:pt x="101" y="103"/>
                  </a:lnTo>
                  <a:lnTo>
                    <a:pt x="105" y="97"/>
                  </a:lnTo>
                  <a:lnTo>
                    <a:pt x="125" y="87"/>
                  </a:lnTo>
                  <a:lnTo>
                    <a:pt x="127" y="94"/>
                  </a:lnTo>
                  <a:lnTo>
                    <a:pt x="129" y="95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07"/>
                  </a:lnTo>
                  <a:lnTo>
                    <a:pt x="127" y="104"/>
                  </a:lnTo>
                  <a:lnTo>
                    <a:pt x="112" y="114"/>
                  </a:lnTo>
                  <a:lnTo>
                    <a:pt x="110" y="115"/>
                  </a:lnTo>
                  <a:lnTo>
                    <a:pt x="109" y="120"/>
                  </a:lnTo>
                  <a:lnTo>
                    <a:pt x="106" y="131"/>
                  </a:lnTo>
                  <a:lnTo>
                    <a:pt x="101" y="137"/>
                  </a:lnTo>
                  <a:lnTo>
                    <a:pt x="100" y="144"/>
                  </a:lnTo>
                  <a:lnTo>
                    <a:pt x="99" y="145"/>
                  </a:lnTo>
                  <a:lnTo>
                    <a:pt x="99" y="148"/>
                  </a:lnTo>
                  <a:lnTo>
                    <a:pt x="89" y="152"/>
                  </a:lnTo>
                  <a:lnTo>
                    <a:pt x="88" y="138"/>
                  </a:lnTo>
                  <a:lnTo>
                    <a:pt x="88" y="129"/>
                  </a:lnTo>
                  <a:lnTo>
                    <a:pt x="83" y="128"/>
                  </a:lnTo>
                  <a:lnTo>
                    <a:pt x="82" y="128"/>
                  </a:lnTo>
                  <a:lnTo>
                    <a:pt x="80" y="138"/>
                  </a:lnTo>
                  <a:lnTo>
                    <a:pt x="79" y="145"/>
                  </a:lnTo>
                  <a:lnTo>
                    <a:pt x="74" y="148"/>
                  </a:lnTo>
                  <a:lnTo>
                    <a:pt x="74" y="159"/>
                  </a:lnTo>
                  <a:lnTo>
                    <a:pt x="63" y="170"/>
                  </a:lnTo>
                  <a:lnTo>
                    <a:pt x="61" y="173"/>
                  </a:lnTo>
                  <a:lnTo>
                    <a:pt x="59" y="174"/>
                  </a:lnTo>
                  <a:lnTo>
                    <a:pt x="54" y="170"/>
                  </a:lnTo>
                  <a:lnTo>
                    <a:pt x="51" y="167"/>
                  </a:lnTo>
                  <a:lnTo>
                    <a:pt x="41" y="163"/>
                  </a:lnTo>
                  <a:lnTo>
                    <a:pt x="36" y="162"/>
                  </a:lnTo>
                  <a:lnTo>
                    <a:pt x="44" y="149"/>
                  </a:lnTo>
                  <a:lnTo>
                    <a:pt x="55" y="132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4" y="124"/>
                  </a:lnTo>
                  <a:lnTo>
                    <a:pt x="53" y="124"/>
                  </a:lnTo>
                  <a:lnTo>
                    <a:pt x="51" y="127"/>
                  </a:lnTo>
                  <a:lnTo>
                    <a:pt x="45" y="135"/>
                  </a:lnTo>
                  <a:lnTo>
                    <a:pt x="44" y="137"/>
                  </a:lnTo>
                  <a:lnTo>
                    <a:pt x="42" y="137"/>
                  </a:lnTo>
                  <a:lnTo>
                    <a:pt x="29" y="154"/>
                  </a:lnTo>
                  <a:lnTo>
                    <a:pt x="23" y="163"/>
                  </a:lnTo>
                  <a:lnTo>
                    <a:pt x="15" y="173"/>
                  </a:lnTo>
                  <a:lnTo>
                    <a:pt x="0" y="174"/>
                  </a:lnTo>
                  <a:lnTo>
                    <a:pt x="3" y="169"/>
                  </a:lnTo>
                  <a:lnTo>
                    <a:pt x="4" y="166"/>
                  </a:lnTo>
                  <a:lnTo>
                    <a:pt x="25" y="136"/>
                  </a:lnTo>
                  <a:lnTo>
                    <a:pt x="28" y="132"/>
                  </a:lnTo>
                  <a:lnTo>
                    <a:pt x="20" y="123"/>
                  </a:lnTo>
                  <a:lnTo>
                    <a:pt x="23" y="121"/>
                  </a:lnTo>
                  <a:lnTo>
                    <a:pt x="33" y="125"/>
                  </a:lnTo>
                  <a:lnTo>
                    <a:pt x="36" y="123"/>
                  </a:lnTo>
                  <a:lnTo>
                    <a:pt x="34" y="121"/>
                  </a:lnTo>
                  <a:lnTo>
                    <a:pt x="33" y="120"/>
                  </a:lnTo>
                  <a:lnTo>
                    <a:pt x="21" y="114"/>
                  </a:lnTo>
                  <a:lnTo>
                    <a:pt x="23" y="107"/>
                  </a:lnTo>
                  <a:lnTo>
                    <a:pt x="30" y="102"/>
                  </a:lnTo>
                  <a:lnTo>
                    <a:pt x="45" y="91"/>
                  </a:lnTo>
                  <a:lnTo>
                    <a:pt x="53" y="94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59" y="90"/>
                  </a:lnTo>
                  <a:lnTo>
                    <a:pt x="55" y="86"/>
                  </a:lnTo>
                  <a:lnTo>
                    <a:pt x="47" y="81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9" y="68"/>
                  </a:lnTo>
                  <a:lnTo>
                    <a:pt x="53" y="66"/>
                  </a:lnTo>
                  <a:lnTo>
                    <a:pt x="58" y="66"/>
                  </a:lnTo>
                  <a:lnTo>
                    <a:pt x="62" y="72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8" y="69"/>
                  </a:lnTo>
                  <a:lnTo>
                    <a:pt x="63" y="57"/>
                  </a:lnTo>
                  <a:lnTo>
                    <a:pt x="51" y="60"/>
                  </a:lnTo>
                  <a:lnTo>
                    <a:pt x="49" y="60"/>
                  </a:lnTo>
                  <a:lnTo>
                    <a:pt x="44" y="53"/>
                  </a:lnTo>
                  <a:lnTo>
                    <a:pt x="46" y="42"/>
                  </a:lnTo>
                  <a:lnTo>
                    <a:pt x="53" y="43"/>
                  </a:lnTo>
                  <a:lnTo>
                    <a:pt x="54" y="42"/>
                  </a:lnTo>
                  <a:lnTo>
                    <a:pt x="57" y="39"/>
                  </a:lnTo>
                  <a:lnTo>
                    <a:pt x="59" y="36"/>
                  </a:lnTo>
                  <a:lnTo>
                    <a:pt x="61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70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7" name="Freeform 1450"/>
            <p:cNvSpPr>
              <a:spLocks/>
            </p:cNvSpPr>
            <p:nvPr/>
          </p:nvSpPr>
          <p:spPr bwMode="auto">
            <a:xfrm>
              <a:off x="4081" y="1141"/>
              <a:ext cx="101" cy="115"/>
            </a:xfrm>
            <a:custGeom>
              <a:avLst/>
              <a:gdLst>
                <a:gd name="T0" fmla="*/ 87 w 101"/>
                <a:gd name="T1" fmla="*/ 49 h 115"/>
                <a:gd name="T2" fmla="*/ 94 w 101"/>
                <a:gd name="T3" fmla="*/ 38 h 115"/>
                <a:gd name="T4" fmla="*/ 97 w 101"/>
                <a:gd name="T5" fmla="*/ 54 h 115"/>
                <a:gd name="T6" fmla="*/ 88 w 101"/>
                <a:gd name="T7" fmla="*/ 64 h 115"/>
                <a:gd name="T8" fmla="*/ 89 w 101"/>
                <a:gd name="T9" fmla="*/ 67 h 115"/>
                <a:gd name="T10" fmla="*/ 101 w 101"/>
                <a:gd name="T11" fmla="*/ 80 h 115"/>
                <a:gd name="T12" fmla="*/ 100 w 101"/>
                <a:gd name="T13" fmla="*/ 87 h 115"/>
                <a:gd name="T14" fmla="*/ 80 w 101"/>
                <a:gd name="T15" fmla="*/ 101 h 115"/>
                <a:gd name="T16" fmla="*/ 62 w 101"/>
                <a:gd name="T17" fmla="*/ 115 h 115"/>
                <a:gd name="T18" fmla="*/ 47 w 101"/>
                <a:gd name="T19" fmla="*/ 113 h 115"/>
                <a:gd name="T20" fmla="*/ 49 w 101"/>
                <a:gd name="T21" fmla="*/ 96 h 115"/>
                <a:gd name="T22" fmla="*/ 66 w 101"/>
                <a:gd name="T23" fmla="*/ 88 h 115"/>
                <a:gd name="T24" fmla="*/ 71 w 101"/>
                <a:gd name="T25" fmla="*/ 68 h 115"/>
                <a:gd name="T26" fmla="*/ 54 w 101"/>
                <a:gd name="T27" fmla="*/ 83 h 115"/>
                <a:gd name="T28" fmla="*/ 41 w 101"/>
                <a:gd name="T29" fmla="*/ 92 h 115"/>
                <a:gd name="T30" fmla="*/ 26 w 101"/>
                <a:gd name="T31" fmla="*/ 96 h 115"/>
                <a:gd name="T32" fmla="*/ 16 w 101"/>
                <a:gd name="T33" fmla="*/ 105 h 115"/>
                <a:gd name="T34" fmla="*/ 0 w 101"/>
                <a:gd name="T35" fmla="*/ 84 h 115"/>
                <a:gd name="T36" fmla="*/ 7 w 101"/>
                <a:gd name="T37" fmla="*/ 66 h 115"/>
                <a:gd name="T38" fmla="*/ 21 w 101"/>
                <a:gd name="T39" fmla="*/ 63 h 115"/>
                <a:gd name="T40" fmla="*/ 30 w 101"/>
                <a:gd name="T41" fmla="*/ 50 h 115"/>
                <a:gd name="T42" fmla="*/ 34 w 101"/>
                <a:gd name="T43" fmla="*/ 63 h 115"/>
                <a:gd name="T44" fmla="*/ 49 w 101"/>
                <a:gd name="T45" fmla="*/ 60 h 115"/>
                <a:gd name="T46" fmla="*/ 55 w 101"/>
                <a:gd name="T47" fmla="*/ 58 h 115"/>
                <a:gd name="T48" fmla="*/ 47 w 101"/>
                <a:gd name="T49" fmla="*/ 49 h 115"/>
                <a:gd name="T50" fmla="*/ 60 w 101"/>
                <a:gd name="T51" fmla="*/ 55 h 115"/>
                <a:gd name="T52" fmla="*/ 64 w 101"/>
                <a:gd name="T53" fmla="*/ 43 h 115"/>
                <a:gd name="T54" fmla="*/ 64 w 101"/>
                <a:gd name="T55" fmla="*/ 34 h 115"/>
                <a:gd name="T56" fmla="*/ 67 w 101"/>
                <a:gd name="T57" fmla="*/ 30 h 115"/>
                <a:gd name="T58" fmla="*/ 63 w 101"/>
                <a:gd name="T59" fmla="*/ 4 h 115"/>
                <a:gd name="T60" fmla="*/ 76 w 101"/>
                <a:gd name="T61" fmla="*/ 0 h 115"/>
                <a:gd name="T62" fmla="*/ 76 w 101"/>
                <a:gd name="T63" fmla="*/ 12 h 115"/>
                <a:gd name="T64" fmla="*/ 90 w 101"/>
                <a:gd name="T65" fmla="*/ 28 h 115"/>
                <a:gd name="T66" fmla="*/ 87 w 101"/>
                <a:gd name="T67" fmla="*/ 47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15"/>
                <a:gd name="T104" fmla="*/ 101 w 10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15">
                  <a:moveTo>
                    <a:pt x="87" y="47"/>
                  </a:moveTo>
                  <a:lnTo>
                    <a:pt x="87" y="49"/>
                  </a:lnTo>
                  <a:lnTo>
                    <a:pt x="92" y="41"/>
                  </a:lnTo>
                  <a:lnTo>
                    <a:pt x="94" y="38"/>
                  </a:lnTo>
                  <a:lnTo>
                    <a:pt x="100" y="42"/>
                  </a:lnTo>
                  <a:lnTo>
                    <a:pt x="97" y="54"/>
                  </a:lnTo>
                  <a:lnTo>
                    <a:pt x="89" y="58"/>
                  </a:lnTo>
                  <a:lnTo>
                    <a:pt x="88" y="64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100" y="72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0" y="87"/>
                  </a:lnTo>
                  <a:lnTo>
                    <a:pt x="97" y="89"/>
                  </a:lnTo>
                  <a:lnTo>
                    <a:pt x="80" y="101"/>
                  </a:lnTo>
                  <a:lnTo>
                    <a:pt x="70" y="109"/>
                  </a:lnTo>
                  <a:lnTo>
                    <a:pt x="62" y="115"/>
                  </a:lnTo>
                  <a:lnTo>
                    <a:pt x="56" y="114"/>
                  </a:lnTo>
                  <a:lnTo>
                    <a:pt x="47" y="113"/>
                  </a:lnTo>
                  <a:lnTo>
                    <a:pt x="39" y="100"/>
                  </a:lnTo>
                  <a:lnTo>
                    <a:pt x="49" y="96"/>
                  </a:lnTo>
                  <a:lnTo>
                    <a:pt x="64" y="88"/>
                  </a:lnTo>
                  <a:lnTo>
                    <a:pt x="66" y="88"/>
                  </a:lnTo>
                  <a:lnTo>
                    <a:pt x="73" y="76"/>
                  </a:lnTo>
                  <a:lnTo>
                    <a:pt x="71" y="68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43" y="89"/>
                  </a:lnTo>
                  <a:lnTo>
                    <a:pt x="41" y="92"/>
                  </a:lnTo>
                  <a:lnTo>
                    <a:pt x="28" y="92"/>
                  </a:lnTo>
                  <a:lnTo>
                    <a:pt x="26" y="96"/>
                  </a:lnTo>
                  <a:lnTo>
                    <a:pt x="25" y="101"/>
                  </a:lnTo>
                  <a:lnTo>
                    <a:pt x="16" y="105"/>
                  </a:lnTo>
                  <a:lnTo>
                    <a:pt x="9" y="108"/>
                  </a:lnTo>
                  <a:lnTo>
                    <a:pt x="0" y="84"/>
                  </a:lnTo>
                  <a:lnTo>
                    <a:pt x="16" y="75"/>
                  </a:lnTo>
                  <a:lnTo>
                    <a:pt x="7" y="66"/>
                  </a:lnTo>
                  <a:lnTo>
                    <a:pt x="17" y="55"/>
                  </a:lnTo>
                  <a:lnTo>
                    <a:pt x="21" y="63"/>
                  </a:lnTo>
                  <a:lnTo>
                    <a:pt x="26" y="49"/>
                  </a:lnTo>
                  <a:lnTo>
                    <a:pt x="30" y="50"/>
                  </a:lnTo>
                  <a:lnTo>
                    <a:pt x="28" y="66"/>
                  </a:lnTo>
                  <a:lnTo>
                    <a:pt x="34" y="63"/>
                  </a:lnTo>
                  <a:lnTo>
                    <a:pt x="46" y="59"/>
                  </a:lnTo>
                  <a:lnTo>
                    <a:pt x="49" y="60"/>
                  </a:lnTo>
                  <a:lnTo>
                    <a:pt x="52" y="63"/>
                  </a:lnTo>
                  <a:lnTo>
                    <a:pt x="55" y="58"/>
                  </a:lnTo>
                  <a:lnTo>
                    <a:pt x="51" y="53"/>
                  </a:lnTo>
                  <a:lnTo>
                    <a:pt x="47" y="49"/>
                  </a:lnTo>
                  <a:lnTo>
                    <a:pt x="56" y="42"/>
                  </a:lnTo>
                  <a:lnTo>
                    <a:pt x="60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0" y="42"/>
                  </a:lnTo>
                  <a:lnTo>
                    <a:pt x="64" y="34"/>
                  </a:lnTo>
                  <a:lnTo>
                    <a:pt x="66" y="33"/>
                  </a:lnTo>
                  <a:lnTo>
                    <a:pt x="67" y="30"/>
                  </a:lnTo>
                  <a:lnTo>
                    <a:pt x="62" y="13"/>
                  </a:lnTo>
                  <a:lnTo>
                    <a:pt x="63" y="4"/>
                  </a:lnTo>
                  <a:lnTo>
                    <a:pt x="71" y="3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6" y="12"/>
                  </a:lnTo>
                  <a:lnTo>
                    <a:pt x="80" y="22"/>
                  </a:lnTo>
                  <a:lnTo>
                    <a:pt x="90" y="28"/>
                  </a:lnTo>
                  <a:lnTo>
                    <a:pt x="85" y="46"/>
                  </a:lnTo>
                  <a:lnTo>
                    <a:pt x="87" y="4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8" name="Freeform 1451"/>
            <p:cNvSpPr>
              <a:spLocks/>
            </p:cNvSpPr>
            <p:nvPr/>
          </p:nvSpPr>
          <p:spPr bwMode="auto">
            <a:xfrm>
              <a:off x="4183" y="1057"/>
              <a:ext cx="70" cy="120"/>
            </a:xfrm>
            <a:custGeom>
              <a:avLst/>
              <a:gdLst>
                <a:gd name="T0" fmla="*/ 13 w 70"/>
                <a:gd name="T1" fmla="*/ 106 h 120"/>
                <a:gd name="T2" fmla="*/ 5 w 70"/>
                <a:gd name="T3" fmla="*/ 120 h 120"/>
                <a:gd name="T4" fmla="*/ 3 w 70"/>
                <a:gd name="T5" fmla="*/ 117 h 120"/>
                <a:gd name="T6" fmla="*/ 0 w 70"/>
                <a:gd name="T7" fmla="*/ 113 h 120"/>
                <a:gd name="T8" fmla="*/ 2 w 70"/>
                <a:gd name="T9" fmla="*/ 108 h 120"/>
                <a:gd name="T10" fmla="*/ 2 w 70"/>
                <a:gd name="T11" fmla="*/ 106 h 120"/>
                <a:gd name="T12" fmla="*/ 0 w 70"/>
                <a:gd name="T13" fmla="*/ 97 h 120"/>
                <a:gd name="T14" fmla="*/ 0 w 70"/>
                <a:gd name="T15" fmla="*/ 92 h 120"/>
                <a:gd name="T16" fmla="*/ 4 w 70"/>
                <a:gd name="T17" fmla="*/ 82 h 120"/>
                <a:gd name="T18" fmla="*/ 8 w 70"/>
                <a:gd name="T19" fmla="*/ 74 h 120"/>
                <a:gd name="T20" fmla="*/ 9 w 70"/>
                <a:gd name="T21" fmla="*/ 71 h 120"/>
                <a:gd name="T22" fmla="*/ 11 w 70"/>
                <a:gd name="T23" fmla="*/ 67 h 120"/>
                <a:gd name="T24" fmla="*/ 12 w 70"/>
                <a:gd name="T25" fmla="*/ 61 h 120"/>
                <a:gd name="T26" fmla="*/ 15 w 70"/>
                <a:gd name="T27" fmla="*/ 57 h 120"/>
                <a:gd name="T28" fmla="*/ 16 w 70"/>
                <a:gd name="T29" fmla="*/ 55 h 120"/>
                <a:gd name="T30" fmla="*/ 20 w 70"/>
                <a:gd name="T31" fmla="*/ 51 h 120"/>
                <a:gd name="T32" fmla="*/ 30 w 70"/>
                <a:gd name="T33" fmla="*/ 48 h 120"/>
                <a:gd name="T34" fmla="*/ 36 w 70"/>
                <a:gd name="T35" fmla="*/ 42 h 120"/>
                <a:gd name="T36" fmla="*/ 41 w 70"/>
                <a:gd name="T37" fmla="*/ 31 h 120"/>
                <a:gd name="T38" fmla="*/ 40 w 70"/>
                <a:gd name="T39" fmla="*/ 21 h 120"/>
                <a:gd name="T40" fmla="*/ 43 w 70"/>
                <a:gd name="T41" fmla="*/ 16 h 120"/>
                <a:gd name="T42" fmla="*/ 64 w 70"/>
                <a:gd name="T43" fmla="*/ 0 h 120"/>
                <a:gd name="T44" fmla="*/ 66 w 70"/>
                <a:gd name="T45" fmla="*/ 0 h 120"/>
                <a:gd name="T46" fmla="*/ 70 w 70"/>
                <a:gd name="T47" fmla="*/ 10 h 120"/>
                <a:gd name="T48" fmla="*/ 70 w 70"/>
                <a:gd name="T49" fmla="*/ 16 h 120"/>
                <a:gd name="T50" fmla="*/ 64 w 70"/>
                <a:gd name="T51" fmla="*/ 20 h 120"/>
                <a:gd name="T52" fmla="*/ 62 w 70"/>
                <a:gd name="T53" fmla="*/ 36 h 120"/>
                <a:gd name="T54" fmla="*/ 62 w 70"/>
                <a:gd name="T55" fmla="*/ 42 h 120"/>
                <a:gd name="T56" fmla="*/ 46 w 70"/>
                <a:gd name="T57" fmla="*/ 65 h 120"/>
                <a:gd name="T58" fmla="*/ 41 w 70"/>
                <a:gd name="T59" fmla="*/ 80 h 120"/>
                <a:gd name="T60" fmla="*/ 24 w 70"/>
                <a:gd name="T61" fmla="*/ 92 h 120"/>
                <a:gd name="T62" fmla="*/ 20 w 70"/>
                <a:gd name="T63" fmla="*/ 93 h 120"/>
                <a:gd name="T64" fmla="*/ 16 w 70"/>
                <a:gd name="T65" fmla="*/ 93 h 120"/>
                <a:gd name="T66" fmla="*/ 13 w 70"/>
                <a:gd name="T67" fmla="*/ 10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"/>
                <a:gd name="T103" fmla="*/ 0 h 120"/>
                <a:gd name="T104" fmla="*/ 70 w 70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" h="120">
                  <a:moveTo>
                    <a:pt x="13" y="106"/>
                  </a:moveTo>
                  <a:lnTo>
                    <a:pt x="5" y="120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9" y="71"/>
                  </a:lnTo>
                  <a:lnTo>
                    <a:pt x="11" y="67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16" y="55"/>
                  </a:lnTo>
                  <a:lnTo>
                    <a:pt x="20" y="51"/>
                  </a:lnTo>
                  <a:lnTo>
                    <a:pt x="30" y="48"/>
                  </a:lnTo>
                  <a:lnTo>
                    <a:pt x="36" y="42"/>
                  </a:lnTo>
                  <a:lnTo>
                    <a:pt x="41" y="31"/>
                  </a:lnTo>
                  <a:lnTo>
                    <a:pt x="40" y="21"/>
                  </a:lnTo>
                  <a:lnTo>
                    <a:pt x="43" y="16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10"/>
                  </a:lnTo>
                  <a:lnTo>
                    <a:pt x="70" y="16"/>
                  </a:lnTo>
                  <a:lnTo>
                    <a:pt x="64" y="20"/>
                  </a:lnTo>
                  <a:lnTo>
                    <a:pt x="62" y="36"/>
                  </a:lnTo>
                  <a:lnTo>
                    <a:pt x="62" y="42"/>
                  </a:lnTo>
                  <a:lnTo>
                    <a:pt x="46" y="65"/>
                  </a:lnTo>
                  <a:lnTo>
                    <a:pt x="41" y="80"/>
                  </a:lnTo>
                  <a:lnTo>
                    <a:pt x="24" y="92"/>
                  </a:lnTo>
                  <a:lnTo>
                    <a:pt x="20" y="93"/>
                  </a:lnTo>
                  <a:lnTo>
                    <a:pt x="16" y="93"/>
                  </a:lnTo>
                  <a:lnTo>
                    <a:pt x="13" y="10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59" name="Freeform 1452"/>
            <p:cNvSpPr>
              <a:spLocks/>
            </p:cNvSpPr>
            <p:nvPr/>
          </p:nvSpPr>
          <p:spPr bwMode="auto">
            <a:xfrm>
              <a:off x="4319" y="1178"/>
              <a:ext cx="33" cy="34"/>
            </a:xfrm>
            <a:custGeom>
              <a:avLst/>
              <a:gdLst>
                <a:gd name="T0" fmla="*/ 2 w 33"/>
                <a:gd name="T1" fmla="*/ 34 h 34"/>
                <a:gd name="T2" fmla="*/ 0 w 33"/>
                <a:gd name="T3" fmla="*/ 34 h 34"/>
                <a:gd name="T4" fmla="*/ 0 w 33"/>
                <a:gd name="T5" fmla="*/ 33 h 34"/>
                <a:gd name="T6" fmla="*/ 2 w 33"/>
                <a:gd name="T7" fmla="*/ 33 h 34"/>
                <a:gd name="T8" fmla="*/ 6 w 33"/>
                <a:gd name="T9" fmla="*/ 22 h 34"/>
                <a:gd name="T10" fmla="*/ 16 w 33"/>
                <a:gd name="T11" fmla="*/ 0 h 34"/>
                <a:gd name="T12" fmla="*/ 32 w 33"/>
                <a:gd name="T13" fmla="*/ 18 h 34"/>
                <a:gd name="T14" fmla="*/ 33 w 33"/>
                <a:gd name="T15" fmla="*/ 20 h 34"/>
                <a:gd name="T16" fmla="*/ 28 w 33"/>
                <a:gd name="T17" fmla="*/ 27 h 34"/>
                <a:gd name="T18" fmla="*/ 23 w 33"/>
                <a:gd name="T19" fmla="*/ 30 h 34"/>
                <a:gd name="T20" fmla="*/ 12 w 33"/>
                <a:gd name="T21" fmla="*/ 34 h 34"/>
                <a:gd name="T22" fmla="*/ 2 w 33"/>
                <a:gd name="T23" fmla="*/ 34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4"/>
                <a:gd name="T38" fmla="*/ 33 w 33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4">
                  <a:moveTo>
                    <a:pt x="2" y="34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6" y="22"/>
                  </a:lnTo>
                  <a:lnTo>
                    <a:pt x="16" y="0"/>
                  </a:lnTo>
                  <a:lnTo>
                    <a:pt x="32" y="18"/>
                  </a:lnTo>
                  <a:lnTo>
                    <a:pt x="33" y="20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12" y="34"/>
                  </a:lnTo>
                  <a:lnTo>
                    <a:pt x="2" y="3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0" name="Freeform 1453"/>
            <p:cNvSpPr>
              <a:spLocks/>
            </p:cNvSpPr>
            <p:nvPr/>
          </p:nvSpPr>
          <p:spPr bwMode="auto">
            <a:xfrm>
              <a:off x="4200" y="1163"/>
              <a:ext cx="97" cy="127"/>
            </a:xfrm>
            <a:custGeom>
              <a:avLst/>
              <a:gdLst>
                <a:gd name="T0" fmla="*/ 79 w 97"/>
                <a:gd name="T1" fmla="*/ 18 h 127"/>
                <a:gd name="T2" fmla="*/ 85 w 97"/>
                <a:gd name="T3" fmla="*/ 18 h 127"/>
                <a:gd name="T4" fmla="*/ 85 w 97"/>
                <a:gd name="T5" fmla="*/ 25 h 127"/>
                <a:gd name="T6" fmla="*/ 91 w 97"/>
                <a:gd name="T7" fmla="*/ 24 h 127"/>
                <a:gd name="T8" fmla="*/ 95 w 97"/>
                <a:gd name="T9" fmla="*/ 24 h 127"/>
                <a:gd name="T10" fmla="*/ 92 w 97"/>
                <a:gd name="T11" fmla="*/ 33 h 127"/>
                <a:gd name="T12" fmla="*/ 96 w 97"/>
                <a:gd name="T13" fmla="*/ 50 h 127"/>
                <a:gd name="T14" fmla="*/ 96 w 97"/>
                <a:gd name="T15" fmla="*/ 70 h 127"/>
                <a:gd name="T16" fmla="*/ 91 w 97"/>
                <a:gd name="T17" fmla="*/ 82 h 127"/>
                <a:gd name="T18" fmla="*/ 89 w 97"/>
                <a:gd name="T19" fmla="*/ 93 h 127"/>
                <a:gd name="T20" fmla="*/ 83 w 97"/>
                <a:gd name="T21" fmla="*/ 96 h 127"/>
                <a:gd name="T22" fmla="*/ 81 w 97"/>
                <a:gd name="T23" fmla="*/ 90 h 127"/>
                <a:gd name="T24" fmla="*/ 68 w 97"/>
                <a:gd name="T25" fmla="*/ 83 h 127"/>
                <a:gd name="T26" fmla="*/ 46 w 97"/>
                <a:gd name="T27" fmla="*/ 86 h 127"/>
                <a:gd name="T28" fmla="*/ 36 w 97"/>
                <a:gd name="T29" fmla="*/ 82 h 127"/>
                <a:gd name="T30" fmla="*/ 29 w 97"/>
                <a:gd name="T31" fmla="*/ 104 h 127"/>
                <a:gd name="T32" fmla="*/ 21 w 97"/>
                <a:gd name="T33" fmla="*/ 105 h 127"/>
                <a:gd name="T34" fmla="*/ 13 w 97"/>
                <a:gd name="T35" fmla="*/ 116 h 127"/>
                <a:gd name="T36" fmla="*/ 5 w 97"/>
                <a:gd name="T37" fmla="*/ 127 h 127"/>
                <a:gd name="T38" fmla="*/ 8 w 97"/>
                <a:gd name="T39" fmla="*/ 117 h 127"/>
                <a:gd name="T40" fmla="*/ 5 w 97"/>
                <a:gd name="T41" fmla="*/ 109 h 127"/>
                <a:gd name="T42" fmla="*/ 3 w 97"/>
                <a:gd name="T43" fmla="*/ 101 h 127"/>
                <a:gd name="T44" fmla="*/ 7 w 97"/>
                <a:gd name="T45" fmla="*/ 87 h 127"/>
                <a:gd name="T46" fmla="*/ 5 w 97"/>
                <a:gd name="T47" fmla="*/ 80 h 127"/>
                <a:gd name="T48" fmla="*/ 5 w 97"/>
                <a:gd name="T49" fmla="*/ 78 h 127"/>
                <a:gd name="T50" fmla="*/ 17 w 97"/>
                <a:gd name="T51" fmla="*/ 72 h 127"/>
                <a:gd name="T52" fmla="*/ 19 w 97"/>
                <a:gd name="T53" fmla="*/ 69 h 127"/>
                <a:gd name="T54" fmla="*/ 19 w 97"/>
                <a:gd name="T55" fmla="*/ 57 h 127"/>
                <a:gd name="T56" fmla="*/ 28 w 97"/>
                <a:gd name="T57" fmla="*/ 57 h 127"/>
                <a:gd name="T58" fmla="*/ 38 w 97"/>
                <a:gd name="T59" fmla="*/ 46 h 127"/>
                <a:gd name="T60" fmla="*/ 37 w 97"/>
                <a:gd name="T61" fmla="*/ 59 h 127"/>
                <a:gd name="T62" fmla="*/ 25 w 97"/>
                <a:gd name="T63" fmla="*/ 71 h 127"/>
                <a:gd name="T64" fmla="*/ 19 w 97"/>
                <a:gd name="T65" fmla="*/ 72 h 127"/>
                <a:gd name="T66" fmla="*/ 19 w 97"/>
                <a:gd name="T67" fmla="*/ 93 h 127"/>
                <a:gd name="T68" fmla="*/ 13 w 97"/>
                <a:gd name="T69" fmla="*/ 101 h 127"/>
                <a:gd name="T70" fmla="*/ 21 w 97"/>
                <a:gd name="T71" fmla="*/ 99 h 127"/>
                <a:gd name="T72" fmla="*/ 23 w 97"/>
                <a:gd name="T73" fmla="*/ 82 h 127"/>
                <a:gd name="T74" fmla="*/ 43 w 97"/>
                <a:gd name="T75" fmla="*/ 70 h 127"/>
                <a:gd name="T76" fmla="*/ 47 w 97"/>
                <a:gd name="T77" fmla="*/ 75 h 127"/>
                <a:gd name="T78" fmla="*/ 45 w 97"/>
                <a:gd name="T79" fmla="*/ 63 h 127"/>
                <a:gd name="T80" fmla="*/ 45 w 97"/>
                <a:gd name="T81" fmla="*/ 48 h 127"/>
                <a:gd name="T82" fmla="*/ 62 w 97"/>
                <a:gd name="T83" fmla="*/ 50 h 127"/>
                <a:gd name="T84" fmla="*/ 67 w 97"/>
                <a:gd name="T85" fmla="*/ 57 h 127"/>
                <a:gd name="T86" fmla="*/ 66 w 97"/>
                <a:gd name="T87" fmla="*/ 48 h 127"/>
                <a:gd name="T88" fmla="*/ 64 w 97"/>
                <a:gd name="T89" fmla="*/ 42 h 127"/>
                <a:gd name="T90" fmla="*/ 51 w 97"/>
                <a:gd name="T91" fmla="*/ 37 h 127"/>
                <a:gd name="T92" fmla="*/ 49 w 97"/>
                <a:gd name="T93" fmla="*/ 29 h 127"/>
                <a:gd name="T94" fmla="*/ 58 w 97"/>
                <a:gd name="T95" fmla="*/ 15 h 127"/>
                <a:gd name="T96" fmla="*/ 63 w 97"/>
                <a:gd name="T97" fmla="*/ 16 h 127"/>
                <a:gd name="T98" fmla="*/ 71 w 97"/>
                <a:gd name="T99" fmla="*/ 23 h 127"/>
                <a:gd name="T100" fmla="*/ 62 w 97"/>
                <a:gd name="T101" fmla="*/ 8 h 127"/>
                <a:gd name="T102" fmla="*/ 62 w 97"/>
                <a:gd name="T103" fmla="*/ 0 h 127"/>
                <a:gd name="T104" fmla="*/ 68 w 97"/>
                <a:gd name="T105" fmla="*/ 8 h 127"/>
                <a:gd name="T106" fmla="*/ 76 w 97"/>
                <a:gd name="T107" fmla="*/ 15 h 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7"/>
                <a:gd name="T164" fmla="*/ 97 w 97"/>
                <a:gd name="T165" fmla="*/ 127 h 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7">
                  <a:moveTo>
                    <a:pt x="76" y="15"/>
                  </a:moveTo>
                  <a:lnTo>
                    <a:pt x="79" y="18"/>
                  </a:lnTo>
                  <a:lnTo>
                    <a:pt x="83" y="16"/>
                  </a:lnTo>
                  <a:lnTo>
                    <a:pt x="85" y="18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8" y="25"/>
                  </a:lnTo>
                  <a:lnTo>
                    <a:pt x="91" y="24"/>
                  </a:lnTo>
                  <a:lnTo>
                    <a:pt x="92" y="21"/>
                  </a:lnTo>
                  <a:lnTo>
                    <a:pt x="95" y="24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5" y="46"/>
                  </a:lnTo>
                  <a:lnTo>
                    <a:pt x="96" y="50"/>
                  </a:lnTo>
                  <a:lnTo>
                    <a:pt x="97" y="66"/>
                  </a:lnTo>
                  <a:lnTo>
                    <a:pt x="96" y="70"/>
                  </a:lnTo>
                  <a:lnTo>
                    <a:pt x="93" y="75"/>
                  </a:lnTo>
                  <a:lnTo>
                    <a:pt x="91" y="82"/>
                  </a:lnTo>
                  <a:lnTo>
                    <a:pt x="88" y="83"/>
                  </a:lnTo>
                  <a:lnTo>
                    <a:pt x="89" y="93"/>
                  </a:lnTo>
                  <a:lnTo>
                    <a:pt x="84" y="96"/>
                  </a:lnTo>
                  <a:lnTo>
                    <a:pt x="83" y="96"/>
                  </a:lnTo>
                  <a:lnTo>
                    <a:pt x="83" y="93"/>
                  </a:lnTo>
                  <a:lnTo>
                    <a:pt x="81" y="90"/>
                  </a:lnTo>
                  <a:lnTo>
                    <a:pt x="70" y="84"/>
                  </a:lnTo>
                  <a:lnTo>
                    <a:pt x="68" y="83"/>
                  </a:lnTo>
                  <a:lnTo>
                    <a:pt x="66" y="76"/>
                  </a:lnTo>
                  <a:lnTo>
                    <a:pt x="46" y="86"/>
                  </a:lnTo>
                  <a:lnTo>
                    <a:pt x="42" y="92"/>
                  </a:lnTo>
                  <a:lnTo>
                    <a:pt x="36" y="82"/>
                  </a:lnTo>
                  <a:lnTo>
                    <a:pt x="33" y="92"/>
                  </a:lnTo>
                  <a:lnTo>
                    <a:pt x="29" y="104"/>
                  </a:lnTo>
                  <a:lnTo>
                    <a:pt x="23" y="104"/>
                  </a:lnTo>
                  <a:lnTo>
                    <a:pt x="21" y="105"/>
                  </a:lnTo>
                  <a:lnTo>
                    <a:pt x="19" y="109"/>
                  </a:lnTo>
                  <a:lnTo>
                    <a:pt x="13" y="116"/>
                  </a:lnTo>
                  <a:lnTo>
                    <a:pt x="12" y="118"/>
                  </a:lnTo>
                  <a:lnTo>
                    <a:pt x="5" y="127"/>
                  </a:lnTo>
                  <a:lnTo>
                    <a:pt x="3" y="125"/>
                  </a:lnTo>
                  <a:lnTo>
                    <a:pt x="8" y="117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3"/>
                  </a:lnTo>
                  <a:lnTo>
                    <a:pt x="3" y="101"/>
                  </a:lnTo>
                  <a:lnTo>
                    <a:pt x="0" y="95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16" y="74"/>
                  </a:lnTo>
                  <a:lnTo>
                    <a:pt x="17" y="72"/>
                  </a:lnTo>
                  <a:lnTo>
                    <a:pt x="19" y="70"/>
                  </a:lnTo>
                  <a:lnTo>
                    <a:pt x="19" y="69"/>
                  </a:lnTo>
                  <a:lnTo>
                    <a:pt x="20" y="66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38" y="46"/>
                  </a:lnTo>
                  <a:lnTo>
                    <a:pt x="38" y="49"/>
                  </a:lnTo>
                  <a:lnTo>
                    <a:pt x="37" y="59"/>
                  </a:lnTo>
                  <a:lnTo>
                    <a:pt x="32" y="66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6" y="80"/>
                  </a:lnTo>
                  <a:lnTo>
                    <a:pt x="19" y="93"/>
                  </a:lnTo>
                  <a:lnTo>
                    <a:pt x="12" y="101"/>
                  </a:lnTo>
                  <a:lnTo>
                    <a:pt x="13" y="101"/>
                  </a:lnTo>
                  <a:lnTo>
                    <a:pt x="17" y="105"/>
                  </a:lnTo>
                  <a:lnTo>
                    <a:pt x="21" y="99"/>
                  </a:lnTo>
                  <a:lnTo>
                    <a:pt x="24" y="95"/>
                  </a:lnTo>
                  <a:lnTo>
                    <a:pt x="23" y="82"/>
                  </a:lnTo>
                  <a:lnTo>
                    <a:pt x="41" y="66"/>
                  </a:lnTo>
                  <a:lnTo>
                    <a:pt x="43" y="70"/>
                  </a:lnTo>
                  <a:lnTo>
                    <a:pt x="47" y="74"/>
                  </a:lnTo>
                  <a:lnTo>
                    <a:pt x="47" y="75"/>
                  </a:lnTo>
                  <a:lnTo>
                    <a:pt x="46" y="69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48"/>
                  </a:lnTo>
                  <a:lnTo>
                    <a:pt x="51" y="49"/>
                  </a:lnTo>
                  <a:lnTo>
                    <a:pt x="62" y="50"/>
                  </a:lnTo>
                  <a:lnTo>
                    <a:pt x="66" y="55"/>
                  </a:lnTo>
                  <a:lnTo>
                    <a:pt x="67" y="57"/>
                  </a:lnTo>
                  <a:lnTo>
                    <a:pt x="68" y="52"/>
                  </a:lnTo>
                  <a:lnTo>
                    <a:pt x="66" y="48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54" y="40"/>
                  </a:lnTo>
                  <a:lnTo>
                    <a:pt x="51" y="37"/>
                  </a:lnTo>
                  <a:lnTo>
                    <a:pt x="49" y="32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3" y="16"/>
                  </a:lnTo>
                  <a:lnTo>
                    <a:pt x="70" y="25"/>
                  </a:lnTo>
                  <a:lnTo>
                    <a:pt x="71" y="23"/>
                  </a:lnTo>
                  <a:lnTo>
                    <a:pt x="67" y="12"/>
                  </a:lnTo>
                  <a:lnTo>
                    <a:pt x="62" y="8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6" y="15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1" name="Freeform 1454"/>
            <p:cNvSpPr>
              <a:spLocks/>
            </p:cNvSpPr>
            <p:nvPr/>
          </p:nvSpPr>
          <p:spPr bwMode="auto">
            <a:xfrm>
              <a:off x="4343" y="1161"/>
              <a:ext cx="35" cy="35"/>
            </a:xfrm>
            <a:custGeom>
              <a:avLst/>
              <a:gdLst>
                <a:gd name="T0" fmla="*/ 35 w 35"/>
                <a:gd name="T1" fmla="*/ 12 h 35"/>
                <a:gd name="T2" fmla="*/ 21 w 35"/>
                <a:gd name="T3" fmla="*/ 27 h 35"/>
                <a:gd name="T4" fmla="*/ 13 w 35"/>
                <a:gd name="T5" fmla="*/ 34 h 35"/>
                <a:gd name="T6" fmla="*/ 13 w 35"/>
                <a:gd name="T7" fmla="*/ 35 h 35"/>
                <a:gd name="T8" fmla="*/ 12 w 35"/>
                <a:gd name="T9" fmla="*/ 33 h 35"/>
                <a:gd name="T10" fmla="*/ 12 w 35"/>
                <a:gd name="T11" fmla="*/ 31 h 35"/>
                <a:gd name="T12" fmla="*/ 10 w 35"/>
                <a:gd name="T13" fmla="*/ 30 h 35"/>
                <a:gd name="T14" fmla="*/ 5 w 35"/>
                <a:gd name="T15" fmla="*/ 18 h 35"/>
                <a:gd name="T16" fmla="*/ 0 w 35"/>
                <a:gd name="T17" fmla="*/ 5 h 35"/>
                <a:gd name="T18" fmla="*/ 1 w 35"/>
                <a:gd name="T19" fmla="*/ 4 h 35"/>
                <a:gd name="T20" fmla="*/ 4 w 35"/>
                <a:gd name="T21" fmla="*/ 0 h 35"/>
                <a:gd name="T22" fmla="*/ 14 w 35"/>
                <a:gd name="T23" fmla="*/ 13 h 35"/>
                <a:gd name="T24" fmla="*/ 16 w 35"/>
                <a:gd name="T25" fmla="*/ 13 h 35"/>
                <a:gd name="T26" fmla="*/ 18 w 35"/>
                <a:gd name="T27" fmla="*/ 13 h 35"/>
                <a:gd name="T28" fmla="*/ 13 w 35"/>
                <a:gd name="T29" fmla="*/ 4 h 35"/>
                <a:gd name="T30" fmla="*/ 10 w 35"/>
                <a:gd name="T31" fmla="*/ 0 h 35"/>
                <a:gd name="T32" fmla="*/ 25 w 35"/>
                <a:gd name="T33" fmla="*/ 0 h 35"/>
                <a:gd name="T34" fmla="*/ 33 w 35"/>
                <a:gd name="T35" fmla="*/ 8 h 35"/>
                <a:gd name="T36" fmla="*/ 35 w 35"/>
                <a:gd name="T37" fmla="*/ 1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5"/>
                <a:gd name="T59" fmla="*/ 35 w 3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5">
                  <a:moveTo>
                    <a:pt x="35" y="12"/>
                  </a:moveTo>
                  <a:lnTo>
                    <a:pt x="21" y="27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0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33" y="8"/>
                  </a:lnTo>
                  <a:lnTo>
                    <a:pt x="35" y="1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2" name="Freeform 1455"/>
            <p:cNvSpPr>
              <a:spLocks/>
            </p:cNvSpPr>
            <p:nvPr/>
          </p:nvSpPr>
          <p:spPr bwMode="auto">
            <a:xfrm>
              <a:off x="4300" y="1149"/>
              <a:ext cx="10" cy="12"/>
            </a:xfrm>
            <a:custGeom>
              <a:avLst/>
              <a:gdLst>
                <a:gd name="T0" fmla="*/ 10 w 10"/>
                <a:gd name="T1" fmla="*/ 7 h 12"/>
                <a:gd name="T2" fmla="*/ 4 w 10"/>
                <a:gd name="T3" fmla="*/ 12 h 12"/>
                <a:gd name="T4" fmla="*/ 0 w 10"/>
                <a:gd name="T5" fmla="*/ 4 h 12"/>
                <a:gd name="T6" fmla="*/ 8 w 10"/>
                <a:gd name="T7" fmla="*/ 0 h 12"/>
                <a:gd name="T8" fmla="*/ 10 w 10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0" y="7"/>
                  </a:move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3" name="Freeform 1456"/>
            <p:cNvSpPr>
              <a:spLocks/>
            </p:cNvSpPr>
            <p:nvPr/>
          </p:nvSpPr>
          <p:spPr bwMode="auto">
            <a:xfrm>
              <a:off x="4263" y="1144"/>
              <a:ext cx="37" cy="30"/>
            </a:xfrm>
            <a:custGeom>
              <a:avLst/>
              <a:gdLst>
                <a:gd name="T0" fmla="*/ 16 w 37"/>
                <a:gd name="T1" fmla="*/ 6 h 30"/>
                <a:gd name="T2" fmla="*/ 28 w 37"/>
                <a:gd name="T3" fmla="*/ 10 h 30"/>
                <a:gd name="T4" fmla="*/ 33 w 37"/>
                <a:gd name="T5" fmla="*/ 6 h 30"/>
                <a:gd name="T6" fmla="*/ 35 w 37"/>
                <a:gd name="T7" fmla="*/ 14 h 30"/>
                <a:gd name="T8" fmla="*/ 35 w 37"/>
                <a:gd name="T9" fmla="*/ 16 h 30"/>
                <a:gd name="T10" fmla="*/ 35 w 37"/>
                <a:gd name="T11" fmla="*/ 21 h 30"/>
                <a:gd name="T12" fmla="*/ 37 w 37"/>
                <a:gd name="T13" fmla="*/ 25 h 30"/>
                <a:gd name="T14" fmla="*/ 29 w 37"/>
                <a:gd name="T15" fmla="*/ 30 h 30"/>
                <a:gd name="T16" fmla="*/ 21 w 37"/>
                <a:gd name="T17" fmla="*/ 29 h 30"/>
                <a:gd name="T18" fmla="*/ 20 w 37"/>
                <a:gd name="T19" fmla="*/ 29 h 30"/>
                <a:gd name="T20" fmla="*/ 18 w 37"/>
                <a:gd name="T21" fmla="*/ 29 h 30"/>
                <a:gd name="T22" fmla="*/ 15 w 37"/>
                <a:gd name="T23" fmla="*/ 23 h 30"/>
                <a:gd name="T24" fmla="*/ 12 w 37"/>
                <a:gd name="T25" fmla="*/ 19 h 30"/>
                <a:gd name="T26" fmla="*/ 11 w 37"/>
                <a:gd name="T27" fmla="*/ 18 h 30"/>
                <a:gd name="T28" fmla="*/ 9 w 37"/>
                <a:gd name="T29" fmla="*/ 17 h 30"/>
                <a:gd name="T30" fmla="*/ 8 w 37"/>
                <a:gd name="T31" fmla="*/ 16 h 30"/>
                <a:gd name="T32" fmla="*/ 5 w 37"/>
                <a:gd name="T33" fmla="*/ 14 h 30"/>
                <a:gd name="T34" fmla="*/ 0 w 37"/>
                <a:gd name="T35" fmla="*/ 9 h 30"/>
                <a:gd name="T36" fmla="*/ 3 w 37"/>
                <a:gd name="T37" fmla="*/ 0 h 30"/>
                <a:gd name="T38" fmla="*/ 5 w 37"/>
                <a:gd name="T39" fmla="*/ 1 h 30"/>
                <a:gd name="T40" fmla="*/ 11 w 37"/>
                <a:gd name="T41" fmla="*/ 2 h 30"/>
                <a:gd name="T42" fmla="*/ 16 w 37"/>
                <a:gd name="T43" fmla="*/ 6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30"/>
                <a:gd name="T68" fmla="*/ 37 w 37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30">
                  <a:moveTo>
                    <a:pt x="16" y="6"/>
                  </a:moveTo>
                  <a:lnTo>
                    <a:pt x="28" y="10"/>
                  </a:lnTo>
                  <a:lnTo>
                    <a:pt x="33" y="6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21"/>
                  </a:lnTo>
                  <a:lnTo>
                    <a:pt x="37" y="25"/>
                  </a:lnTo>
                  <a:lnTo>
                    <a:pt x="29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11" y="2"/>
                  </a:lnTo>
                  <a:lnTo>
                    <a:pt x="16" y="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4" name="Freeform 1457"/>
            <p:cNvSpPr>
              <a:spLocks/>
            </p:cNvSpPr>
            <p:nvPr/>
          </p:nvSpPr>
          <p:spPr bwMode="auto">
            <a:xfrm>
              <a:off x="4279" y="1131"/>
              <a:ext cx="14" cy="14"/>
            </a:xfrm>
            <a:custGeom>
              <a:avLst/>
              <a:gdLst>
                <a:gd name="T0" fmla="*/ 14 w 14"/>
                <a:gd name="T1" fmla="*/ 14 h 14"/>
                <a:gd name="T2" fmla="*/ 13 w 14"/>
                <a:gd name="T3" fmla="*/ 14 h 14"/>
                <a:gd name="T4" fmla="*/ 1 w 14"/>
                <a:gd name="T5" fmla="*/ 13 h 14"/>
                <a:gd name="T6" fmla="*/ 0 w 14"/>
                <a:gd name="T7" fmla="*/ 13 h 14"/>
                <a:gd name="T8" fmla="*/ 4 w 14"/>
                <a:gd name="T9" fmla="*/ 5 h 14"/>
                <a:gd name="T10" fmla="*/ 12 w 14"/>
                <a:gd name="T11" fmla="*/ 0 h 14"/>
                <a:gd name="T12" fmla="*/ 12 w 14"/>
                <a:gd name="T13" fmla="*/ 4 h 14"/>
                <a:gd name="T14" fmla="*/ 10 w 14"/>
                <a:gd name="T15" fmla="*/ 8 h 14"/>
                <a:gd name="T16" fmla="*/ 10 w 14"/>
                <a:gd name="T17" fmla="*/ 9 h 14"/>
                <a:gd name="T18" fmla="*/ 13 w 14"/>
                <a:gd name="T19" fmla="*/ 10 h 14"/>
                <a:gd name="T20" fmla="*/ 13 w 14"/>
                <a:gd name="T21" fmla="*/ 13 h 14"/>
                <a:gd name="T22" fmla="*/ 14 w 14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4"/>
                <a:gd name="T38" fmla="*/ 14 w 14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4">
                  <a:moveTo>
                    <a:pt x="14" y="14"/>
                  </a:moveTo>
                  <a:lnTo>
                    <a:pt x="13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4" y="1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5" name="Freeform 1458"/>
            <p:cNvSpPr>
              <a:spLocks/>
            </p:cNvSpPr>
            <p:nvPr/>
          </p:nvSpPr>
          <p:spPr bwMode="auto">
            <a:xfrm>
              <a:off x="4365" y="1114"/>
              <a:ext cx="20" cy="29"/>
            </a:xfrm>
            <a:custGeom>
              <a:avLst/>
              <a:gdLst>
                <a:gd name="T0" fmla="*/ 16 w 20"/>
                <a:gd name="T1" fmla="*/ 10 h 29"/>
                <a:gd name="T2" fmla="*/ 5 w 20"/>
                <a:gd name="T3" fmla="*/ 29 h 29"/>
                <a:gd name="T4" fmla="*/ 4 w 20"/>
                <a:gd name="T5" fmla="*/ 29 h 29"/>
                <a:gd name="T6" fmla="*/ 0 w 20"/>
                <a:gd name="T7" fmla="*/ 27 h 29"/>
                <a:gd name="T8" fmla="*/ 2 w 20"/>
                <a:gd name="T9" fmla="*/ 6 h 29"/>
                <a:gd name="T10" fmla="*/ 16 w 20"/>
                <a:gd name="T11" fmla="*/ 0 h 29"/>
                <a:gd name="T12" fmla="*/ 20 w 20"/>
                <a:gd name="T13" fmla="*/ 2 h 29"/>
                <a:gd name="T14" fmla="*/ 16 w 20"/>
                <a:gd name="T15" fmla="*/ 1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16" y="10"/>
                  </a:moveTo>
                  <a:lnTo>
                    <a:pt x="5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2" y="6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6" y="1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6" name="Freeform 1459"/>
            <p:cNvSpPr>
              <a:spLocks/>
            </p:cNvSpPr>
            <p:nvPr/>
          </p:nvSpPr>
          <p:spPr bwMode="auto">
            <a:xfrm>
              <a:off x="4312" y="980"/>
              <a:ext cx="119" cy="159"/>
            </a:xfrm>
            <a:custGeom>
              <a:avLst/>
              <a:gdLst>
                <a:gd name="T0" fmla="*/ 96 w 119"/>
                <a:gd name="T1" fmla="*/ 37 h 159"/>
                <a:gd name="T2" fmla="*/ 110 w 119"/>
                <a:gd name="T3" fmla="*/ 34 h 159"/>
                <a:gd name="T4" fmla="*/ 107 w 119"/>
                <a:gd name="T5" fmla="*/ 47 h 159"/>
                <a:gd name="T6" fmla="*/ 116 w 119"/>
                <a:gd name="T7" fmla="*/ 56 h 159"/>
                <a:gd name="T8" fmla="*/ 117 w 119"/>
                <a:gd name="T9" fmla="*/ 62 h 159"/>
                <a:gd name="T10" fmla="*/ 99 w 119"/>
                <a:gd name="T11" fmla="*/ 72 h 159"/>
                <a:gd name="T12" fmla="*/ 107 w 119"/>
                <a:gd name="T13" fmla="*/ 92 h 159"/>
                <a:gd name="T14" fmla="*/ 99 w 119"/>
                <a:gd name="T15" fmla="*/ 115 h 159"/>
                <a:gd name="T16" fmla="*/ 69 w 119"/>
                <a:gd name="T17" fmla="*/ 118 h 159"/>
                <a:gd name="T18" fmla="*/ 69 w 119"/>
                <a:gd name="T19" fmla="*/ 104 h 159"/>
                <a:gd name="T20" fmla="*/ 58 w 119"/>
                <a:gd name="T21" fmla="*/ 111 h 159"/>
                <a:gd name="T22" fmla="*/ 38 w 119"/>
                <a:gd name="T23" fmla="*/ 138 h 159"/>
                <a:gd name="T24" fmla="*/ 24 w 119"/>
                <a:gd name="T25" fmla="*/ 159 h 159"/>
                <a:gd name="T26" fmla="*/ 1 w 119"/>
                <a:gd name="T27" fmla="*/ 144 h 159"/>
                <a:gd name="T28" fmla="*/ 24 w 119"/>
                <a:gd name="T29" fmla="*/ 121 h 159"/>
                <a:gd name="T30" fmla="*/ 14 w 119"/>
                <a:gd name="T31" fmla="*/ 108 h 159"/>
                <a:gd name="T32" fmla="*/ 9 w 119"/>
                <a:gd name="T33" fmla="*/ 100 h 159"/>
                <a:gd name="T34" fmla="*/ 28 w 119"/>
                <a:gd name="T35" fmla="*/ 100 h 159"/>
                <a:gd name="T36" fmla="*/ 31 w 119"/>
                <a:gd name="T37" fmla="*/ 98 h 159"/>
                <a:gd name="T38" fmla="*/ 36 w 119"/>
                <a:gd name="T39" fmla="*/ 85 h 159"/>
                <a:gd name="T40" fmla="*/ 27 w 119"/>
                <a:gd name="T41" fmla="*/ 85 h 159"/>
                <a:gd name="T42" fmla="*/ 18 w 119"/>
                <a:gd name="T43" fmla="*/ 88 h 159"/>
                <a:gd name="T44" fmla="*/ 19 w 119"/>
                <a:gd name="T45" fmla="*/ 74 h 159"/>
                <a:gd name="T46" fmla="*/ 30 w 119"/>
                <a:gd name="T47" fmla="*/ 74 h 159"/>
                <a:gd name="T48" fmla="*/ 22 w 119"/>
                <a:gd name="T49" fmla="*/ 67 h 159"/>
                <a:gd name="T50" fmla="*/ 27 w 119"/>
                <a:gd name="T51" fmla="*/ 66 h 159"/>
                <a:gd name="T52" fmla="*/ 26 w 119"/>
                <a:gd name="T53" fmla="*/ 62 h 159"/>
                <a:gd name="T54" fmla="*/ 14 w 119"/>
                <a:gd name="T55" fmla="*/ 64 h 159"/>
                <a:gd name="T56" fmla="*/ 17 w 119"/>
                <a:gd name="T57" fmla="*/ 55 h 159"/>
                <a:gd name="T58" fmla="*/ 31 w 119"/>
                <a:gd name="T59" fmla="*/ 50 h 159"/>
                <a:gd name="T60" fmla="*/ 43 w 119"/>
                <a:gd name="T61" fmla="*/ 51 h 159"/>
                <a:gd name="T62" fmla="*/ 47 w 119"/>
                <a:gd name="T63" fmla="*/ 56 h 159"/>
                <a:gd name="T64" fmla="*/ 45 w 119"/>
                <a:gd name="T65" fmla="*/ 53 h 159"/>
                <a:gd name="T66" fmla="*/ 60 w 119"/>
                <a:gd name="T67" fmla="*/ 46 h 159"/>
                <a:gd name="T68" fmla="*/ 64 w 119"/>
                <a:gd name="T69" fmla="*/ 43 h 159"/>
                <a:gd name="T70" fmla="*/ 57 w 119"/>
                <a:gd name="T71" fmla="*/ 41 h 159"/>
                <a:gd name="T72" fmla="*/ 43 w 119"/>
                <a:gd name="T73" fmla="*/ 42 h 159"/>
                <a:gd name="T74" fmla="*/ 36 w 119"/>
                <a:gd name="T75" fmla="*/ 26 h 159"/>
                <a:gd name="T76" fmla="*/ 51 w 119"/>
                <a:gd name="T77" fmla="*/ 30 h 159"/>
                <a:gd name="T78" fmla="*/ 56 w 119"/>
                <a:gd name="T79" fmla="*/ 20 h 159"/>
                <a:gd name="T80" fmla="*/ 69 w 119"/>
                <a:gd name="T81" fmla="*/ 30 h 159"/>
                <a:gd name="T82" fmla="*/ 56 w 119"/>
                <a:gd name="T83" fmla="*/ 12 h 159"/>
                <a:gd name="T84" fmla="*/ 69 w 119"/>
                <a:gd name="T85" fmla="*/ 8 h 159"/>
                <a:gd name="T86" fmla="*/ 77 w 119"/>
                <a:gd name="T87" fmla="*/ 24 h 159"/>
                <a:gd name="T88" fmla="*/ 96 w 119"/>
                <a:gd name="T89" fmla="*/ 11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"/>
                <a:gd name="T136" fmla="*/ 0 h 159"/>
                <a:gd name="T137" fmla="*/ 119 w 119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" h="159">
                  <a:moveTo>
                    <a:pt x="95" y="24"/>
                  </a:moveTo>
                  <a:lnTo>
                    <a:pt x="91" y="36"/>
                  </a:lnTo>
                  <a:lnTo>
                    <a:pt x="96" y="37"/>
                  </a:lnTo>
                  <a:lnTo>
                    <a:pt x="106" y="24"/>
                  </a:lnTo>
                  <a:lnTo>
                    <a:pt x="112" y="29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3" y="45"/>
                  </a:lnTo>
                  <a:lnTo>
                    <a:pt x="107" y="47"/>
                  </a:lnTo>
                  <a:lnTo>
                    <a:pt x="112" y="39"/>
                  </a:lnTo>
                  <a:lnTo>
                    <a:pt x="115" y="43"/>
                  </a:lnTo>
                  <a:lnTo>
                    <a:pt x="116" y="56"/>
                  </a:lnTo>
                  <a:lnTo>
                    <a:pt x="117" y="59"/>
                  </a:lnTo>
                  <a:lnTo>
                    <a:pt x="119" y="60"/>
                  </a:lnTo>
                  <a:lnTo>
                    <a:pt x="117" y="62"/>
                  </a:lnTo>
                  <a:lnTo>
                    <a:pt x="113" y="64"/>
                  </a:lnTo>
                  <a:lnTo>
                    <a:pt x="106" y="67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6" y="85"/>
                  </a:lnTo>
                  <a:lnTo>
                    <a:pt x="107" y="92"/>
                  </a:lnTo>
                  <a:lnTo>
                    <a:pt x="100" y="98"/>
                  </a:lnTo>
                  <a:lnTo>
                    <a:pt x="112" y="106"/>
                  </a:lnTo>
                  <a:lnTo>
                    <a:pt x="99" y="115"/>
                  </a:lnTo>
                  <a:lnTo>
                    <a:pt x="95" y="117"/>
                  </a:lnTo>
                  <a:lnTo>
                    <a:pt x="87" y="114"/>
                  </a:lnTo>
                  <a:lnTo>
                    <a:pt x="69" y="118"/>
                  </a:lnTo>
                  <a:lnTo>
                    <a:pt x="65" y="119"/>
                  </a:lnTo>
                  <a:lnTo>
                    <a:pt x="69" y="108"/>
                  </a:lnTo>
                  <a:lnTo>
                    <a:pt x="69" y="104"/>
                  </a:lnTo>
                  <a:lnTo>
                    <a:pt x="58" y="106"/>
                  </a:lnTo>
                  <a:lnTo>
                    <a:pt x="58" y="108"/>
                  </a:lnTo>
                  <a:lnTo>
                    <a:pt x="58" y="111"/>
                  </a:lnTo>
                  <a:lnTo>
                    <a:pt x="57" y="117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1" y="152"/>
                  </a:lnTo>
                  <a:lnTo>
                    <a:pt x="35" y="155"/>
                  </a:lnTo>
                  <a:lnTo>
                    <a:pt x="24" y="159"/>
                  </a:lnTo>
                  <a:lnTo>
                    <a:pt x="24" y="139"/>
                  </a:lnTo>
                  <a:lnTo>
                    <a:pt x="14" y="142"/>
                  </a:lnTo>
                  <a:lnTo>
                    <a:pt x="1" y="144"/>
                  </a:lnTo>
                  <a:lnTo>
                    <a:pt x="0" y="128"/>
                  </a:lnTo>
                  <a:lnTo>
                    <a:pt x="19" y="123"/>
                  </a:lnTo>
                  <a:lnTo>
                    <a:pt x="24" y="121"/>
                  </a:lnTo>
                  <a:lnTo>
                    <a:pt x="24" y="114"/>
                  </a:lnTo>
                  <a:lnTo>
                    <a:pt x="24" y="110"/>
                  </a:lnTo>
                  <a:lnTo>
                    <a:pt x="14" y="108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9" y="100"/>
                  </a:lnTo>
                  <a:lnTo>
                    <a:pt x="19" y="97"/>
                  </a:lnTo>
                  <a:lnTo>
                    <a:pt x="27" y="101"/>
                  </a:lnTo>
                  <a:lnTo>
                    <a:pt x="28" y="100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0" y="9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4" y="91"/>
                  </a:lnTo>
                  <a:lnTo>
                    <a:pt x="22" y="89"/>
                  </a:lnTo>
                  <a:lnTo>
                    <a:pt x="18" y="88"/>
                  </a:lnTo>
                  <a:lnTo>
                    <a:pt x="15" y="87"/>
                  </a:lnTo>
                  <a:lnTo>
                    <a:pt x="9" y="77"/>
                  </a:lnTo>
                  <a:lnTo>
                    <a:pt x="19" y="74"/>
                  </a:lnTo>
                  <a:lnTo>
                    <a:pt x="23" y="74"/>
                  </a:lnTo>
                  <a:lnTo>
                    <a:pt x="30" y="77"/>
                  </a:lnTo>
                  <a:lnTo>
                    <a:pt x="30" y="74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0" y="66"/>
                  </a:lnTo>
                  <a:lnTo>
                    <a:pt x="31" y="63"/>
                  </a:lnTo>
                  <a:lnTo>
                    <a:pt x="26" y="62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5" y="66"/>
                  </a:lnTo>
                  <a:lnTo>
                    <a:pt x="11" y="54"/>
                  </a:lnTo>
                  <a:lnTo>
                    <a:pt x="17" y="55"/>
                  </a:lnTo>
                  <a:lnTo>
                    <a:pt x="26" y="56"/>
                  </a:lnTo>
                  <a:lnTo>
                    <a:pt x="28" y="54"/>
                  </a:lnTo>
                  <a:lnTo>
                    <a:pt x="31" y="50"/>
                  </a:lnTo>
                  <a:lnTo>
                    <a:pt x="38" y="49"/>
                  </a:lnTo>
                  <a:lnTo>
                    <a:pt x="43" y="50"/>
                  </a:lnTo>
                  <a:lnTo>
                    <a:pt x="43" y="51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55" y="63"/>
                  </a:lnTo>
                  <a:lnTo>
                    <a:pt x="56" y="55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9" y="49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4" y="47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3" y="43"/>
                  </a:lnTo>
                  <a:lnTo>
                    <a:pt x="49" y="43"/>
                  </a:lnTo>
                  <a:lnTo>
                    <a:pt x="43" y="42"/>
                  </a:lnTo>
                  <a:lnTo>
                    <a:pt x="40" y="39"/>
                  </a:lnTo>
                  <a:lnTo>
                    <a:pt x="38" y="33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47" y="20"/>
                  </a:lnTo>
                  <a:lnTo>
                    <a:pt x="48" y="16"/>
                  </a:lnTo>
                  <a:lnTo>
                    <a:pt x="56" y="20"/>
                  </a:lnTo>
                  <a:lnTo>
                    <a:pt x="62" y="25"/>
                  </a:lnTo>
                  <a:lnTo>
                    <a:pt x="65" y="30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56" y="12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9" y="8"/>
                  </a:lnTo>
                  <a:lnTo>
                    <a:pt x="70" y="9"/>
                  </a:lnTo>
                  <a:lnTo>
                    <a:pt x="73" y="20"/>
                  </a:lnTo>
                  <a:lnTo>
                    <a:pt x="77" y="24"/>
                  </a:lnTo>
                  <a:lnTo>
                    <a:pt x="76" y="0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9" y="12"/>
                  </a:lnTo>
                  <a:lnTo>
                    <a:pt x="95" y="2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7" name="Freeform 1460"/>
            <p:cNvSpPr>
              <a:spLocks/>
            </p:cNvSpPr>
            <p:nvPr/>
          </p:nvSpPr>
          <p:spPr bwMode="auto">
            <a:xfrm>
              <a:off x="4501" y="941"/>
              <a:ext cx="11" cy="23"/>
            </a:xfrm>
            <a:custGeom>
              <a:avLst/>
              <a:gdLst>
                <a:gd name="T0" fmla="*/ 7 w 11"/>
                <a:gd name="T1" fmla="*/ 18 h 23"/>
                <a:gd name="T2" fmla="*/ 3 w 11"/>
                <a:gd name="T3" fmla="*/ 23 h 23"/>
                <a:gd name="T4" fmla="*/ 0 w 11"/>
                <a:gd name="T5" fmla="*/ 12 h 23"/>
                <a:gd name="T6" fmla="*/ 0 w 11"/>
                <a:gd name="T7" fmla="*/ 9 h 23"/>
                <a:gd name="T8" fmla="*/ 2 w 11"/>
                <a:gd name="T9" fmla="*/ 8 h 23"/>
                <a:gd name="T10" fmla="*/ 11 w 11"/>
                <a:gd name="T11" fmla="*/ 0 h 23"/>
                <a:gd name="T12" fmla="*/ 11 w 11"/>
                <a:gd name="T13" fmla="*/ 5 h 23"/>
                <a:gd name="T14" fmla="*/ 10 w 11"/>
                <a:gd name="T15" fmla="*/ 9 h 23"/>
                <a:gd name="T16" fmla="*/ 7 w 11"/>
                <a:gd name="T17" fmla="*/ 18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3"/>
                <a:gd name="T29" fmla="*/ 11 w 1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3">
                  <a:moveTo>
                    <a:pt x="7" y="18"/>
                  </a:moveTo>
                  <a:lnTo>
                    <a:pt x="3" y="2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8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7" y="1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8" name="Freeform 1461"/>
            <p:cNvSpPr>
              <a:spLocks/>
            </p:cNvSpPr>
            <p:nvPr/>
          </p:nvSpPr>
          <p:spPr bwMode="auto">
            <a:xfrm>
              <a:off x="4420" y="902"/>
              <a:ext cx="93" cy="97"/>
            </a:xfrm>
            <a:custGeom>
              <a:avLst/>
              <a:gdLst>
                <a:gd name="T0" fmla="*/ 78 w 93"/>
                <a:gd name="T1" fmla="*/ 43 h 97"/>
                <a:gd name="T2" fmla="*/ 70 w 93"/>
                <a:gd name="T3" fmla="*/ 53 h 97"/>
                <a:gd name="T4" fmla="*/ 66 w 93"/>
                <a:gd name="T5" fmla="*/ 61 h 97"/>
                <a:gd name="T6" fmla="*/ 72 w 93"/>
                <a:gd name="T7" fmla="*/ 68 h 97"/>
                <a:gd name="T8" fmla="*/ 72 w 93"/>
                <a:gd name="T9" fmla="*/ 69 h 97"/>
                <a:gd name="T10" fmla="*/ 70 w 93"/>
                <a:gd name="T11" fmla="*/ 76 h 97"/>
                <a:gd name="T12" fmla="*/ 68 w 93"/>
                <a:gd name="T13" fmla="*/ 77 h 97"/>
                <a:gd name="T14" fmla="*/ 67 w 93"/>
                <a:gd name="T15" fmla="*/ 80 h 97"/>
                <a:gd name="T16" fmla="*/ 46 w 93"/>
                <a:gd name="T17" fmla="*/ 86 h 97"/>
                <a:gd name="T18" fmla="*/ 34 w 93"/>
                <a:gd name="T19" fmla="*/ 90 h 97"/>
                <a:gd name="T20" fmla="*/ 25 w 93"/>
                <a:gd name="T21" fmla="*/ 93 h 97"/>
                <a:gd name="T22" fmla="*/ 15 w 93"/>
                <a:gd name="T23" fmla="*/ 97 h 97"/>
                <a:gd name="T24" fmla="*/ 11 w 93"/>
                <a:gd name="T25" fmla="*/ 87 h 97"/>
                <a:gd name="T26" fmla="*/ 7 w 93"/>
                <a:gd name="T27" fmla="*/ 86 h 97"/>
                <a:gd name="T28" fmla="*/ 2 w 93"/>
                <a:gd name="T29" fmla="*/ 83 h 97"/>
                <a:gd name="T30" fmla="*/ 0 w 93"/>
                <a:gd name="T31" fmla="*/ 73 h 97"/>
                <a:gd name="T32" fmla="*/ 2 w 93"/>
                <a:gd name="T33" fmla="*/ 72 h 97"/>
                <a:gd name="T34" fmla="*/ 4 w 93"/>
                <a:gd name="T35" fmla="*/ 69 h 97"/>
                <a:gd name="T36" fmla="*/ 9 w 93"/>
                <a:gd name="T37" fmla="*/ 69 h 97"/>
                <a:gd name="T38" fmla="*/ 12 w 93"/>
                <a:gd name="T39" fmla="*/ 68 h 97"/>
                <a:gd name="T40" fmla="*/ 19 w 93"/>
                <a:gd name="T41" fmla="*/ 72 h 97"/>
                <a:gd name="T42" fmla="*/ 24 w 93"/>
                <a:gd name="T43" fmla="*/ 74 h 97"/>
                <a:gd name="T44" fmla="*/ 26 w 93"/>
                <a:gd name="T45" fmla="*/ 76 h 97"/>
                <a:gd name="T46" fmla="*/ 32 w 93"/>
                <a:gd name="T47" fmla="*/ 66 h 97"/>
                <a:gd name="T48" fmla="*/ 29 w 93"/>
                <a:gd name="T49" fmla="*/ 65 h 97"/>
                <a:gd name="T50" fmla="*/ 17 w 93"/>
                <a:gd name="T51" fmla="*/ 60 h 97"/>
                <a:gd name="T52" fmla="*/ 17 w 93"/>
                <a:gd name="T53" fmla="*/ 49 h 97"/>
                <a:gd name="T54" fmla="*/ 49 w 93"/>
                <a:gd name="T55" fmla="*/ 48 h 97"/>
                <a:gd name="T56" fmla="*/ 49 w 93"/>
                <a:gd name="T57" fmla="*/ 42 h 97"/>
                <a:gd name="T58" fmla="*/ 49 w 93"/>
                <a:gd name="T59" fmla="*/ 40 h 97"/>
                <a:gd name="T60" fmla="*/ 28 w 93"/>
                <a:gd name="T61" fmla="*/ 40 h 97"/>
                <a:gd name="T62" fmla="*/ 28 w 93"/>
                <a:gd name="T63" fmla="*/ 26 h 97"/>
                <a:gd name="T64" fmla="*/ 43 w 93"/>
                <a:gd name="T65" fmla="*/ 27 h 97"/>
                <a:gd name="T66" fmla="*/ 47 w 93"/>
                <a:gd name="T67" fmla="*/ 22 h 97"/>
                <a:gd name="T68" fmla="*/ 54 w 93"/>
                <a:gd name="T69" fmla="*/ 22 h 97"/>
                <a:gd name="T70" fmla="*/ 54 w 93"/>
                <a:gd name="T71" fmla="*/ 25 h 97"/>
                <a:gd name="T72" fmla="*/ 59 w 93"/>
                <a:gd name="T73" fmla="*/ 47 h 97"/>
                <a:gd name="T74" fmla="*/ 62 w 93"/>
                <a:gd name="T75" fmla="*/ 27 h 97"/>
                <a:gd name="T76" fmla="*/ 63 w 93"/>
                <a:gd name="T77" fmla="*/ 17 h 97"/>
                <a:gd name="T78" fmla="*/ 55 w 93"/>
                <a:gd name="T79" fmla="*/ 10 h 97"/>
                <a:gd name="T80" fmla="*/ 55 w 93"/>
                <a:gd name="T81" fmla="*/ 2 h 97"/>
                <a:gd name="T82" fmla="*/ 67 w 93"/>
                <a:gd name="T83" fmla="*/ 0 h 97"/>
                <a:gd name="T84" fmla="*/ 70 w 93"/>
                <a:gd name="T85" fmla="*/ 11 h 97"/>
                <a:gd name="T86" fmla="*/ 85 w 93"/>
                <a:gd name="T87" fmla="*/ 15 h 97"/>
                <a:gd name="T88" fmla="*/ 88 w 93"/>
                <a:gd name="T89" fmla="*/ 19 h 97"/>
                <a:gd name="T90" fmla="*/ 92 w 93"/>
                <a:gd name="T91" fmla="*/ 27 h 97"/>
                <a:gd name="T92" fmla="*/ 93 w 93"/>
                <a:gd name="T93" fmla="*/ 27 h 97"/>
                <a:gd name="T94" fmla="*/ 78 w 93"/>
                <a:gd name="T95" fmla="*/ 43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97"/>
                <a:gd name="T146" fmla="*/ 93 w 93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97">
                  <a:moveTo>
                    <a:pt x="78" y="43"/>
                  </a:moveTo>
                  <a:lnTo>
                    <a:pt x="70" y="53"/>
                  </a:lnTo>
                  <a:lnTo>
                    <a:pt x="66" y="61"/>
                  </a:lnTo>
                  <a:lnTo>
                    <a:pt x="72" y="68"/>
                  </a:lnTo>
                  <a:lnTo>
                    <a:pt x="72" y="69"/>
                  </a:lnTo>
                  <a:lnTo>
                    <a:pt x="70" y="76"/>
                  </a:lnTo>
                  <a:lnTo>
                    <a:pt x="68" y="77"/>
                  </a:lnTo>
                  <a:lnTo>
                    <a:pt x="67" y="80"/>
                  </a:lnTo>
                  <a:lnTo>
                    <a:pt x="46" y="86"/>
                  </a:lnTo>
                  <a:lnTo>
                    <a:pt x="34" y="90"/>
                  </a:lnTo>
                  <a:lnTo>
                    <a:pt x="25" y="93"/>
                  </a:lnTo>
                  <a:lnTo>
                    <a:pt x="15" y="97"/>
                  </a:lnTo>
                  <a:lnTo>
                    <a:pt x="11" y="87"/>
                  </a:lnTo>
                  <a:lnTo>
                    <a:pt x="7" y="86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2" y="68"/>
                  </a:lnTo>
                  <a:lnTo>
                    <a:pt x="19" y="72"/>
                  </a:lnTo>
                  <a:lnTo>
                    <a:pt x="24" y="74"/>
                  </a:lnTo>
                  <a:lnTo>
                    <a:pt x="26" y="76"/>
                  </a:lnTo>
                  <a:lnTo>
                    <a:pt x="32" y="66"/>
                  </a:lnTo>
                  <a:lnTo>
                    <a:pt x="29" y="65"/>
                  </a:lnTo>
                  <a:lnTo>
                    <a:pt x="17" y="60"/>
                  </a:lnTo>
                  <a:lnTo>
                    <a:pt x="17" y="49"/>
                  </a:lnTo>
                  <a:lnTo>
                    <a:pt x="49" y="48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28" y="40"/>
                  </a:lnTo>
                  <a:lnTo>
                    <a:pt x="28" y="26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54" y="25"/>
                  </a:lnTo>
                  <a:lnTo>
                    <a:pt x="59" y="47"/>
                  </a:lnTo>
                  <a:lnTo>
                    <a:pt x="62" y="27"/>
                  </a:lnTo>
                  <a:lnTo>
                    <a:pt x="63" y="17"/>
                  </a:lnTo>
                  <a:lnTo>
                    <a:pt x="55" y="10"/>
                  </a:lnTo>
                  <a:lnTo>
                    <a:pt x="55" y="2"/>
                  </a:lnTo>
                  <a:lnTo>
                    <a:pt x="67" y="0"/>
                  </a:lnTo>
                  <a:lnTo>
                    <a:pt x="70" y="11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78" y="4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69" name="Freeform 1462"/>
            <p:cNvSpPr>
              <a:spLocks/>
            </p:cNvSpPr>
            <p:nvPr/>
          </p:nvSpPr>
          <p:spPr bwMode="auto">
            <a:xfrm>
              <a:off x="4645" y="879"/>
              <a:ext cx="19" cy="31"/>
            </a:xfrm>
            <a:custGeom>
              <a:avLst/>
              <a:gdLst>
                <a:gd name="T0" fmla="*/ 19 w 19"/>
                <a:gd name="T1" fmla="*/ 23 h 31"/>
                <a:gd name="T2" fmla="*/ 2 w 19"/>
                <a:gd name="T3" fmla="*/ 31 h 31"/>
                <a:gd name="T4" fmla="*/ 0 w 19"/>
                <a:gd name="T5" fmla="*/ 21 h 31"/>
                <a:gd name="T6" fmla="*/ 3 w 19"/>
                <a:gd name="T7" fmla="*/ 12 h 31"/>
                <a:gd name="T8" fmla="*/ 4 w 19"/>
                <a:gd name="T9" fmla="*/ 3 h 31"/>
                <a:gd name="T10" fmla="*/ 16 w 19"/>
                <a:gd name="T11" fmla="*/ 0 h 31"/>
                <a:gd name="T12" fmla="*/ 19 w 19"/>
                <a:gd name="T13" fmla="*/ 3 h 31"/>
                <a:gd name="T14" fmla="*/ 14 w 19"/>
                <a:gd name="T15" fmla="*/ 11 h 31"/>
                <a:gd name="T16" fmla="*/ 18 w 19"/>
                <a:gd name="T17" fmla="*/ 20 h 31"/>
                <a:gd name="T18" fmla="*/ 19 w 19"/>
                <a:gd name="T19" fmla="*/ 2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1"/>
                <a:gd name="T32" fmla="*/ 19 w 19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1">
                  <a:moveTo>
                    <a:pt x="19" y="23"/>
                  </a:moveTo>
                  <a:lnTo>
                    <a:pt x="2" y="31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4" y="3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18" y="20"/>
                  </a:lnTo>
                  <a:lnTo>
                    <a:pt x="19" y="2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0" name="Freeform 1463"/>
            <p:cNvSpPr>
              <a:spLocks/>
            </p:cNvSpPr>
            <p:nvPr/>
          </p:nvSpPr>
          <p:spPr bwMode="auto">
            <a:xfrm>
              <a:off x="4549" y="862"/>
              <a:ext cx="32" cy="46"/>
            </a:xfrm>
            <a:custGeom>
              <a:avLst/>
              <a:gdLst>
                <a:gd name="T0" fmla="*/ 23 w 32"/>
                <a:gd name="T1" fmla="*/ 37 h 46"/>
                <a:gd name="T2" fmla="*/ 0 w 32"/>
                <a:gd name="T3" fmla="*/ 46 h 46"/>
                <a:gd name="T4" fmla="*/ 0 w 32"/>
                <a:gd name="T5" fmla="*/ 42 h 46"/>
                <a:gd name="T6" fmla="*/ 2 w 32"/>
                <a:gd name="T7" fmla="*/ 34 h 46"/>
                <a:gd name="T8" fmla="*/ 5 w 32"/>
                <a:gd name="T9" fmla="*/ 28 h 46"/>
                <a:gd name="T10" fmla="*/ 7 w 32"/>
                <a:gd name="T11" fmla="*/ 23 h 46"/>
                <a:gd name="T12" fmla="*/ 14 w 32"/>
                <a:gd name="T13" fmla="*/ 20 h 46"/>
                <a:gd name="T14" fmla="*/ 26 w 32"/>
                <a:gd name="T15" fmla="*/ 0 h 46"/>
                <a:gd name="T16" fmla="*/ 32 w 32"/>
                <a:gd name="T17" fmla="*/ 7 h 46"/>
                <a:gd name="T18" fmla="*/ 24 w 32"/>
                <a:gd name="T19" fmla="*/ 23 h 46"/>
                <a:gd name="T20" fmla="*/ 23 w 32"/>
                <a:gd name="T21" fmla="*/ 24 h 46"/>
                <a:gd name="T22" fmla="*/ 23 w 32"/>
                <a:gd name="T23" fmla="*/ 30 h 46"/>
                <a:gd name="T24" fmla="*/ 23 w 32"/>
                <a:gd name="T25" fmla="*/ 3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6"/>
                <a:gd name="T41" fmla="*/ 32 w 32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6">
                  <a:moveTo>
                    <a:pt x="23" y="37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8"/>
                  </a:lnTo>
                  <a:lnTo>
                    <a:pt x="7" y="23"/>
                  </a:lnTo>
                  <a:lnTo>
                    <a:pt x="14" y="20"/>
                  </a:lnTo>
                  <a:lnTo>
                    <a:pt x="26" y="0"/>
                  </a:lnTo>
                  <a:lnTo>
                    <a:pt x="32" y="7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3" y="3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1" name="Freeform 1464"/>
            <p:cNvSpPr>
              <a:spLocks/>
            </p:cNvSpPr>
            <p:nvPr/>
          </p:nvSpPr>
          <p:spPr bwMode="auto">
            <a:xfrm>
              <a:off x="4583" y="855"/>
              <a:ext cx="11" cy="7"/>
            </a:xfrm>
            <a:custGeom>
              <a:avLst/>
              <a:gdLst>
                <a:gd name="T0" fmla="*/ 5 w 11"/>
                <a:gd name="T1" fmla="*/ 2 h 7"/>
                <a:gd name="T2" fmla="*/ 9 w 11"/>
                <a:gd name="T3" fmla="*/ 3 h 7"/>
                <a:gd name="T4" fmla="*/ 10 w 11"/>
                <a:gd name="T5" fmla="*/ 2 h 7"/>
                <a:gd name="T6" fmla="*/ 11 w 11"/>
                <a:gd name="T7" fmla="*/ 3 h 7"/>
                <a:gd name="T8" fmla="*/ 10 w 11"/>
                <a:gd name="T9" fmla="*/ 6 h 7"/>
                <a:gd name="T10" fmla="*/ 7 w 11"/>
                <a:gd name="T11" fmla="*/ 6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1 h 7"/>
                <a:gd name="T18" fmla="*/ 2 w 11"/>
                <a:gd name="T19" fmla="*/ 0 h 7"/>
                <a:gd name="T20" fmla="*/ 5 w 11"/>
                <a:gd name="T21" fmla="*/ 1 h 7"/>
                <a:gd name="T22" fmla="*/ 5 w 11"/>
                <a:gd name="T23" fmla="*/ 2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7"/>
                <a:gd name="T38" fmla="*/ 11 w 11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7">
                  <a:moveTo>
                    <a:pt x="5" y="2"/>
                  </a:moveTo>
                  <a:lnTo>
                    <a:pt x="9" y="3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2" name="Freeform 1465"/>
            <p:cNvSpPr>
              <a:spLocks/>
            </p:cNvSpPr>
            <p:nvPr/>
          </p:nvSpPr>
          <p:spPr bwMode="auto">
            <a:xfrm>
              <a:off x="4478" y="841"/>
              <a:ext cx="89" cy="76"/>
            </a:xfrm>
            <a:custGeom>
              <a:avLst/>
              <a:gdLst>
                <a:gd name="T0" fmla="*/ 57 w 89"/>
                <a:gd name="T1" fmla="*/ 21 h 76"/>
                <a:gd name="T2" fmla="*/ 61 w 89"/>
                <a:gd name="T3" fmla="*/ 24 h 76"/>
                <a:gd name="T4" fmla="*/ 65 w 89"/>
                <a:gd name="T5" fmla="*/ 12 h 76"/>
                <a:gd name="T6" fmla="*/ 73 w 89"/>
                <a:gd name="T7" fmla="*/ 11 h 76"/>
                <a:gd name="T8" fmla="*/ 75 w 89"/>
                <a:gd name="T9" fmla="*/ 17 h 76"/>
                <a:gd name="T10" fmla="*/ 81 w 89"/>
                <a:gd name="T11" fmla="*/ 16 h 76"/>
                <a:gd name="T12" fmla="*/ 85 w 89"/>
                <a:gd name="T13" fmla="*/ 17 h 76"/>
                <a:gd name="T14" fmla="*/ 88 w 89"/>
                <a:gd name="T15" fmla="*/ 21 h 76"/>
                <a:gd name="T16" fmla="*/ 89 w 89"/>
                <a:gd name="T17" fmla="*/ 29 h 76"/>
                <a:gd name="T18" fmla="*/ 84 w 89"/>
                <a:gd name="T19" fmla="*/ 33 h 76"/>
                <a:gd name="T20" fmla="*/ 73 w 89"/>
                <a:gd name="T21" fmla="*/ 37 h 76"/>
                <a:gd name="T22" fmla="*/ 65 w 89"/>
                <a:gd name="T23" fmla="*/ 50 h 76"/>
                <a:gd name="T24" fmla="*/ 60 w 89"/>
                <a:gd name="T25" fmla="*/ 65 h 76"/>
                <a:gd name="T26" fmla="*/ 57 w 89"/>
                <a:gd name="T27" fmla="*/ 70 h 76"/>
                <a:gd name="T28" fmla="*/ 56 w 89"/>
                <a:gd name="T29" fmla="*/ 74 h 76"/>
                <a:gd name="T30" fmla="*/ 39 w 89"/>
                <a:gd name="T31" fmla="*/ 76 h 76"/>
                <a:gd name="T32" fmla="*/ 29 w 89"/>
                <a:gd name="T33" fmla="*/ 66 h 76"/>
                <a:gd name="T34" fmla="*/ 13 w 89"/>
                <a:gd name="T35" fmla="*/ 51 h 76"/>
                <a:gd name="T36" fmla="*/ 0 w 89"/>
                <a:gd name="T37" fmla="*/ 49 h 76"/>
                <a:gd name="T38" fmla="*/ 2 w 89"/>
                <a:gd name="T39" fmla="*/ 40 h 76"/>
                <a:gd name="T40" fmla="*/ 13 w 89"/>
                <a:gd name="T41" fmla="*/ 42 h 76"/>
                <a:gd name="T42" fmla="*/ 18 w 89"/>
                <a:gd name="T43" fmla="*/ 34 h 76"/>
                <a:gd name="T44" fmla="*/ 10 w 89"/>
                <a:gd name="T45" fmla="*/ 31 h 76"/>
                <a:gd name="T46" fmla="*/ 12 w 89"/>
                <a:gd name="T47" fmla="*/ 28 h 76"/>
                <a:gd name="T48" fmla="*/ 17 w 89"/>
                <a:gd name="T49" fmla="*/ 20 h 76"/>
                <a:gd name="T50" fmla="*/ 31 w 89"/>
                <a:gd name="T51" fmla="*/ 20 h 76"/>
                <a:gd name="T52" fmla="*/ 35 w 89"/>
                <a:gd name="T53" fmla="*/ 20 h 76"/>
                <a:gd name="T54" fmla="*/ 31 w 89"/>
                <a:gd name="T55" fmla="*/ 11 h 76"/>
                <a:gd name="T56" fmla="*/ 30 w 89"/>
                <a:gd name="T57" fmla="*/ 8 h 76"/>
                <a:gd name="T58" fmla="*/ 33 w 89"/>
                <a:gd name="T59" fmla="*/ 7 h 76"/>
                <a:gd name="T60" fmla="*/ 39 w 89"/>
                <a:gd name="T61" fmla="*/ 0 h 76"/>
                <a:gd name="T62" fmla="*/ 50 w 89"/>
                <a:gd name="T63" fmla="*/ 4 h 76"/>
                <a:gd name="T64" fmla="*/ 50 w 89"/>
                <a:gd name="T65" fmla="*/ 16 h 76"/>
                <a:gd name="T66" fmla="*/ 57 w 89"/>
                <a:gd name="T67" fmla="*/ 21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76"/>
                <a:gd name="T104" fmla="*/ 89 w 89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76">
                  <a:moveTo>
                    <a:pt x="57" y="21"/>
                  </a:moveTo>
                  <a:lnTo>
                    <a:pt x="61" y="24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5" y="17"/>
                  </a:lnTo>
                  <a:lnTo>
                    <a:pt x="81" y="16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9" y="29"/>
                  </a:lnTo>
                  <a:lnTo>
                    <a:pt x="84" y="33"/>
                  </a:lnTo>
                  <a:lnTo>
                    <a:pt x="73" y="37"/>
                  </a:lnTo>
                  <a:lnTo>
                    <a:pt x="65" y="50"/>
                  </a:lnTo>
                  <a:lnTo>
                    <a:pt x="60" y="65"/>
                  </a:lnTo>
                  <a:lnTo>
                    <a:pt x="57" y="70"/>
                  </a:lnTo>
                  <a:lnTo>
                    <a:pt x="56" y="74"/>
                  </a:lnTo>
                  <a:lnTo>
                    <a:pt x="39" y="76"/>
                  </a:lnTo>
                  <a:lnTo>
                    <a:pt x="29" y="66"/>
                  </a:lnTo>
                  <a:lnTo>
                    <a:pt x="13" y="51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13" y="42"/>
                  </a:lnTo>
                  <a:lnTo>
                    <a:pt x="18" y="34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7" y="20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33" y="7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50" y="16"/>
                  </a:lnTo>
                  <a:lnTo>
                    <a:pt x="57" y="2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3" name="Freeform 1466"/>
            <p:cNvSpPr>
              <a:spLocks/>
            </p:cNvSpPr>
            <p:nvPr/>
          </p:nvSpPr>
          <p:spPr bwMode="auto">
            <a:xfrm>
              <a:off x="4470" y="840"/>
              <a:ext cx="30" cy="32"/>
            </a:xfrm>
            <a:custGeom>
              <a:avLst/>
              <a:gdLst>
                <a:gd name="T0" fmla="*/ 30 w 30"/>
                <a:gd name="T1" fmla="*/ 11 h 32"/>
                <a:gd name="T2" fmla="*/ 17 w 30"/>
                <a:gd name="T3" fmla="*/ 20 h 32"/>
                <a:gd name="T4" fmla="*/ 12 w 30"/>
                <a:gd name="T5" fmla="*/ 24 h 32"/>
                <a:gd name="T6" fmla="*/ 7 w 30"/>
                <a:gd name="T7" fmla="*/ 32 h 32"/>
                <a:gd name="T8" fmla="*/ 3 w 30"/>
                <a:gd name="T9" fmla="*/ 26 h 32"/>
                <a:gd name="T10" fmla="*/ 1 w 30"/>
                <a:gd name="T11" fmla="*/ 25 h 32"/>
                <a:gd name="T12" fmla="*/ 0 w 30"/>
                <a:gd name="T13" fmla="*/ 25 h 32"/>
                <a:gd name="T14" fmla="*/ 5 w 30"/>
                <a:gd name="T15" fmla="*/ 8 h 32"/>
                <a:gd name="T16" fmla="*/ 8 w 30"/>
                <a:gd name="T17" fmla="*/ 0 h 32"/>
                <a:gd name="T18" fmla="*/ 12 w 30"/>
                <a:gd name="T19" fmla="*/ 1 h 32"/>
                <a:gd name="T20" fmla="*/ 13 w 30"/>
                <a:gd name="T21" fmla="*/ 11 h 32"/>
                <a:gd name="T22" fmla="*/ 17 w 30"/>
                <a:gd name="T23" fmla="*/ 11 h 32"/>
                <a:gd name="T24" fmla="*/ 24 w 30"/>
                <a:gd name="T25" fmla="*/ 0 h 32"/>
                <a:gd name="T26" fmla="*/ 26 w 30"/>
                <a:gd name="T27" fmla="*/ 0 h 32"/>
                <a:gd name="T28" fmla="*/ 30 w 30"/>
                <a:gd name="T29" fmla="*/ 11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2"/>
                <a:gd name="T47" fmla="*/ 30 w 30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2">
                  <a:moveTo>
                    <a:pt x="30" y="11"/>
                  </a:moveTo>
                  <a:lnTo>
                    <a:pt x="17" y="20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5" y="8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1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4" name="Freeform 1467"/>
            <p:cNvSpPr>
              <a:spLocks/>
            </p:cNvSpPr>
            <p:nvPr/>
          </p:nvSpPr>
          <p:spPr bwMode="auto">
            <a:xfrm>
              <a:off x="4659" y="836"/>
              <a:ext cx="30" cy="37"/>
            </a:xfrm>
            <a:custGeom>
              <a:avLst/>
              <a:gdLst>
                <a:gd name="T0" fmla="*/ 23 w 30"/>
                <a:gd name="T1" fmla="*/ 17 h 37"/>
                <a:gd name="T2" fmla="*/ 21 w 30"/>
                <a:gd name="T3" fmla="*/ 20 h 37"/>
                <a:gd name="T4" fmla="*/ 24 w 30"/>
                <a:gd name="T5" fmla="*/ 19 h 37"/>
                <a:gd name="T6" fmla="*/ 27 w 30"/>
                <a:gd name="T7" fmla="*/ 17 h 37"/>
                <a:gd name="T8" fmla="*/ 30 w 30"/>
                <a:gd name="T9" fmla="*/ 22 h 37"/>
                <a:gd name="T10" fmla="*/ 22 w 30"/>
                <a:gd name="T11" fmla="*/ 28 h 37"/>
                <a:gd name="T12" fmla="*/ 23 w 30"/>
                <a:gd name="T13" fmla="*/ 29 h 37"/>
                <a:gd name="T14" fmla="*/ 14 w 30"/>
                <a:gd name="T15" fmla="*/ 33 h 37"/>
                <a:gd name="T16" fmla="*/ 9 w 30"/>
                <a:gd name="T17" fmla="*/ 37 h 37"/>
                <a:gd name="T18" fmla="*/ 4 w 30"/>
                <a:gd name="T19" fmla="*/ 29 h 37"/>
                <a:gd name="T20" fmla="*/ 0 w 30"/>
                <a:gd name="T21" fmla="*/ 16 h 37"/>
                <a:gd name="T22" fmla="*/ 10 w 30"/>
                <a:gd name="T23" fmla="*/ 8 h 37"/>
                <a:gd name="T24" fmla="*/ 17 w 30"/>
                <a:gd name="T25" fmla="*/ 17 h 37"/>
                <a:gd name="T26" fmla="*/ 17 w 30"/>
                <a:gd name="T27" fmla="*/ 16 h 37"/>
                <a:gd name="T28" fmla="*/ 19 w 30"/>
                <a:gd name="T29" fmla="*/ 11 h 37"/>
                <a:gd name="T30" fmla="*/ 26 w 30"/>
                <a:gd name="T31" fmla="*/ 0 h 37"/>
                <a:gd name="T32" fmla="*/ 28 w 30"/>
                <a:gd name="T33" fmla="*/ 7 h 37"/>
                <a:gd name="T34" fmla="*/ 27 w 30"/>
                <a:gd name="T35" fmla="*/ 9 h 37"/>
                <a:gd name="T36" fmla="*/ 23 w 30"/>
                <a:gd name="T37" fmla="*/ 17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7"/>
                <a:gd name="T59" fmla="*/ 30 w 30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7">
                  <a:moveTo>
                    <a:pt x="23" y="17"/>
                  </a:moveTo>
                  <a:lnTo>
                    <a:pt x="21" y="20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30" y="22"/>
                  </a:lnTo>
                  <a:lnTo>
                    <a:pt x="22" y="28"/>
                  </a:lnTo>
                  <a:lnTo>
                    <a:pt x="23" y="29"/>
                  </a:lnTo>
                  <a:lnTo>
                    <a:pt x="14" y="33"/>
                  </a:lnTo>
                  <a:lnTo>
                    <a:pt x="9" y="37"/>
                  </a:lnTo>
                  <a:lnTo>
                    <a:pt x="4" y="29"/>
                  </a:lnTo>
                  <a:lnTo>
                    <a:pt x="0" y="16"/>
                  </a:lnTo>
                  <a:lnTo>
                    <a:pt x="10" y="8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1"/>
                  </a:lnTo>
                  <a:lnTo>
                    <a:pt x="26" y="0"/>
                  </a:lnTo>
                  <a:lnTo>
                    <a:pt x="28" y="7"/>
                  </a:lnTo>
                  <a:lnTo>
                    <a:pt x="27" y="9"/>
                  </a:lnTo>
                  <a:lnTo>
                    <a:pt x="23" y="1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5" name="Freeform 1468"/>
            <p:cNvSpPr>
              <a:spLocks/>
            </p:cNvSpPr>
            <p:nvPr/>
          </p:nvSpPr>
          <p:spPr bwMode="auto">
            <a:xfrm>
              <a:off x="4534" y="820"/>
              <a:ext cx="20" cy="18"/>
            </a:xfrm>
            <a:custGeom>
              <a:avLst/>
              <a:gdLst>
                <a:gd name="T0" fmla="*/ 20 w 20"/>
                <a:gd name="T1" fmla="*/ 8 h 18"/>
                <a:gd name="T2" fmla="*/ 20 w 20"/>
                <a:gd name="T3" fmla="*/ 18 h 18"/>
                <a:gd name="T4" fmla="*/ 0 w 20"/>
                <a:gd name="T5" fmla="*/ 12 h 18"/>
                <a:gd name="T6" fmla="*/ 4 w 20"/>
                <a:gd name="T7" fmla="*/ 0 h 18"/>
                <a:gd name="T8" fmla="*/ 20 w 20"/>
                <a:gd name="T9" fmla="*/ 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20" y="8"/>
                  </a:moveTo>
                  <a:lnTo>
                    <a:pt x="20" y="18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0" y="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6" name="Freeform 1469"/>
            <p:cNvSpPr>
              <a:spLocks/>
            </p:cNvSpPr>
            <p:nvPr/>
          </p:nvSpPr>
          <p:spPr bwMode="auto">
            <a:xfrm>
              <a:off x="4501" y="796"/>
              <a:ext cx="25" cy="42"/>
            </a:xfrm>
            <a:custGeom>
              <a:avLst/>
              <a:gdLst>
                <a:gd name="T0" fmla="*/ 25 w 25"/>
                <a:gd name="T1" fmla="*/ 18 h 42"/>
                <a:gd name="T2" fmla="*/ 15 w 25"/>
                <a:gd name="T3" fmla="*/ 42 h 42"/>
                <a:gd name="T4" fmla="*/ 0 w 25"/>
                <a:gd name="T5" fmla="*/ 28 h 42"/>
                <a:gd name="T6" fmla="*/ 10 w 25"/>
                <a:gd name="T7" fmla="*/ 19 h 42"/>
                <a:gd name="T8" fmla="*/ 10 w 25"/>
                <a:gd name="T9" fmla="*/ 7 h 42"/>
                <a:gd name="T10" fmla="*/ 17 w 25"/>
                <a:gd name="T11" fmla="*/ 1 h 42"/>
                <a:gd name="T12" fmla="*/ 19 w 25"/>
                <a:gd name="T13" fmla="*/ 0 h 42"/>
                <a:gd name="T14" fmla="*/ 19 w 25"/>
                <a:gd name="T15" fmla="*/ 1 h 42"/>
                <a:gd name="T16" fmla="*/ 25 w 25"/>
                <a:gd name="T17" fmla="*/ 18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2"/>
                <a:gd name="T29" fmla="*/ 25 w 25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2">
                  <a:moveTo>
                    <a:pt x="25" y="18"/>
                  </a:moveTo>
                  <a:lnTo>
                    <a:pt x="15" y="42"/>
                  </a:lnTo>
                  <a:lnTo>
                    <a:pt x="0" y="28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5" y="1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7" name="Freeform 1470"/>
            <p:cNvSpPr>
              <a:spLocks/>
            </p:cNvSpPr>
            <p:nvPr/>
          </p:nvSpPr>
          <p:spPr bwMode="auto">
            <a:xfrm>
              <a:off x="4626" y="794"/>
              <a:ext cx="35" cy="54"/>
            </a:xfrm>
            <a:custGeom>
              <a:avLst/>
              <a:gdLst>
                <a:gd name="T0" fmla="*/ 30 w 35"/>
                <a:gd name="T1" fmla="*/ 32 h 54"/>
                <a:gd name="T2" fmla="*/ 34 w 35"/>
                <a:gd name="T3" fmla="*/ 44 h 54"/>
                <a:gd name="T4" fmla="*/ 25 w 35"/>
                <a:gd name="T5" fmla="*/ 50 h 54"/>
                <a:gd name="T6" fmla="*/ 19 w 35"/>
                <a:gd name="T7" fmla="*/ 54 h 54"/>
                <a:gd name="T8" fmla="*/ 18 w 35"/>
                <a:gd name="T9" fmla="*/ 44 h 54"/>
                <a:gd name="T10" fmla="*/ 14 w 35"/>
                <a:gd name="T11" fmla="*/ 40 h 54"/>
                <a:gd name="T12" fmla="*/ 9 w 35"/>
                <a:gd name="T13" fmla="*/ 49 h 54"/>
                <a:gd name="T14" fmla="*/ 8 w 35"/>
                <a:gd name="T15" fmla="*/ 51 h 54"/>
                <a:gd name="T16" fmla="*/ 5 w 35"/>
                <a:gd name="T17" fmla="*/ 49 h 54"/>
                <a:gd name="T18" fmla="*/ 2 w 35"/>
                <a:gd name="T19" fmla="*/ 46 h 54"/>
                <a:gd name="T20" fmla="*/ 0 w 35"/>
                <a:gd name="T21" fmla="*/ 44 h 54"/>
                <a:gd name="T22" fmla="*/ 0 w 35"/>
                <a:gd name="T23" fmla="*/ 30 h 54"/>
                <a:gd name="T24" fmla="*/ 0 w 35"/>
                <a:gd name="T25" fmla="*/ 28 h 54"/>
                <a:gd name="T26" fmla="*/ 0 w 35"/>
                <a:gd name="T27" fmla="*/ 19 h 54"/>
                <a:gd name="T28" fmla="*/ 9 w 35"/>
                <a:gd name="T29" fmla="*/ 9 h 54"/>
                <a:gd name="T30" fmla="*/ 10 w 35"/>
                <a:gd name="T31" fmla="*/ 3 h 54"/>
                <a:gd name="T32" fmla="*/ 10 w 35"/>
                <a:gd name="T33" fmla="*/ 2 h 54"/>
                <a:gd name="T34" fmla="*/ 26 w 35"/>
                <a:gd name="T35" fmla="*/ 0 h 54"/>
                <a:gd name="T36" fmla="*/ 30 w 35"/>
                <a:gd name="T37" fmla="*/ 3 h 54"/>
                <a:gd name="T38" fmla="*/ 35 w 35"/>
                <a:gd name="T39" fmla="*/ 7 h 54"/>
                <a:gd name="T40" fmla="*/ 30 w 35"/>
                <a:gd name="T41" fmla="*/ 32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54"/>
                <a:gd name="T65" fmla="*/ 35 w 35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54">
                  <a:moveTo>
                    <a:pt x="30" y="32"/>
                  </a:moveTo>
                  <a:lnTo>
                    <a:pt x="34" y="44"/>
                  </a:lnTo>
                  <a:lnTo>
                    <a:pt x="25" y="50"/>
                  </a:lnTo>
                  <a:lnTo>
                    <a:pt x="19" y="54"/>
                  </a:lnTo>
                  <a:lnTo>
                    <a:pt x="18" y="44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8" y="51"/>
                  </a:lnTo>
                  <a:lnTo>
                    <a:pt x="5" y="49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9" y="9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0" y="3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8" name="Freeform 1471"/>
            <p:cNvSpPr>
              <a:spLocks/>
            </p:cNvSpPr>
            <p:nvPr/>
          </p:nvSpPr>
          <p:spPr bwMode="auto">
            <a:xfrm>
              <a:off x="4293" y="790"/>
              <a:ext cx="576" cy="504"/>
            </a:xfrm>
            <a:custGeom>
              <a:avLst/>
              <a:gdLst>
                <a:gd name="T0" fmla="*/ 465 w 576"/>
                <a:gd name="T1" fmla="*/ 27 h 504"/>
                <a:gd name="T2" fmla="*/ 507 w 576"/>
                <a:gd name="T3" fmla="*/ 59 h 504"/>
                <a:gd name="T4" fmla="*/ 576 w 576"/>
                <a:gd name="T5" fmla="*/ 135 h 504"/>
                <a:gd name="T6" fmla="*/ 558 w 576"/>
                <a:gd name="T7" fmla="*/ 260 h 504"/>
                <a:gd name="T8" fmla="*/ 490 w 576"/>
                <a:gd name="T9" fmla="*/ 271 h 504"/>
                <a:gd name="T10" fmla="*/ 438 w 576"/>
                <a:gd name="T11" fmla="*/ 240 h 504"/>
                <a:gd name="T12" fmla="*/ 422 w 576"/>
                <a:gd name="T13" fmla="*/ 292 h 504"/>
                <a:gd name="T14" fmla="*/ 389 w 576"/>
                <a:gd name="T15" fmla="*/ 298 h 504"/>
                <a:gd name="T16" fmla="*/ 362 w 576"/>
                <a:gd name="T17" fmla="*/ 316 h 504"/>
                <a:gd name="T18" fmla="*/ 358 w 576"/>
                <a:gd name="T19" fmla="*/ 360 h 504"/>
                <a:gd name="T20" fmla="*/ 342 w 576"/>
                <a:gd name="T21" fmla="*/ 438 h 504"/>
                <a:gd name="T22" fmla="*/ 345 w 576"/>
                <a:gd name="T23" fmla="*/ 485 h 504"/>
                <a:gd name="T24" fmla="*/ 288 w 576"/>
                <a:gd name="T25" fmla="*/ 489 h 504"/>
                <a:gd name="T26" fmla="*/ 214 w 576"/>
                <a:gd name="T27" fmla="*/ 472 h 504"/>
                <a:gd name="T28" fmla="*/ 148 w 576"/>
                <a:gd name="T29" fmla="*/ 460 h 504"/>
                <a:gd name="T30" fmla="*/ 30 w 576"/>
                <a:gd name="T31" fmla="*/ 464 h 504"/>
                <a:gd name="T32" fmla="*/ 8 w 576"/>
                <a:gd name="T33" fmla="*/ 466 h 504"/>
                <a:gd name="T34" fmla="*/ 41 w 576"/>
                <a:gd name="T35" fmla="*/ 427 h 504"/>
                <a:gd name="T36" fmla="*/ 75 w 576"/>
                <a:gd name="T37" fmla="*/ 422 h 504"/>
                <a:gd name="T38" fmla="*/ 88 w 576"/>
                <a:gd name="T39" fmla="*/ 418 h 504"/>
                <a:gd name="T40" fmla="*/ 102 w 576"/>
                <a:gd name="T41" fmla="*/ 408 h 504"/>
                <a:gd name="T42" fmla="*/ 93 w 576"/>
                <a:gd name="T43" fmla="*/ 384 h 504"/>
                <a:gd name="T44" fmla="*/ 113 w 576"/>
                <a:gd name="T45" fmla="*/ 370 h 504"/>
                <a:gd name="T46" fmla="*/ 84 w 576"/>
                <a:gd name="T47" fmla="*/ 366 h 504"/>
                <a:gd name="T48" fmla="*/ 96 w 576"/>
                <a:gd name="T49" fmla="*/ 336 h 504"/>
                <a:gd name="T50" fmla="*/ 123 w 576"/>
                <a:gd name="T51" fmla="*/ 311 h 504"/>
                <a:gd name="T52" fmla="*/ 147 w 576"/>
                <a:gd name="T53" fmla="*/ 305 h 504"/>
                <a:gd name="T54" fmla="*/ 147 w 576"/>
                <a:gd name="T55" fmla="*/ 243 h 504"/>
                <a:gd name="T56" fmla="*/ 155 w 576"/>
                <a:gd name="T57" fmla="*/ 269 h 504"/>
                <a:gd name="T58" fmla="*/ 176 w 576"/>
                <a:gd name="T59" fmla="*/ 284 h 504"/>
                <a:gd name="T60" fmla="*/ 197 w 576"/>
                <a:gd name="T61" fmla="*/ 277 h 504"/>
                <a:gd name="T62" fmla="*/ 222 w 576"/>
                <a:gd name="T63" fmla="*/ 266 h 504"/>
                <a:gd name="T64" fmla="*/ 172 w 576"/>
                <a:gd name="T65" fmla="*/ 223 h 504"/>
                <a:gd name="T66" fmla="*/ 206 w 576"/>
                <a:gd name="T67" fmla="*/ 211 h 504"/>
                <a:gd name="T68" fmla="*/ 249 w 576"/>
                <a:gd name="T69" fmla="*/ 273 h 504"/>
                <a:gd name="T70" fmla="*/ 263 w 576"/>
                <a:gd name="T71" fmla="*/ 264 h 504"/>
                <a:gd name="T72" fmla="*/ 222 w 576"/>
                <a:gd name="T73" fmla="*/ 210 h 504"/>
                <a:gd name="T74" fmla="*/ 236 w 576"/>
                <a:gd name="T75" fmla="*/ 188 h 504"/>
                <a:gd name="T76" fmla="*/ 215 w 576"/>
                <a:gd name="T77" fmla="*/ 178 h 504"/>
                <a:gd name="T78" fmla="*/ 278 w 576"/>
                <a:gd name="T79" fmla="*/ 121 h 504"/>
                <a:gd name="T80" fmla="*/ 280 w 576"/>
                <a:gd name="T81" fmla="*/ 189 h 504"/>
                <a:gd name="T82" fmla="*/ 284 w 576"/>
                <a:gd name="T83" fmla="*/ 216 h 504"/>
                <a:gd name="T84" fmla="*/ 321 w 576"/>
                <a:gd name="T85" fmla="*/ 177 h 504"/>
                <a:gd name="T86" fmla="*/ 304 w 576"/>
                <a:gd name="T87" fmla="*/ 129 h 504"/>
                <a:gd name="T88" fmla="*/ 334 w 576"/>
                <a:gd name="T89" fmla="*/ 82 h 504"/>
                <a:gd name="T90" fmla="*/ 333 w 576"/>
                <a:gd name="T91" fmla="*/ 188 h 504"/>
                <a:gd name="T92" fmla="*/ 318 w 576"/>
                <a:gd name="T93" fmla="*/ 253 h 504"/>
                <a:gd name="T94" fmla="*/ 360 w 576"/>
                <a:gd name="T95" fmla="*/ 185 h 504"/>
                <a:gd name="T96" fmla="*/ 366 w 576"/>
                <a:gd name="T97" fmla="*/ 176 h 504"/>
                <a:gd name="T98" fmla="*/ 354 w 576"/>
                <a:gd name="T99" fmla="*/ 127 h 504"/>
                <a:gd name="T100" fmla="*/ 397 w 576"/>
                <a:gd name="T101" fmla="*/ 75 h 504"/>
                <a:gd name="T102" fmla="*/ 397 w 576"/>
                <a:gd name="T103" fmla="*/ 121 h 504"/>
                <a:gd name="T104" fmla="*/ 417 w 576"/>
                <a:gd name="T105" fmla="*/ 99 h 504"/>
                <a:gd name="T106" fmla="*/ 440 w 576"/>
                <a:gd name="T107" fmla="*/ 62 h 504"/>
                <a:gd name="T108" fmla="*/ 489 w 576"/>
                <a:gd name="T109" fmla="*/ 121 h 504"/>
                <a:gd name="T110" fmla="*/ 490 w 576"/>
                <a:gd name="T111" fmla="*/ 91 h 504"/>
                <a:gd name="T112" fmla="*/ 487 w 576"/>
                <a:gd name="T113" fmla="*/ 53 h 504"/>
                <a:gd name="T114" fmla="*/ 474 w 576"/>
                <a:gd name="T115" fmla="*/ 30 h 504"/>
                <a:gd name="T116" fmla="*/ 407 w 576"/>
                <a:gd name="T117" fmla="*/ 7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6"/>
                <a:gd name="T178" fmla="*/ 0 h 504"/>
                <a:gd name="T179" fmla="*/ 576 w 576"/>
                <a:gd name="T180" fmla="*/ 504 h 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6" h="504">
                  <a:moveTo>
                    <a:pt x="423" y="7"/>
                  </a:moveTo>
                  <a:lnTo>
                    <a:pt x="427" y="10"/>
                  </a:lnTo>
                  <a:lnTo>
                    <a:pt x="432" y="8"/>
                  </a:lnTo>
                  <a:lnTo>
                    <a:pt x="436" y="7"/>
                  </a:lnTo>
                  <a:lnTo>
                    <a:pt x="445" y="6"/>
                  </a:lnTo>
                  <a:lnTo>
                    <a:pt x="445" y="7"/>
                  </a:lnTo>
                  <a:lnTo>
                    <a:pt x="445" y="12"/>
                  </a:lnTo>
                  <a:lnTo>
                    <a:pt x="452" y="15"/>
                  </a:lnTo>
                  <a:lnTo>
                    <a:pt x="455" y="17"/>
                  </a:lnTo>
                  <a:lnTo>
                    <a:pt x="456" y="23"/>
                  </a:lnTo>
                  <a:lnTo>
                    <a:pt x="459" y="24"/>
                  </a:lnTo>
                  <a:lnTo>
                    <a:pt x="465" y="27"/>
                  </a:lnTo>
                  <a:lnTo>
                    <a:pt x="469" y="24"/>
                  </a:lnTo>
                  <a:lnTo>
                    <a:pt x="472" y="11"/>
                  </a:lnTo>
                  <a:lnTo>
                    <a:pt x="477" y="12"/>
                  </a:lnTo>
                  <a:lnTo>
                    <a:pt x="490" y="6"/>
                  </a:lnTo>
                  <a:lnTo>
                    <a:pt x="490" y="11"/>
                  </a:lnTo>
                  <a:lnTo>
                    <a:pt x="490" y="17"/>
                  </a:lnTo>
                  <a:lnTo>
                    <a:pt x="500" y="34"/>
                  </a:lnTo>
                  <a:lnTo>
                    <a:pt x="503" y="40"/>
                  </a:lnTo>
                  <a:lnTo>
                    <a:pt x="502" y="40"/>
                  </a:lnTo>
                  <a:lnTo>
                    <a:pt x="500" y="45"/>
                  </a:lnTo>
                  <a:lnTo>
                    <a:pt x="500" y="46"/>
                  </a:lnTo>
                  <a:lnTo>
                    <a:pt x="507" y="59"/>
                  </a:lnTo>
                  <a:lnTo>
                    <a:pt x="523" y="67"/>
                  </a:lnTo>
                  <a:lnTo>
                    <a:pt x="532" y="67"/>
                  </a:lnTo>
                  <a:lnTo>
                    <a:pt x="535" y="72"/>
                  </a:lnTo>
                  <a:lnTo>
                    <a:pt x="529" y="80"/>
                  </a:lnTo>
                  <a:lnTo>
                    <a:pt x="538" y="87"/>
                  </a:lnTo>
                  <a:lnTo>
                    <a:pt x="532" y="102"/>
                  </a:lnTo>
                  <a:lnTo>
                    <a:pt x="540" y="106"/>
                  </a:lnTo>
                  <a:lnTo>
                    <a:pt x="545" y="125"/>
                  </a:lnTo>
                  <a:lnTo>
                    <a:pt x="563" y="137"/>
                  </a:lnTo>
                  <a:lnTo>
                    <a:pt x="565" y="137"/>
                  </a:lnTo>
                  <a:lnTo>
                    <a:pt x="571" y="130"/>
                  </a:lnTo>
                  <a:lnTo>
                    <a:pt x="576" y="135"/>
                  </a:lnTo>
                  <a:lnTo>
                    <a:pt x="567" y="147"/>
                  </a:lnTo>
                  <a:lnTo>
                    <a:pt x="566" y="163"/>
                  </a:lnTo>
                  <a:lnTo>
                    <a:pt x="563" y="164"/>
                  </a:lnTo>
                  <a:lnTo>
                    <a:pt x="563" y="167"/>
                  </a:lnTo>
                  <a:lnTo>
                    <a:pt x="566" y="173"/>
                  </a:lnTo>
                  <a:lnTo>
                    <a:pt x="563" y="173"/>
                  </a:lnTo>
                  <a:lnTo>
                    <a:pt x="546" y="174"/>
                  </a:lnTo>
                  <a:lnTo>
                    <a:pt x="525" y="185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57" y="246"/>
                  </a:lnTo>
                  <a:lnTo>
                    <a:pt x="558" y="260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7" y="281"/>
                  </a:lnTo>
                  <a:lnTo>
                    <a:pt x="542" y="291"/>
                  </a:lnTo>
                  <a:lnTo>
                    <a:pt x="511" y="296"/>
                  </a:lnTo>
                  <a:lnTo>
                    <a:pt x="510" y="295"/>
                  </a:lnTo>
                  <a:lnTo>
                    <a:pt x="506" y="291"/>
                  </a:lnTo>
                  <a:lnTo>
                    <a:pt x="504" y="288"/>
                  </a:lnTo>
                  <a:lnTo>
                    <a:pt x="502" y="286"/>
                  </a:lnTo>
                  <a:lnTo>
                    <a:pt x="495" y="279"/>
                  </a:lnTo>
                  <a:lnTo>
                    <a:pt x="491" y="274"/>
                  </a:lnTo>
                  <a:lnTo>
                    <a:pt x="490" y="271"/>
                  </a:lnTo>
                  <a:lnTo>
                    <a:pt x="487" y="269"/>
                  </a:lnTo>
                  <a:lnTo>
                    <a:pt x="482" y="262"/>
                  </a:lnTo>
                  <a:lnTo>
                    <a:pt x="478" y="257"/>
                  </a:lnTo>
                  <a:lnTo>
                    <a:pt x="477" y="256"/>
                  </a:lnTo>
                  <a:lnTo>
                    <a:pt x="474" y="252"/>
                  </a:lnTo>
                  <a:lnTo>
                    <a:pt x="472" y="246"/>
                  </a:lnTo>
                  <a:lnTo>
                    <a:pt x="468" y="245"/>
                  </a:lnTo>
                  <a:lnTo>
                    <a:pt x="464" y="245"/>
                  </a:lnTo>
                  <a:lnTo>
                    <a:pt x="460" y="245"/>
                  </a:lnTo>
                  <a:lnTo>
                    <a:pt x="453" y="244"/>
                  </a:lnTo>
                  <a:lnTo>
                    <a:pt x="445" y="243"/>
                  </a:lnTo>
                  <a:lnTo>
                    <a:pt x="438" y="240"/>
                  </a:lnTo>
                  <a:lnTo>
                    <a:pt x="436" y="241"/>
                  </a:lnTo>
                  <a:lnTo>
                    <a:pt x="431" y="246"/>
                  </a:lnTo>
                  <a:lnTo>
                    <a:pt x="422" y="256"/>
                  </a:lnTo>
                  <a:lnTo>
                    <a:pt x="417" y="264"/>
                  </a:lnTo>
                  <a:lnTo>
                    <a:pt x="414" y="266"/>
                  </a:lnTo>
                  <a:lnTo>
                    <a:pt x="414" y="267"/>
                  </a:lnTo>
                  <a:lnTo>
                    <a:pt x="414" y="270"/>
                  </a:lnTo>
                  <a:lnTo>
                    <a:pt x="414" y="275"/>
                  </a:lnTo>
                  <a:lnTo>
                    <a:pt x="417" y="279"/>
                  </a:lnTo>
                  <a:lnTo>
                    <a:pt x="419" y="284"/>
                  </a:lnTo>
                  <a:lnTo>
                    <a:pt x="421" y="288"/>
                  </a:lnTo>
                  <a:lnTo>
                    <a:pt x="422" y="292"/>
                  </a:lnTo>
                  <a:lnTo>
                    <a:pt x="427" y="298"/>
                  </a:lnTo>
                  <a:lnTo>
                    <a:pt x="426" y="307"/>
                  </a:lnTo>
                  <a:lnTo>
                    <a:pt x="425" y="316"/>
                  </a:lnTo>
                  <a:lnTo>
                    <a:pt x="417" y="312"/>
                  </a:lnTo>
                  <a:lnTo>
                    <a:pt x="407" y="307"/>
                  </a:lnTo>
                  <a:lnTo>
                    <a:pt x="406" y="305"/>
                  </a:lnTo>
                  <a:lnTo>
                    <a:pt x="402" y="303"/>
                  </a:lnTo>
                  <a:lnTo>
                    <a:pt x="394" y="299"/>
                  </a:lnTo>
                  <a:lnTo>
                    <a:pt x="393" y="299"/>
                  </a:lnTo>
                  <a:lnTo>
                    <a:pt x="393" y="298"/>
                  </a:lnTo>
                  <a:lnTo>
                    <a:pt x="390" y="296"/>
                  </a:lnTo>
                  <a:lnTo>
                    <a:pt x="389" y="298"/>
                  </a:lnTo>
                  <a:lnTo>
                    <a:pt x="388" y="299"/>
                  </a:lnTo>
                  <a:lnTo>
                    <a:pt x="385" y="301"/>
                  </a:lnTo>
                  <a:lnTo>
                    <a:pt x="384" y="303"/>
                  </a:lnTo>
                  <a:lnTo>
                    <a:pt x="384" y="304"/>
                  </a:lnTo>
                  <a:lnTo>
                    <a:pt x="383" y="305"/>
                  </a:lnTo>
                  <a:lnTo>
                    <a:pt x="381" y="307"/>
                  </a:lnTo>
                  <a:lnTo>
                    <a:pt x="380" y="309"/>
                  </a:lnTo>
                  <a:lnTo>
                    <a:pt x="377" y="312"/>
                  </a:lnTo>
                  <a:lnTo>
                    <a:pt x="376" y="313"/>
                  </a:lnTo>
                  <a:lnTo>
                    <a:pt x="368" y="315"/>
                  </a:lnTo>
                  <a:lnTo>
                    <a:pt x="366" y="316"/>
                  </a:lnTo>
                  <a:lnTo>
                    <a:pt x="362" y="316"/>
                  </a:lnTo>
                  <a:lnTo>
                    <a:pt x="352" y="317"/>
                  </a:lnTo>
                  <a:lnTo>
                    <a:pt x="342" y="320"/>
                  </a:lnTo>
                  <a:lnTo>
                    <a:pt x="337" y="320"/>
                  </a:lnTo>
                  <a:lnTo>
                    <a:pt x="330" y="321"/>
                  </a:lnTo>
                  <a:lnTo>
                    <a:pt x="334" y="328"/>
                  </a:lnTo>
                  <a:lnTo>
                    <a:pt x="337" y="330"/>
                  </a:lnTo>
                  <a:lnTo>
                    <a:pt x="343" y="337"/>
                  </a:lnTo>
                  <a:lnTo>
                    <a:pt x="349" y="343"/>
                  </a:lnTo>
                  <a:lnTo>
                    <a:pt x="351" y="346"/>
                  </a:lnTo>
                  <a:lnTo>
                    <a:pt x="355" y="351"/>
                  </a:lnTo>
                  <a:lnTo>
                    <a:pt x="356" y="355"/>
                  </a:lnTo>
                  <a:lnTo>
                    <a:pt x="358" y="360"/>
                  </a:lnTo>
                  <a:lnTo>
                    <a:pt x="359" y="370"/>
                  </a:lnTo>
                  <a:lnTo>
                    <a:pt x="359" y="371"/>
                  </a:lnTo>
                  <a:lnTo>
                    <a:pt x="360" y="377"/>
                  </a:lnTo>
                  <a:lnTo>
                    <a:pt x="362" y="384"/>
                  </a:lnTo>
                  <a:lnTo>
                    <a:pt x="360" y="389"/>
                  </a:lnTo>
                  <a:lnTo>
                    <a:pt x="359" y="393"/>
                  </a:lnTo>
                  <a:lnTo>
                    <a:pt x="356" y="401"/>
                  </a:lnTo>
                  <a:lnTo>
                    <a:pt x="355" y="409"/>
                  </a:lnTo>
                  <a:lnTo>
                    <a:pt x="352" y="417"/>
                  </a:lnTo>
                  <a:lnTo>
                    <a:pt x="351" y="421"/>
                  </a:lnTo>
                  <a:lnTo>
                    <a:pt x="349" y="427"/>
                  </a:lnTo>
                  <a:lnTo>
                    <a:pt x="342" y="438"/>
                  </a:lnTo>
                  <a:lnTo>
                    <a:pt x="339" y="442"/>
                  </a:lnTo>
                  <a:lnTo>
                    <a:pt x="333" y="447"/>
                  </a:lnTo>
                  <a:lnTo>
                    <a:pt x="329" y="452"/>
                  </a:lnTo>
                  <a:lnTo>
                    <a:pt x="335" y="456"/>
                  </a:lnTo>
                  <a:lnTo>
                    <a:pt x="338" y="459"/>
                  </a:lnTo>
                  <a:lnTo>
                    <a:pt x="342" y="460"/>
                  </a:lnTo>
                  <a:lnTo>
                    <a:pt x="349" y="463"/>
                  </a:lnTo>
                  <a:lnTo>
                    <a:pt x="358" y="466"/>
                  </a:lnTo>
                  <a:lnTo>
                    <a:pt x="351" y="476"/>
                  </a:lnTo>
                  <a:lnTo>
                    <a:pt x="347" y="481"/>
                  </a:lnTo>
                  <a:lnTo>
                    <a:pt x="346" y="482"/>
                  </a:lnTo>
                  <a:lnTo>
                    <a:pt x="345" y="485"/>
                  </a:lnTo>
                  <a:lnTo>
                    <a:pt x="339" y="493"/>
                  </a:lnTo>
                  <a:lnTo>
                    <a:pt x="338" y="493"/>
                  </a:lnTo>
                  <a:lnTo>
                    <a:pt x="335" y="497"/>
                  </a:lnTo>
                  <a:lnTo>
                    <a:pt x="334" y="499"/>
                  </a:lnTo>
                  <a:lnTo>
                    <a:pt x="332" y="504"/>
                  </a:lnTo>
                  <a:lnTo>
                    <a:pt x="321" y="502"/>
                  </a:lnTo>
                  <a:lnTo>
                    <a:pt x="317" y="499"/>
                  </a:lnTo>
                  <a:lnTo>
                    <a:pt x="315" y="499"/>
                  </a:lnTo>
                  <a:lnTo>
                    <a:pt x="309" y="497"/>
                  </a:lnTo>
                  <a:lnTo>
                    <a:pt x="304" y="494"/>
                  </a:lnTo>
                  <a:lnTo>
                    <a:pt x="294" y="491"/>
                  </a:lnTo>
                  <a:lnTo>
                    <a:pt x="288" y="489"/>
                  </a:lnTo>
                  <a:lnTo>
                    <a:pt x="283" y="487"/>
                  </a:lnTo>
                  <a:lnTo>
                    <a:pt x="274" y="483"/>
                  </a:lnTo>
                  <a:lnTo>
                    <a:pt x="273" y="482"/>
                  </a:lnTo>
                  <a:lnTo>
                    <a:pt x="265" y="480"/>
                  </a:lnTo>
                  <a:lnTo>
                    <a:pt x="262" y="478"/>
                  </a:lnTo>
                  <a:lnTo>
                    <a:pt x="253" y="476"/>
                  </a:lnTo>
                  <a:lnTo>
                    <a:pt x="248" y="473"/>
                  </a:lnTo>
                  <a:lnTo>
                    <a:pt x="241" y="470"/>
                  </a:lnTo>
                  <a:lnTo>
                    <a:pt x="237" y="469"/>
                  </a:lnTo>
                  <a:lnTo>
                    <a:pt x="229" y="470"/>
                  </a:lnTo>
                  <a:lnTo>
                    <a:pt x="222" y="472"/>
                  </a:lnTo>
                  <a:lnTo>
                    <a:pt x="214" y="472"/>
                  </a:lnTo>
                  <a:lnTo>
                    <a:pt x="208" y="473"/>
                  </a:lnTo>
                  <a:lnTo>
                    <a:pt x="202" y="474"/>
                  </a:lnTo>
                  <a:lnTo>
                    <a:pt x="194" y="468"/>
                  </a:lnTo>
                  <a:lnTo>
                    <a:pt x="187" y="461"/>
                  </a:lnTo>
                  <a:lnTo>
                    <a:pt x="184" y="457"/>
                  </a:lnTo>
                  <a:lnTo>
                    <a:pt x="180" y="455"/>
                  </a:lnTo>
                  <a:lnTo>
                    <a:pt x="173" y="459"/>
                  </a:lnTo>
                  <a:lnTo>
                    <a:pt x="169" y="460"/>
                  </a:lnTo>
                  <a:lnTo>
                    <a:pt x="163" y="464"/>
                  </a:lnTo>
                  <a:lnTo>
                    <a:pt x="153" y="469"/>
                  </a:lnTo>
                  <a:lnTo>
                    <a:pt x="151" y="464"/>
                  </a:lnTo>
                  <a:lnTo>
                    <a:pt x="148" y="460"/>
                  </a:lnTo>
                  <a:lnTo>
                    <a:pt x="142" y="451"/>
                  </a:lnTo>
                  <a:lnTo>
                    <a:pt x="121" y="453"/>
                  </a:lnTo>
                  <a:lnTo>
                    <a:pt x="109" y="455"/>
                  </a:lnTo>
                  <a:lnTo>
                    <a:pt x="102" y="455"/>
                  </a:lnTo>
                  <a:lnTo>
                    <a:pt x="98" y="455"/>
                  </a:lnTo>
                  <a:lnTo>
                    <a:pt x="96" y="455"/>
                  </a:lnTo>
                  <a:lnTo>
                    <a:pt x="88" y="460"/>
                  </a:lnTo>
                  <a:lnTo>
                    <a:pt x="85" y="460"/>
                  </a:lnTo>
                  <a:lnTo>
                    <a:pt x="76" y="465"/>
                  </a:lnTo>
                  <a:lnTo>
                    <a:pt x="64" y="466"/>
                  </a:lnTo>
                  <a:lnTo>
                    <a:pt x="62" y="466"/>
                  </a:lnTo>
                  <a:lnTo>
                    <a:pt x="30" y="464"/>
                  </a:lnTo>
                  <a:lnTo>
                    <a:pt x="25" y="472"/>
                  </a:lnTo>
                  <a:lnTo>
                    <a:pt x="16" y="481"/>
                  </a:lnTo>
                  <a:lnTo>
                    <a:pt x="15" y="481"/>
                  </a:lnTo>
                  <a:lnTo>
                    <a:pt x="5" y="482"/>
                  </a:lnTo>
                  <a:lnTo>
                    <a:pt x="3" y="483"/>
                  </a:lnTo>
                  <a:lnTo>
                    <a:pt x="3" y="482"/>
                  </a:lnTo>
                  <a:lnTo>
                    <a:pt x="0" y="478"/>
                  </a:lnTo>
                  <a:lnTo>
                    <a:pt x="4" y="473"/>
                  </a:lnTo>
                  <a:lnTo>
                    <a:pt x="4" y="474"/>
                  </a:lnTo>
                  <a:lnTo>
                    <a:pt x="5" y="473"/>
                  </a:lnTo>
                  <a:lnTo>
                    <a:pt x="9" y="466"/>
                  </a:lnTo>
                  <a:lnTo>
                    <a:pt x="8" y="466"/>
                  </a:lnTo>
                  <a:lnTo>
                    <a:pt x="7" y="465"/>
                  </a:lnTo>
                  <a:lnTo>
                    <a:pt x="5" y="465"/>
                  </a:lnTo>
                  <a:lnTo>
                    <a:pt x="2" y="463"/>
                  </a:lnTo>
                  <a:lnTo>
                    <a:pt x="2" y="456"/>
                  </a:lnTo>
                  <a:lnTo>
                    <a:pt x="4" y="451"/>
                  </a:lnTo>
                  <a:lnTo>
                    <a:pt x="5" y="447"/>
                  </a:lnTo>
                  <a:lnTo>
                    <a:pt x="19" y="435"/>
                  </a:lnTo>
                  <a:lnTo>
                    <a:pt x="28" y="434"/>
                  </a:lnTo>
                  <a:lnTo>
                    <a:pt x="32" y="435"/>
                  </a:lnTo>
                  <a:lnTo>
                    <a:pt x="34" y="432"/>
                  </a:lnTo>
                  <a:lnTo>
                    <a:pt x="40" y="426"/>
                  </a:lnTo>
                  <a:lnTo>
                    <a:pt x="41" y="427"/>
                  </a:lnTo>
                  <a:lnTo>
                    <a:pt x="47" y="431"/>
                  </a:lnTo>
                  <a:lnTo>
                    <a:pt x="51" y="439"/>
                  </a:lnTo>
                  <a:lnTo>
                    <a:pt x="57" y="444"/>
                  </a:lnTo>
                  <a:lnTo>
                    <a:pt x="62" y="443"/>
                  </a:lnTo>
                  <a:lnTo>
                    <a:pt x="63" y="443"/>
                  </a:lnTo>
                  <a:lnTo>
                    <a:pt x="54" y="436"/>
                  </a:lnTo>
                  <a:lnTo>
                    <a:pt x="54" y="428"/>
                  </a:lnTo>
                  <a:lnTo>
                    <a:pt x="59" y="423"/>
                  </a:lnTo>
                  <a:lnTo>
                    <a:pt x="60" y="423"/>
                  </a:lnTo>
                  <a:lnTo>
                    <a:pt x="66" y="422"/>
                  </a:lnTo>
                  <a:lnTo>
                    <a:pt x="68" y="421"/>
                  </a:lnTo>
                  <a:lnTo>
                    <a:pt x="75" y="422"/>
                  </a:lnTo>
                  <a:lnTo>
                    <a:pt x="80" y="427"/>
                  </a:lnTo>
                  <a:lnTo>
                    <a:pt x="85" y="432"/>
                  </a:lnTo>
                  <a:lnTo>
                    <a:pt x="88" y="432"/>
                  </a:lnTo>
                  <a:lnTo>
                    <a:pt x="92" y="435"/>
                  </a:lnTo>
                  <a:lnTo>
                    <a:pt x="101" y="435"/>
                  </a:lnTo>
                  <a:lnTo>
                    <a:pt x="108" y="435"/>
                  </a:lnTo>
                  <a:lnTo>
                    <a:pt x="110" y="434"/>
                  </a:lnTo>
                  <a:lnTo>
                    <a:pt x="106" y="430"/>
                  </a:lnTo>
                  <a:lnTo>
                    <a:pt x="105" y="430"/>
                  </a:lnTo>
                  <a:lnTo>
                    <a:pt x="97" y="427"/>
                  </a:lnTo>
                  <a:lnTo>
                    <a:pt x="89" y="423"/>
                  </a:lnTo>
                  <a:lnTo>
                    <a:pt x="88" y="418"/>
                  </a:lnTo>
                  <a:lnTo>
                    <a:pt x="87" y="417"/>
                  </a:lnTo>
                  <a:lnTo>
                    <a:pt x="79" y="415"/>
                  </a:lnTo>
                  <a:lnTo>
                    <a:pt x="72" y="417"/>
                  </a:lnTo>
                  <a:lnTo>
                    <a:pt x="70" y="414"/>
                  </a:lnTo>
                  <a:lnTo>
                    <a:pt x="67" y="411"/>
                  </a:lnTo>
                  <a:lnTo>
                    <a:pt x="70" y="406"/>
                  </a:lnTo>
                  <a:lnTo>
                    <a:pt x="77" y="401"/>
                  </a:lnTo>
                  <a:lnTo>
                    <a:pt x="83" y="397"/>
                  </a:lnTo>
                  <a:lnTo>
                    <a:pt x="84" y="398"/>
                  </a:lnTo>
                  <a:lnTo>
                    <a:pt x="88" y="401"/>
                  </a:lnTo>
                  <a:lnTo>
                    <a:pt x="91" y="402"/>
                  </a:lnTo>
                  <a:lnTo>
                    <a:pt x="102" y="408"/>
                  </a:lnTo>
                  <a:lnTo>
                    <a:pt x="109" y="410"/>
                  </a:lnTo>
                  <a:lnTo>
                    <a:pt x="117" y="413"/>
                  </a:lnTo>
                  <a:lnTo>
                    <a:pt x="118" y="409"/>
                  </a:lnTo>
                  <a:lnTo>
                    <a:pt x="117" y="405"/>
                  </a:lnTo>
                  <a:lnTo>
                    <a:pt x="112" y="401"/>
                  </a:lnTo>
                  <a:lnTo>
                    <a:pt x="104" y="400"/>
                  </a:lnTo>
                  <a:lnTo>
                    <a:pt x="101" y="400"/>
                  </a:lnTo>
                  <a:lnTo>
                    <a:pt x="100" y="398"/>
                  </a:lnTo>
                  <a:lnTo>
                    <a:pt x="97" y="398"/>
                  </a:lnTo>
                  <a:lnTo>
                    <a:pt x="92" y="394"/>
                  </a:lnTo>
                  <a:lnTo>
                    <a:pt x="88" y="391"/>
                  </a:lnTo>
                  <a:lnTo>
                    <a:pt x="93" y="384"/>
                  </a:lnTo>
                  <a:lnTo>
                    <a:pt x="95" y="383"/>
                  </a:lnTo>
                  <a:lnTo>
                    <a:pt x="98" y="379"/>
                  </a:lnTo>
                  <a:lnTo>
                    <a:pt x="104" y="376"/>
                  </a:lnTo>
                  <a:lnTo>
                    <a:pt x="108" y="376"/>
                  </a:lnTo>
                  <a:lnTo>
                    <a:pt x="112" y="380"/>
                  </a:lnTo>
                  <a:lnTo>
                    <a:pt x="117" y="383"/>
                  </a:lnTo>
                  <a:lnTo>
                    <a:pt x="118" y="383"/>
                  </a:lnTo>
                  <a:lnTo>
                    <a:pt x="122" y="383"/>
                  </a:lnTo>
                  <a:lnTo>
                    <a:pt x="123" y="379"/>
                  </a:lnTo>
                  <a:lnTo>
                    <a:pt x="118" y="375"/>
                  </a:lnTo>
                  <a:lnTo>
                    <a:pt x="114" y="371"/>
                  </a:lnTo>
                  <a:lnTo>
                    <a:pt x="113" y="370"/>
                  </a:lnTo>
                  <a:lnTo>
                    <a:pt x="109" y="367"/>
                  </a:lnTo>
                  <a:lnTo>
                    <a:pt x="106" y="367"/>
                  </a:lnTo>
                  <a:lnTo>
                    <a:pt x="101" y="368"/>
                  </a:lnTo>
                  <a:lnTo>
                    <a:pt x="96" y="370"/>
                  </a:lnTo>
                  <a:lnTo>
                    <a:pt x="93" y="371"/>
                  </a:lnTo>
                  <a:lnTo>
                    <a:pt x="92" y="372"/>
                  </a:lnTo>
                  <a:lnTo>
                    <a:pt x="88" y="373"/>
                  </a:lnTo>
                  <a:lnTo>
                    <a:pt x="85" y="375"/>
                  </a:lnTo>
                  <a:lnTo>
                    <a:pt x="85" y="373"/>
                  </a:lnTo>
                  <a:lnTo>
                    <a:pt x="84" y="372"/>
                  </a:lnTo>
                  <a:lnTo>
                    <a:pt x="85" y="368"/>
                  </a:lnTo>
                  <a:lnTo>
                    <a:pt x="84" y="366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9" y="359"/>
                  </a:lnTo>
                  <a:lnTo>
                    <a:pt x="95" y="358"/>
                  </a:lnTo>
                  <a:lnTo>
                    <a:pt x="91" y="353"/>
                  </a:lnTo>
                  <a:lnTo>
                    <a:pt x="88" y="353"/>
                  </a:lnTo>
                  <a:lnTo>
                    <a:pt x="85" y="354"/>
                  </a:lnTo>
                  <a:lnTo>
                    <a:pt x="87" y="349"/>
                  </a:lnTo>
                  <a:lnTo>
                    <a:pt x="87" y="347"/>
                  </a:lnTo>
                  <a:lnTo>
                    <a:pt x="88" y="346"/>
                  </a:lnTo>
                  <a:lnTo>
                    <a:pt x="91" y="341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100" y="332"/>
                  </a:lnTo>
                  <a:lnTo>
                    <a:pt x="104" y="324"/>
                  </a:lnTo>
                  <a:lnTo>
                    <a:pt x="100" y="324"/>
                  </a:lnTo>
                  <a:lnTo>
                    <a:pt x="97" y="324"/>
                  </a:lnTo>
                  <a:lnTo>
                    <a:pt x="98" y="322"/>
                  </a:lnTo>
                  <a:lnTo>
                    <a:pt x="104" y="317"/>
                  </a:lnTo>
                  <a:lnTo>
                    <a:pt x="105" y="317"/>
                  </a:lnTo>
                  <a:lnTo>
                    <a:pt x="112" y="316"/>
                  </a:lnTo>
                  <a:lnTo>
                    <a:pt x="115" y="315"/>
                  </a:lnTo>
                  <a:lnTo>
                    <a:pt x="122" y="311"/>
                  </a:lnTo>
                  <a:lnTo>
                    <a:pt x="123" y="311"/>
                  </a:lnTo>
                  <a:lnTo>
                    <a:pt x="130" y="307"/>
                  </a:lnTo>
                  <a:lnTo>
                    <a:pt x="131" y="307"/>
                  </a:lnTo>
                  <a:lnTo>
                    <a:pt x="138" y="307"/>
                  </a:lnTo>
                  <a:lnTo>
                    <a:pt x="146" y="307"/>
                  </a:lnTo>
                  <a:lnTo>
                    <a:pt x="146" y="308"/>
                  </a:lnTo>
                  <a:lnTo>
                    <a:pt x="150" y="313"/>
                  </a:lnTo>
                  <a:lnTo>
                    <a:pt x="151" y="313"/>
                  </a:lnTo>
                  <a:lnTo>
                    <a:pt x="151" y="312"/>
                  </a:lnTo>
                  <a:lnTo>
                    <a:pt x="152" y="312"/>
                  </a:lnTo>
                  <a:lnTo>
                    <a:pt x="152" y="311"/>
                  </a:lnTo>
                  <a:lnTo>
                    <a:pt x="147" y="307"/>
                  </a:lnTo>
                  <a:lnTo>
                    <a:pt x="147" y="305"/>
                  </a:lnTo>
                  <a:lnTo>
                    <a:pt x="147" y="304"/>
                  </a:lnTo>
                  <a:lnTo>
                    <a:pt x="138" y="299"/>
                  </a:lnTo>
                  <a:lnTo>
                    <a:pt x="139" y="291"/>
                  </a:lnTo>
                  <a:lnTo>
                    <a:pt x="140" y="284"/>
                  </a:lnTo>
                  <a:lnTo>
                    <a:pt x="132" y="284"/>
                  </a:lnTo>
                  <a:lnTo>
                    <a:pt x="130" y="287"/>
                  </a:lnTo>
                  <a:lnTo>
                    <a:pt x="129" y="284"/>
                  </a:lnTo>
                  <a:lnTo>
                    <a:pt x="129" y="282"/>
                  </a:lnTo>
                  <a:lnTo>
                    <a:pt x="132" y="267"/>
                  </a:lnTo>
                  <a:lnTo>
                    <a:pt x="139" y="253"/>
                  </a:lnTo>
                  <a:lnTo>
                    <a:pt x="143" y="244"/>
                  </a:lnTo>
                  <a:lnTo>
                    <a:pt x="147" y="243"/>
                  </a:lnTo>
                  <a:lnTo>
                    <a:pt x="143" y="235"/>
                  </a:lnTo>
                  <a:lnTo>
                    <a:pt x="142" y="224"/>
                  </a:lnTo>
                  <a:lnTo>
                    <a:pt x="148" y="223"/>
                  </a:lnTo>
                  <a:lnTo>
                    <a:pt x="156" y="218"/>
                  </a:lnTo>
                  <a:lnTo>
                    <a:pt x="163" y="223"/>
                  </a:lnTo>
                  <a:lnTo>
                    <a:pt x="163" y="235"/>
                  </a:lnTo>
                  <a:lnTo>
                    <a:pt x="157" y="241"/>
                  </a:lnTo>
                  <a:lnTo>
                    <a:pt x="155" y="249"/>
                  </a:lnTo>
                  <a:lnTo>
                    <a:pt x="153" y="254"/>
                  </a:lnTo>
                  <a:lnTo>
                    <a:pt x="152" y="264"/>
                  </a:lnTo>
                  <a:lnTo>
                    <a:pt x="155" y="267"/>
                  </a:lnTo>
                  <a:lnTo>
                    <a:pt x="155" y="269"/>
                  </a:lnTo>
                  <a:lnTo>
                    <a:pt x="159" y="260"/>
                  </a:lnTo>
                  <a:lnTo>
                    <a:pt x="161" y="252"/>
                  </a:lnTo>
                  <a:lnTo>
                    <a:pt x="165" y="243"/>
                  </a:lnTo>
                  <a:lnTo>
                    <a:pt x="170" y="244"/>
                  </a:lnTo>
                  <a:lnTo>
                    <a:pt x="173" y="245"/>
                  </a:lnTo>
                  <a:lnTo>
                    <a:pt x="174" y="254"/>
                  </a:lnTo>
                  <a:lnTo>
                    <a:pt x="176" y="260"/>
                  </a:lnTo>
                  <a:lnTo>
                    <a:pt x="176" y="265"/>
                  </a:lnTo>
                  <a:lnTo>
                    <a:pt x="176" y="269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76" y="284"/>
                  </a:lnTo>
                  <a:lnTo>
                    <a:pt x="177" y="283"/>
                  </a:lnTo>
                  <a:lnTo>
                    <a:pt x="180" y="279"/>
                  </a:lnTo>
                  <a:lnTo>
                    <a:pt x="181" y="270"/>
                  </a:lnTo>
                  <a:lnTo>
                    <a:pt x="182" y="261"/>
                  </a:lnTo>
                  <a:lnTo>
                    <a:pt x="182" y="260"/>
                  </a:lnTo>
                  <a:lnTo>
                    <a:pt x="182" y="258"/>
                  </a:lnTo>
                  <a:lnTo>
                    <a:pt x="182" y="253"/>
                  </a:lnTo>
                  <a:lnTo>
                    <a:pt x="186" y="261"/>
                  </a:lnTo>
                  <a:lnTo>
                    <a:pt x="187" y="262"/>
                  </a:lnTo>
                  <a:lnTo>
                    <a:pt x="190" y="269"/>
                  </a:lnTo>
                  <a:lnTo>
                    <a:pt x="194" y="275"/>
                  </a:lnTo>
                  <a:lnTo>
                    <a:pt x="197" y="277"/>
                  </a:lnTo>
                  <a:lnTo>
                    <a:pt x="199" y="274"/>
                  </a:lnTo>
                  <a:lnTo>
                    <a:pt x="199" y="270"/>
                  </a:lnTo>
                  <a:lnTo>
                    <a:pt x="199" y="269"/>
                  </a:lnTo>
                  <a:lnTo>
                    <a:pt x="195" y="264"/>
                  </a:lnTo>
                  <a:lnTo>
                    <a:pt x="193" y="260"/>
                  </a:lnTo>
                  <a:lnTo>
                    <a:pt x="194" y="257"/>
                  </a:lnTo>
                  <a:lnTo>
                    <a:pt x="199" y="257"/>
                  </a:lnTo>
                  <a:lnTo>
                    <a:pt x="210" y="257"/>
                  </a:lnTo>
                  <a:lnTo>
                    <a:pt x="212" y="258"/>
                  </a:lnTo>
                  <a:lnTo>
                    <a:pt x="212" y="261"/>
                  </a:lnTo>
                  <a:lnTo>
                    <a:pt x="215" y="265"/>
                  </a:lnTo>
                  <a:lnTo>
                    <a:pt x="222" y="266"/>
                  </a:lnTo>
                  <a:lnTo>
                    <a:pt x="225" y="265"/>
                  </a:lnTo>
                  <a:lnTo>
                    <a:pt x="223" y="261"/>
                  </a:lnTo>
                  <a:lnTo>
                    <a:pt x="222" y="260"/>
                  </a:lnTo>
                  <a:lnTo>
                    <a:pt x="219" y="254"/>
                  </a:lnTo>
                  <a:lnTo>
                    <a:pt x="215" y="253"/>
                  </a:lnTo>
                  <a:lnTo>
                    <a:pt x="214" y="252"/>
                  </a:lnTo>
                  <a:lnTo>
                    <a:pt x="205" y="252"/>
                  </a:lnTo>
                  <a:lnTo>
                    <a:pt x="189" y="245"/>
                  </a:lnTo>
                  <a:lnTo>
                    <a:pt x="184" y="236"/>
                  </a:lnTo>
                  <a:lnTo>
                    <a:pt x="177" y="227"/>
                  </a:lnTo>
                  <a:lnTo>
                    <a:pt x="173" y="227"/>
                  </a:lnTo>
                  <a:lnTo>
                    <a:pt x="172" y="223"/>
                  </a:lnTo>
                  <a:lnTo>
                    <a:pt x="173" y="216"/>
                  </a:lnTo>
                  <a:lnTo>
                    <a:pt x="170" y="211"/>
                  </a:lnTo>
                  <a:lnTo>
                    <a:pt x="172" y="209"/>
                  </a:lnTo>
                  <a:lnTo>
                    <a:pt x="174" y="207"/>
                  </a:lnTo>
                  <a:lnTo>
                    <a:pt x="181" y="205"/>
                  </a:lnTo>
                  <a:lnTo>
                    <a:pt x="193" y="201"/>
                  </a:lnTo>
                  <a:lnTo>
                    <a:pt x="199" y="198"/>
                  </a:lnTo>
                  <a:lnTo>
                    <a:pt x="202" y="197"/>
                  </a:lnTo>
                  <a:lnTo>
                    <a:pt x="205" y="194"/>
                  </a:lnTo>
                  <a:lnTo>
                    <a:pt x="208" y="205"/>
                  </a:lnTo>
                  <a:lnTo>
                    <a:pt x="207" y="209"/>
                  </a:lnTo>
                  <a:lnTo>
                    <a:pt x="206" y="211"/>
                  </a:lnTo>
                  <a:lnTo>
                    <a:pt x="211" y="212"/>
                  </a:lnTo>
                  <a:lnTo>
                    <a:pt x="212" y="219"/>
                  </a:lnTo>
                  <a:lnTo>
                    <a:pt x="214" y="223"/>
                  </a:lnTo>
                  <a:lnTo>
                    <a:pt x="219" y="229"/>
                  </a:lnTo>
                  <a:lnTo>
                    <a:pt x="222" y="239"/>
                  </a:lnTo>
                  <a:lnTo>
                    <a:pt x="228" y="246"/>
                  </a:lnTo>
                  <a:lnTo>
                    <a:pt x="239" y="250"/>
                  </a:lnTo>
                  <a:lnTo>
                    <a:pt x="248" y="246"/>
                  </a:lnTo>
                  <a:lnTo>
                    <a:pt x="254" y="250"/>
                  </a:lnTo>
                  <a:lnTo>
                    <a:pt x="256" y="256"/>
                  </a:lnTo>
                  <a:lnTo>
                    <a:pt x="253" y="262"/>
                  </a:lnTo>
                  <a:lnTo>
                    <a:pt x="249" y="273"/>
                  </a:lnTo>
                  <a:lnTo>
                    <a:pt x="250" y="278"/>
                  </a:lnTo>
                  <a:lnTo>
                    <a:pt x="256" y="279"/>
                  </a:lnTo>
                  <a:lnTo>
                    <a:pt x="258" y="275"/>
                  </a:lnTo>
                  <a:lnTo>
                    <a:pt x="266" y="278"/>
                  </a:lnTo>
                  <a:lnTo>
                    <a:pt x="270" y="278"/>
                  </a:lnTo>
                  <a:lnTo>
                    <a:pt x="275" y="281"/>
                  </a:lnTo>
                  <a:lnTo>
                    <a:pt x="275" y="278"/>
                  </a:lnTo>
                  <a:lnTo>
                    <a:pt x="275" y="275"/>
                  </a:lnTo>
                  <a:lnTo>
                    <a:pt x="270" y="273"/>
                  </a:lnTo>
                  <a:lnTo>
                    <a:pt x="269" y="271"/>
                  </a:lnTo>
                  <a:lnTo>
                    <a:pt x="263" y="266"/>
                  </a:lnTo>
                  <a:lnTo>
                    <a:pt x="263" y="264"/>
                  </a:lnTo>
                  <a:lnTo>
                    <a:pt x="262" y="257"/>
                  </a:lnTo>
                  <a:lnTo>
                    <a:pt x="261" y="248"/>
                  </a:lnTo>
                  <a:lnTo>
                    <a:pt x="258" y="244"/>
                  </a:lnTo>
                  <a:lnTo>
                    <a:pt x="257" y="241"/>
                  </a:lnTo>
                  <a:lnTo>
                    <a:pt x="252" y="239"/>
                  </a:lnTo>
                  <a:lnTo>
                    <a:pt x="244" y="237"/>
                  </a:lnTo>
                  <a:lnTo>
                    <a:pt x="233" y="240"/>
                  </a:lnTo>
                  <a:lnTo>
                    <a:pt x="228" y="233"/>
                  </a:lnTo>
                  <a:lnTo>
                    <a:pt x="227" y="226"/>
                  </a:lnTo>
                  <a:lnTo>
                    <a:pt x="220" y="220"/>
                  </a:lnTo>
                  <a:lnTo>
                    <a:pt x="220" y="212"/>
                  </a:lnTo>
                  <a:lnTo>
                    <a:pt x="222" y="210"/>
                  </a:lnTo>
                  <a:lnTo>
                    <a:pt x="222" y="205"/>
                  </a:lnTo>
                  <a:lnTo>
                    <a:pt x="224" y="203"/>
                  </a:lnTo>
                  <a:lnTo>
                    <a:pt x="228" y="198"/>
                  </a:lnTo>
                  <a:lnTo>
                    <a:pt x="229" y="197"/>
                  </a:lnTo>
                  <a:lnTo>
                    <a:pt x="235" y="195"/>
                  </a:lnTo>
                  <a:lnTo>
                    <a:pt x="237" y="199"/>
                  </a:lnTo>
                  <a:lnTo>
                    <a:pt x="241" y="206"/>
                  </a:lnTo>
                  <a:lnTo>
                    <a:pt x="242" y="205"/>
                  </a:lnTo>
                  <a:lnTo>
                    <a:pt x="245" y="202"/>
                  </a:lnTo>
                  <a:lnTo>
                    <a:pt x="240" y="195"/>
                  </a:lnTo>
                  <a:lnTo>
                    <a:pt x="236" y="190"/>
                  </a:lnTo>
                  <a:lnTo>
                    <a:pt x="236" y="188"/>
                  </a:lnTo>
                  <a:lnTo>
                    <a:pt x="231" y="190"/>
                  </a:lnTo>
                  <a:lnTo>
                    <a:pt x="228" y="192"/>
                  </a:lnTo>
                  <a:lnTo>
                    <a:pt x="223" y="195"/>
                  </a:lnTo>
                  <a:lnTo>
                    <a:pt x="223" y="197"/>
                  </a:lnTo>
                  <a:lnTo>
                    <a:pt x="223" y="199"/>
                  </a:lnTo>
                  <a:lnTo>
                    <a:pt x="223" y="201"/>
                  </a:lnTo>
                  <a:lnTo>
                    <a:pt x="220" y="202"/>
                  </a:lnTo>
                  <a:lnTo>
                    <a:pt x="218" y="199"/>
                  </a:lnTo>
                  <a:lnTo>
                    <a:pt x="216" y="194"/>
                  </a:lnTo>
                  <a:lnTo>
                    <a:pt x="214" y="188"/>
                  </a:lnTo>
                  <a:lnTo>
                    <a:pt x="214" y="182"/>
                  </a:lnTo>
                  <a:lnTo>
                    <a:pt x="215" y="178"/>
                  </a:lnTo>
                  <a:lnTo>
                    <a:pt x="218" y="172"/>
                  </a:lnTo>
                  <a:lnTo>
                    <a:pt x="222" y="167"/>
                  </a:lnTo>
                  <a:lnTo>
                    <a:pt x="223" y="164"/>
                  </a:lnTo>
                  <a:lnTo>
                    <a:pt x="227" y="156"/>
                  </a:lnTo>
                  <a:lnTo>
                    <a:pt x="227" y="144"/>
                  </a:lnTo>
                  <a:lnTo>
                    <a:pt x="229" y="143"/>
                  </a:lnTo>
                  <a:lnTo>
                    <a:pt x="232" y="142"/>
                  </a:lnTo>
                  <a:lnTo>
                    <a:pt x="241" y="135"/>
                  </a:lnTo>
                  <a:lnTo>
                    <a:pt x="254" y="131"/>
                  </a:lnTo>
                  <a:lnTo>
                    <a:pt x="267" y="126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83" y="127"/>
                  </a:lnTo>
                  <a:lnTo>
                    <a:pt x="280" y="135"/>
                  </a:lnTo>
                  <a:lnTo>
                    <a:pt x="280" y="138"/>
                  </a:lnTo>
                  <a:lnTo>
                    <a:pt x="280" y="140"/>
                  </a:lnTo>
                  <a:lnTo>
                    <a:pt x="279" y="148"/>
                  </a:lnTo>
                  <a:lnTo>
                    <a:pt x="277" y="160"/>
                  </a:lnTo>
                  <a:lnTo>
                    <a:pt x="277" y="161"/>
                  </a:lnTo>
                  <a:lnTo>
                    <a:pt x="282" y="163"/>
                  </a:lnTo>
                  <a:lnTo>
                    <a:pt x="283" y="172"/>
                  </a:lnTo>
                  <a:lnTo>
                    <a:pt x="282" y="180"/>
                  </a:lnTo>
                  <a:lnTo>
                    <a:pt x="282" y="185"/>
                  </a:lnTo>
                  <a:lnTo>
                    <a:pt x="280" y="189"/>
                  </a:lnTo>
                  <a:lnTo>
                    <a:pt x="279" y="197"/>
                  </a:lnTo>
                  <a:lnTo>
                    <a:pt x="280" y="205"/>
                  </a:lnTo>
                  <a:lnTo>
                    <a:pt x="282" y="207"/>
                  </a:lnTo>
                  <a:lnTo>
                    <a:pt x="279" y="214"/>
                  </a:lnTo>
                  <a:lnTo>
                    <a:pt x="274" y="220"/>
                  </a:lnTo>
                  <a:lnTo>
                    <a:pt x="269" y="228"/>
                  </a:lnTo>
                  <a:lnTo>
                    <a:pt x="266" y="235"/>
                  </a:lnTo>
                  <a:lnTo>
                    <a:pt x="273" y="232"/>
                  </a:lnTo>
                  <a:lnTo>
                    <a:pt x="278" y="224"/>
                  </a:lnTo>
                  <a:lnTo>
                    <a:pt x="283" y="226"/>
                  </a:lnTo>
                  <a:lnTo>
                    <a:pt x="286" y="220"/>
                  </a:lnTo>
                  <a:lnTo>
                    <a:pt x="284" y="216"/>
                  </a:lnTo>
                  <a:lnTo>
                    <a:pt x="288" y="207"/>
                  </a:lnTo>
                  <a:lnTo>
                    <a:pt x="287" y="201"/>
                  </a:lnTo>
                  <a:lnTo>
                    <a:pt x="290" y="194"/>
                  </a:lnTo>
                  <a:lnTo>
                    <a:pt x="288" y="185"/>
                  </a:lnTo>
                  <a:lnTo>
                    <a:pt x="288" y="176"/>
                  </a:lnTo>
                  <a:lnTo>
                    <a:pt x="290" y="174"/>
                  </a:lnTo>
                  <a:lnTo>
                    <a:pt x="292" y="176"/>
                  </a:lnTo>
                  <a:lnTo>
                    <a:pt x="299" y="177"/>
                  </a:lnTo>
                  <a:lnTo>
                    <a:pt x="311" y="181"/>
                  </a:lnTo>
                  <a:lnTo>
                    <a:pt x="316" y="181"/>
                  </a:lnTo>
                  <a:lnTo>
                    <a:pt x="324" y="180"/>
                  </a:lnTo>
                  <a:lnTo>
                    <a:pt x="321" y="177"/>
                  </a:lnTo>
                  <a:lnTo>
                    <a:pt x="311" y="177"/>
                  </a:lnTo>
                  <a:lnTo>
                    <a:pt x="303" y="173"/>
                  </a:lnTo>
                  <a:lnTo>
                    <a:pt x="296" y="169"/>
                  </a:lnTo>
                  <a:lnTo>
                    <a:pt x="294" y="163"/>
                  </a:lnTo>
                  <a:lnTo>
                    <a:pt x="292" y="160"/>
                  </a:lnTo>
                  <a:lnTo>
                    <a:pt x="290" y="156"/>
                  </a:lnTo>
                  <a:lnTo>
                    <a:pt x="291" y="147"/>
                  </a:lnTo>
                  <a:lnTo>
                    <a:pt x="295" y="142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4" y="129"/>
                  </a:lnTo>
                  <a:lnTo>
                    <a:pt x="307" y="127"/>
                  </a:lnTo>
                  <a:lnTo>
                    <a:pt x="308" y="127"/>
                  </a:lnTo>
                  <a:lnTo>
                    <a:pt x="309" y="114"/>
                  </a:lnTo>
                  <a:lnTo>
                    <a:pt x="313" y="101"/>
                  </a:lnTo>
                  <a:lnTo>
                    <a:pt x="315" y="92"/>
                  </a:lnTo>
                  <a:lnTo>
                    <a:pt x="317" y="87"/>
                  </a:lnTo>
                  <a:lnTo>
                    <a:pt x="317" y="85"/>
                  </a:lnTo>
                  <a:lnTo>
                    <a:pt x="318" y="89"/>
                  </a:lnTo>
                  <a:lnTo>
                    <a:pt x="322" y="88"/>
                  </a:lnTo>
                  <a:lnTo>
                    <a:pt x="326" y="78"/>
                  </a:lnTo>
                  <a:lnTo>
                    <a:pt x="329" y="75"/>
                  </a:lnTo>
                  <a:lnTo>
                    <a:pt x="334" y="82"/>
                  </a:lnTo>
                  <a:lnTo>
                    <a:pt x="339" y="91"/>
                  </a:lnTo>
                  <a:lnTo>
                    <a:pt x="342" y="100"/>
                  </a:lnTo>
                  <a:lnTo>
                    <a:pt x="338" y="116"/>
                  </a:lnTo>
                  <a:lnTo>
                    <a:pt x="337" y="130"/>
                  </a:lnTo>
                  <a:lnTo>
                    <a:pt x="337" y="134"/>
                  </a:lnTo>
                  <a:lnTo>
                    <a:pt x="335" y="146"/>
                  </a:lnTo>
                  <a:lnTo>
                    <a:pt x="334" y="154"/>
                  </a:lnTo>
                  <a:lnTo>
                    <a:pt x="339" y="160"/>
                  </a:lnTo>
                  <a:lnTo>
                    <a:pt x="342" y="169"/>
                  </a:lnTo>
                  <a:lnTo>
                    <a:pt x="339" y="177"/>
                  </a:lnTo>
                  <a:lnTo>
                    <a:pt x="334" y="180"/>
                  </a:lnTo>
                  <a:lnTo>
                    <a:pt x="333" y="188"/>
                  </a:lnTo>
                  <a:lnTo>
                    <a:pt x="335" y="197"/>
                  </a:lnTo>
                  <a:lnTo>
                    <a:pt x="337" y="205"/>
                  </a:lnTo>
                  <a:lnTo>
                    <a:pt x="332" y="210"/>
                  </a:lnTo>
                  <a:lnTo>
                    <a:pt x="330" y="220"/>
                  </a:lnTo>
                  <a:lnTo>
                    <a:pt x="329" y="224"/>
                  </a:lnTo>
                  <a:lnTo>
                    <a:pt x="326" y="232"/>
                  </a:lnTo>
                  <a:lnTo>
                    <a:pt x="316" y="239"/>
                  </a:lnTo>
                  <a:lnTo>
                    <a:pt x="315" y="245"/>
                  </a:lnTo>
                  <a:lnTo>
                    <a:pt x="309" y="262"/>
                  </a:lnTo>
                  <a:lnTo>
                    <a:pt x="315" y="257"/>
                  </a:lnTo>
                  <a:lnTo>
                    <a:pt x="317" y="256"/>
                  </a:lnTo>
                  <a:lnTo>
                    <a:pt x="318" y="253"/>
                  </a:lnTo>
                  <a:lnTo>
                    <a:pt x="328" y="236"/>
                  </a:lnTo>
                  <a:lnTo>
                    <a:pt x="335" y="229"/>
                  </a:lnTo>
                  <a:lnTo>
                    <a:pt x="338" y="228"/>
                  </a:lnTo>
                  <a:lnTo>
                    <a:pt x="341" y="227"/>
                  </a:lnTo>
                  <a:lnTo>
                    <a:pt x="341" y="226"/>
                  </a:lnTo>
                  <a:lnTo>
                    <a:pt x="343" y="215"/>
                  </a:lnTo>
                  <a:lnTo>
                    <a:pt x="345" y="210"/>
                  </a:lnTo>
                  <a:lnTo>
                    <a:pt x="350" y="180"/>
                  </a:lnTo>
                  <a:lnTo>
                    <a:pt x="354" y="176"/>
                  </a:lnTo>
                  <a:lnTo>
                    <a:pt x="356" y="180"/>
                  </a:lnTo>
                  <a:lnTo>
                    <a:pt x="358" y="181"/>
                  </a:lnTo>
                  <a:lnTo>
                    <a:pt x="360" y="185"/>
                  </a:lnTo>
                  <a:lnTo>
                    <a:pt x="362" y="186"/>
                  </a:lnTo>
                  <a:lnTo>
                    <a:pt x="366" y="185"/>
                  </a:lnTo>
                  <a:lnTo>
                    <a:pt x="371" y="192"/>
                  </a:lnTo>
                  <a:lnTo>
                    <a:pt x="375" y="194"/>
                  </a:lnTo>
                  <a:lnTo>
                    <a:pt x="380" y="195"/>
                  </a:lnTo>
                  <a:lnTo>
                    <a:pt x="389" y="198"/>
                  </a:lnTo>
                  <a:lnTo>
                    <a:pt x="390" y="195"/>
                  </a:lnTo>
                  <a:lnTo>
                    <a:pt x="387" y="188"/>
                  </a:lnTo>
                  <a:lnTo>
                    <a:pt x="379" y="189"/>
                  </a:lnTo>
                  <a:lnTo>
                    <a:pt x="375" y="186"/>
                  </a:lnTo>
                  <a:lnTo>
                    <a:pt x="371" y="185"/>
                  </a:lnTo>
                  <a:lnTo>
                    <a:pt x="366" y="176"/>
                  </a:lnTo>
                  <a:lnTo>
                    <a:pt x="360" y="172"/>
                  </a:lnTo>
                  <a:lnTo>
                    <a:pt x="359" y="171"/>
                  </a:lnTo>
                  <a:lnTo>
                    <a:pt x="355" y="168"/>
                  </a:lnTo>
                  <a:lnTo>
                    <a:pt x="355" y="157"/>
                  </a:lnTo>
                  <a:lnTo>
                    <a:pt x="355" y="155"/>
                  </a:lnTo>
                  <a:lnTo>
                    <a:pt x="355" y="152"/>
                  </a:lnTo>
                  <a:lnTo>
                    <a:pt x="355" y="150"/>
                  </a:lnTo>
                  <a:lnTo>
                    <a:pt x="356" y="143"/>
                  </a:lnTo>
                  <a:lnTo>
                    <a:pt x="355" y="134"/>
                  </a:lnTo>
                  <a:lnTo>
                    <a:pt x="351" y="130"/>
                  </a:lnTo>
                  <a:lnTo>
                    <a:pt x="351" y="129"/>
                  </a:lnTo>
                  <a:lnTo>
                    <a:pt x="354" y="127"/>
                  </a:lnTo>
                  <a:lnTo>
                    <a:pt x="358" y="126"/>
                  </a:lnTo>
                  <a:lnTo>
                    <a:pt x="368" y="121"/>
                  </a:lnTo>
                  <a:lnTo>
                    <a:pt x="372" y="118"/>
                  </a:lnTo>
                  <a:lnTo>
                    <a:pt x="376" y="114"/>
                  </a:lnTo>
                  <a:lnTo>
                    <a:pt x="379" y="108"/>
                  </a:lnTo>
                  <a:lnTo>
                    <a:pt x="379" y="106"/>
                  </a:lnTo>
                  <a:lnTo>
                    <a:pt x="379" y="97"/>
                  </a:lnTo>
                  <a:lnTo>
                    <a:pt x="380" y="92"/>
                  </a:lnTo>
                  <a:lnTo>
                    <a:pt x="383" y="87"/>
                  </a:lnTo>
                  <a:lnTo>
                    <a:pt x="385" y="85"/>
                  </a:lnTo>
                  <a:lnTo>
                    <a:pt x="389" y="82"/>
                  </a:lnTo>
                  <a:lnTo>
                    <a:pt x="397" y="75"/>
                  </a:lnTo>
                  <a:lnTo>
                    <a:pt x="401" y="74"/>
                  </a:lnTo>
                  <a:lnTo>
                    <a:pt x="400" y="79"/>
                  </a:lnTo>
                  <a:lnTo>
                    <a:pt x="396" y="85"/>
                  </a:lnTo>
                  <a:lnTo>
                    <a:pt x="394" y="87"/>
                  </a:lnTo>
                  <a:lnTo>
                    <a:pt x="390" y="92"/>
                  </a:lnTo>
                  <a:lnTo>
                    <a:pt x="384" y="100"/>
                  </a:lnTo>
                  <a:lnTo>
                    <a:pt x="387" y="102"/>
                  </a:lnTo>
                  <a:lnTo>
                    <a:pt x="393" y="102"/>
                  </a:lnTo>
                  <a:lnTo>
                    <a:pt x="390" y="108"/>
                  </a:lnTo>
                  <a:lnTo>
                    <a:pt x="390" y="109"/>
                  </a:lnTo>
                  <a:lnTo>
                    <a:pt x="393" y="114"/>
                  </a:lnTo>
                  <a:lnTo>
                    <a:pt x="397" y="121"/>
                  </a:lnTo>
                  <a:lnTo>
                    <a:pt x="400" y="118"/>
                  </a:lnTo>
                  <a:lnTo>
                    <a:pt x="404" y="116"/>
                  </a:lnTo>
                  <a:lnTo>
                    <a:pt x="398" y="110"/>
                  </a:lnTo>
                  <a:lnTo>
                    <a:pt x="402" y="104"/>
                  </a:lnTo>
                  <a:lnTo>
                    <a:pt x="401" y="96"/>
                  </a:lnTo>
                  <a:lnTo>
                    <a:pt x="405" y="92"/>
                  </a:lnTo>
                  <a:lnTo>
                    <a:pt x="414" y="95"/>
                  </a:lnTo>
                  <a:lnTo>
                    <a:pt x="410" y="104"/>
                  </a:lnTo>
                  <a:lnTo>
                    <a:pt x="410" y="110"/>
                  </a:lnTo>
                  <a:lnTo>
                    <a:pt x="414" y="108"/>
                  </a:lnTo>
                  <a:lnTo>
                    <a:pt x="415" y="108"/>
                  </a:lnTo>
                  <a:lnTo>
                    <a:pt x="417" y="99"/>
                  </a:lnTo>
                  <a:lnTo>
                    <a:pt x="418" y="93"/>
                  </a:lnTo>
                  <a:lnTo>
                    <a:pt x="414" y="88"/>
                  </a:lnTo>
                  <a:lnTo>
                    <a:pt x="414" y="84"/>
                  </a:lnTo>
                  <a:lnTo>
                    <a:pt x="423" y="85"/>
                  </a:lnTo>
                  <a:lnTo>
                    <a:pt x="425" y="80"/>
                  </a:lnTo>
                  <a:lnTo>
                    <a:pt x="413" y="76"/>
                  </a:lnTo>
                  <a:lnTo>
                    <a:pt x="414" y="65"/>
                  </a:lnTo>
                  <a:lnTo>
                    <a:pt x="415" y="55"/>
                  </a:lnTo>
                  <a:lnTo>
                    <a:pt x="422" y="54"/>
                  </a:lnTo>
                  <a:lnTo>
                    <a:pt x="428" y="53"/>
                  </a:lnTo>
                  <a:lnTo>
                    <a:pt x="434" y="55"/>
                  </a:lnTo>
                  <a:lnTo>
                    <a:pt x="440" y="62"/>
                  </a:lnTo>
                  <a:lnTo>
                    <a:pt x="443" y="67"/>
                  </a:lnTo>
                  <a:lnTo>
                    <a:pt x="443" y="68"/>
                  </a:lnTo>
                  <a:lnTo>
                    <a:pt x="447" y="75"/>
                  </a:lnTo>
                  <a:lnTo>
                    <a:pt x="452" y="83"/>
                  </a:lnTo>
                  <a:lnTo>
                    <a:pt x="459" y="84"/>
                  </a:lnTo>
                  <a:lnTo>
                    <a:pt x="465" y="85"/>
                  </a:lnTo>
                  <a:lnTo>
                    <a:pt x="473" y="95"/>
                  </a:lnTo>
                  <a:lnTo>
                    <a:pt x="474" y="96"/>
                  </a:lnTo>
                  <a:lnTo>
                    <a:pt x="481" y="105"/>
                  </a:lnTo>
                  <a:lnTo>
                    <a:pt x="490" y="117"/>
                  </a:lnTo>
                  <a:lnTo>
                    <a:pt x="494" y="120"/>
                  </a:lnTo>
                  <a:lnTo>
                    <a:pt x="489" y="121"/>
                  </a:lnTo>
                  <a:lnTo>
                    <a:pt x="498" y="122"/>
                  </a:lnTo>
                  <a:lnTo>
                    <a:pt x="502" y="121"/>
                  </a:lnTo>
                  <a:lnTo>
                    <a:pt x="503" y="116"/>
                  </a:lnTo>
                  <a:lnTo>
                    <a:pt x="495" y="112"/>
                  </a:lnTo>
                  <a:lnTo>
                    <a:pt x="499" y="109"/>
                  </a:lnTo>
                  <a:lnTo>
                    <a:pt x="498" y="109"/>
                  </a:lnTo>
                  <a:lnTo>
                    <a:pt x="485" y="99"/>
                  </a:lnTo>
                  <a:lnTo>
                    <a:pt x="480" y="95"/>
                  </a:lnTo>
                  <a:lnTo>
                    <a:pt x="478" y="95"/>
                  </a:lnTo>
                  <a:lnTo>
                    <a:pt x="480" y="93"/>
                  </a:lnTo>
                  <a:lnTo>
                    <a:pt x="486" y="93"/>
                  </a:lnTo>
                  <a:lnTo>
                    <a:pt x="490" y="91"/>
                  </a:lnTo>
                  <a:lnTo>
                    <a:pt x="491" y="91"/>
                  </a:lnTo>
                  <a:lnTo>
                    <a:pt x="480" y="87"/>
                  </a:lnTo>
                  <a:lnTo>
                    <a:pt x="477" y="78"/>
                  </a:lnTo>
                  <a:lnTo>
                    <a:pt x="474" y="66"/>
                  </a:lnTo>
                  <a:lnTo>
                    <a:pt x="476" y="66"/>
                  </a:lnTo>
                  <a:lnTo>
                    <a:pt x="478" y="63"/>
                  </a:lnTo>
                  <a:lnTo>
                    <a:pt x="474" y="57"/>
                  </a:lnTo>
                  <a:lnTo>
                    <a:pt x="481" y="54"/>
                  </a:lnTo>
                  <a:lnTo>
                    <a:pt x="483" y="65"/>
                  </a:lnTo>
                  <a:lnTo>
                    <a:pt x="490" y="68"/>
                  </a:lnTo>
                  <a:lnTo>
                    <a:pt x="489" y="62"/>
                  </a:lnTo>
                  <a:lnTo>
                    <a:pt x="487" y="53"/>
                  </a:lnTo>
                  <a:lnTo>
                    <a:pt x="485" y="48"/>
                  </a:lnTo>
                  <a:lnTo>
                    <a:pt x="486" y="46"/>
                  </a:lnTo>
                  <a:lnTo>
                    <a:pt x="491" y="42"/>
                  </a:lnTo>
                  <a:lnTo>
                    <a:pt x="486" y="44"/>
                  </a:lnTo>
                  <a:lnTo>
                    <a:pt x="480" y="45"/>
                  </a:lnTo>
                  <a:lnTo>
                    <a:pt x="469" y="50"/>
                  </a:lnTo>
                  <a:lnTo>
                    <a:pt x="464" y="42"/>
                  </a:lnTo>
                  <a:lnTo>
                    <a:pt x="473" y="36"/>
                  </a:lnTo>
                  <a:lnTo>
                    <a:pt x="482" y="32"/>
                  </a:lnTo>
                  <a:lnTo>
                    <a:pt x="486" y="24"/>
                  </a:lnTo>
                  <a:lnTo>
                    <a:pt x="486" y="17"/>
                  </a:lnTo>
                  <a:lnTo>
                    <a:pt x="474" y="30"/>
                  </a:lnTo>
                  <a:lnTo>
                    <a:pt x="464" y="30"/>
                  </a:lnTo>
                  <a:lnTo>
                    <a:pt x="456" y="41"/>
                  </a:lnTo>
                  <a:lnTo>
                    <a:pt x="445" y="33"/>
                  </a:lnTo>
                  <a:lnTo>
                    <a:pt x="442" y="27"/>
                  </a:lnTo>
                  <a:lnTo>
                    <a:pt x="439" y="33"/>
                  </a:lnTo>
                  <a:lnTo>
                    <a:pt x="431" y="30"/>
                  </a:lnTo>
                  <a:lnTo>
                    <a:pt x="427" y="19"/>
                  </a:lnTo>
                  <a:lnTo>
                    <a:pt x="432" y="12"/>
                  </a:lnTo>
                  <a:lnTo>
                    <a:pt x="430" y="10"/>
                  </a:lnTo>
                  <a:lnTo>
                    <a:pt x="417" y="15"/>
                  </a:lnTo>
                  <a:lnTo>
                    <a:pt x="410" y="10"/>
                  </a:lnTo>
                  <a:lnTo>
                    <a:pt x="407" y="7"/>
                  </a:lnTo>
                  <a:lnTo>
                    <a:pt x="404" y="2"/>
                  </a:lnTo>
                  <a:lnTo>
                    <a:pt x="405" y="0"/>
                  </a:lnTo>
                  <a:lnTo>
                    <a:pt x="411" y="2"/>
                  </a:lnTo>
                  <a:lnTo>
                    <a:pt x="423" y="7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79" name="Freeform 1472"/>
            <p:cNvSpPr>
              <a:spLocks/>
            </p:cNvSpPr>
            <p:nvPr/>
          </p:nvSpPr>
          <p:spPr bwMode="auto">
            <a:xfrm>
              <a:off x="4546" y="786"/>
              <a:ext cx="51" cy="62"/>
            </a:xfrm>
            <a:custGeom>
              <a:avLst/>
              <a:gdLst>
                <a:gd name="T0" fmla="*/ 22 w 51"/>
                <a:gd name="T1" fmla="*/ 32 h 62"/>
                <a:gd name="T2" fmla="*/ 26 w 51"/>
                <a:gd name="T3" fmla="*/ 33 h 62"/>
                <a:gd name="T4" fmla="*/ 29 w 51"/>
                <a:gd name="T5" fmla="*/ 23 h 62"/>
                <a:gd name="T6" fmla="*/ 35 w 51"/>
                <a:gd name="T7" fmla="*/ 25 h 62"/>
                <a:gd name="T8" fmla="*/ 35 w 51"/>
                <a:gd name="T9" fmla="*/ 33 h 62"/>
                <a:gd name="T10" fmla="*/ 51 w 51"/>
                <a:gd name="T11" fmla="*/ 48 h 62"/>
                <a:gd name="T12" fmla="*/ 41 w 51"/>
                <a:gd name="T13" fmla="*/ 61 h 62"/>
                <a:gd name="T14" fmla="*/ 41 w 51"/>
                <a:gd name="T15" fmla="*/ 62 h 62"/>
                <a:gd name="T16" fmla="*/ 31 w 51"/>
                <a:gd name="T17" fmla="*/ 61 h 62"/>
                <a:gd name="T18" fmla="*/ 24 w 51"/>
                <a:gd name="T19" fmla="*/ 61 h 62"/>
                <a:gd name="T20" fmla="*/ 10 w 51"/>
                <a:gd name="T21" fmla="*/ 28 h 62"/>
                <a:gd name="T22" fmla="*/ 0 w 51"/>
                <a:gd name="T23" fmla="*/ 20 h 62"/>
                <a:gd name="T24" fmla="*/ 1 w 51"/>
                <a:gd name="T25" fmla="*/ 11 h 62"/>
                <a:gd name="T26" fmla="*/ 1 w 51"/>
                <a:gd name="T27" fmla="*/ 10 h 62"/>
                <a:gd name="T28" fmla="*/ 8 w 51"/>
                <a:gd name="T29" fmla="*/ 0 h 62"/>
                <a:gd name="T30" fmla="*/ 13 w 51"/>
                <a:gd name="T31" fmla="*/ 6 h 62"/>
                <a:gd name="T32" fmla="*/ 13 w 51"/>
                <a:gd name="T33" fmla="*/ 11 h 62"/>
                <a:gd name="T34" fmla="*/ 13 w 51"/>
                <a:gd name="T35" fmla="*/ 14 h 62"/>
                <a:gd name="T36" fmla="*/ 21 w 51"/>
                <a:gd name="T37" fmla="*/ 21 h 62"/>
                <a:gd name="T38" fmla="*/ 22 w 51"/>
                <a:gd name="T39" fmla="*/ 32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62"/>
                <a:gd name="T62" fmla="*/ 51 w 51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62">
                  <a:moveTo>
                    <a:pt x="22" y="32"/>
                  </a:moveTo>
                  <a:lnTo>
                    <a:pt x="26" y="33"/>
                  </a:lnTo>
                  <a:lnTo>
                    <a:pt x="29" y="2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51" y="48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31" y="61"/>
                  </a:lnTo>
                  <a:lnTo>
                    <a:pt x="24" y="61"/>
                  </a:lnTo>
                  <a:lnTo>
                    <a:pt x="10" y="28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2" y="32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0" name="Freeform 1473"/>
            <p:cNvSpPr>
              <a:spLocks/>
            </p:cNvSpPr>
            <p:nvPr/>
          </p:nvSpPr>
          <p:spPr bwMode="auto">
            <a:xfrm>
              <a:off x="4732" y="742"/>
              <a:ext cx="18" cy="33"/>
            </a:xfrm>
            <a:custGeom>
              <a:avLst/>
              <a:gdLst>
                <a:gd name="T0" fmla="*/ 9 w 18"/>
                <a:gd name="T1" fmla="*/ 31 h 33"/>
                <a:gd name="T2" fmla="*/ 9 w 18"/>
                <a:gd name="T3" fmla="*/ 33 h 33"/>
                <a:gd name="T4" fmla="*/ 9 w 18"/>
                <a:gd name="T5" fmla="*/ 31 h 33"/>
                <a:gd name="T6" fmla="*/ 3 w 18"/>
                <a:gd name="T7" fmla="*/ 27 h 33"/>
                <a:gd name="T8" fmla="*/ 4 w 18"/>
                <a:gd name="T9" fmla="*/ 14 h 33"/>
                <a:gd name="T10" fmla="*/ 5 w 18"/>
                <a:gd name="T11" fmla="*/ 13 h 33"/>
                <a:gd name="T12" fmla="*/ 0 w 18"/>
                <a:gd name="T13" fmla="*/ 8 h 33"/>
                <a:gd name="T14" fmla="*/ 5 w 18"/>
                <a:gd name="T15" fmla="*/ 0 h 33"/>
                <a:gd name="T16" fmla="*/ 18 w 18"/>
                <a:gd name="T17" fmla="*/ 12 h 33"/>
                <a:gd name="T18" fmla="*/ 9 w 18"/>
                <a:gd name="T19" fmla="*/ 31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3"/>
                <a:gd name="T32" fmla="*/ 18 w 18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3">
                  <a:moveTo>
                    <a:pt x="9" y="31"/>
                  </a:moveTo>
                  <a:lnTo>
                    <a:pt x="9" y="33"/>
                  </a:lnTo>
                  <a:lnTo>
                    <a:pt x="9" y="31"/>
                  </a:lnTo>
                  <a:lnTo>
                    <a:pt x="3" y="2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0" y="8"/>
                  </a:lnTo>
                  <a:lnTo>
                    <a:pt x="5" y="0"/>
                  </a:lnTo>
                  <a:lnTo>
                    <a:pt x="18" y="12"/>
                  </a:lnTo>
                  <a:lnTo>
                    <a:pt x="9" y="31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1" name="Freeform 1474"/>
            <p:cNvSpPr>
              <a:spLocks/>
            </p:cNvSpPr>
            <p:nvPr/>
          </p:nvSpPr>
          <p:spPr bwMode="auto">
            <a:xfrm>
              <a:off x="5482" y="737"/>
              <a:ext cx="28" cy="40"/>
            </a:xfrm>
            <a:custGeom>
              <a:avLst/>
              <a:gdLst>
                <a:gd name="T0" fmla="*/ 20 w 28"/>
                <a:gd name="T1" fmla="*/ 10 h 40"/>
                <a:gd name="T2" fmla="*/ 17 w 28"/>
                <a:gd name="T3" fmla="*/ 15 h 40"/>
                <a:gd name="T4" fmla="*/ 25 w 28"/>
                <a:gd name="T5" fmla="*/ 14 h 40"/>
                <a:gd name="T6" fmla="*/ 28 w 28"/>
                <a:gd name="T7" fmla="*/ 21 h 40"/>
                <a:gd name="T8" fmla="*/ 9 w 28"/>
                <a:gd name="T9" fmla="*/ 38 h 40"/>
                <a:gd name="T10" fmla="*/ 11 w 28"/>
                <a:gd name="T11" fmla="*/ 39 h 40"/>
                <a:gd name="T12" fmla="*/ 0 w 28"/>
                <a:gd name="T13" fmla="*/ 40 h 40"/>
                <a:gd name="T14" fmla="*/ 7 w 28"/>
                <a:gd name="T15" fmla="*/ 23 h 40"/>
                <a:gd name="T16" fmla="*/ 2 w 28"/>
                <a:gd name="T17" fmla="*/ 2 h 40"/>
                <a:gd name="T18" fmla="*/ 16 w 28"/>
                <a:gd name="T19" fmla="*/ 0 h 40"/>
                <a:gd name="T20" fmla="*/ 20 w 28"/>
                <a:gd name="T21" fmla="*/ 1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0"/>
                <a:gd name="T35" fmla="*/ 28 w 2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0">
                  <a:moveTo>
                    <a:pt x="20" y="10"/>
                  </a:moveTo>
                  <a:lnTo>
                    <a:pt x="17" y="15"/>
                  </a:lnTo>
                  <a:lnTo>
                    <a:pt x="25" y="14"/>
                  </a:lnTo>
                  <a:lnTo>
                    <a:pt x="28" y="21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0" y="40"/>
                  </a:lnTo>
                  <a:lnTo>
                    <a:pt x="7" y="23"/>
                  </a:lnTo>
                  <a:lnTo>
                    <a:pt x="2" y="2"/>
                  </a:lnTo>
                  <a:lnTo>
                    <a:pt x="16" y="0"/>
                  </a:lnTo>
                  <a:lnTo>
                    <a:pt x="20" y="1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2" name="Freeform 1475"/>
            <p:cNvSpPr>
              <a:spLocks/>
            </p:cNvSpPr>
            <p:nvPr/>
          </p:nvSpPr>
          <p:spPr bwMode="auto">
            <a:xfrm>
              <a:off x="4796" y="734"/>
              <a:ext cx="60" cy="34"/>
            </a:xfrm>
            <a:custGeom>
              <a:avLst/>
              <a:gdLst>
                <a:gd name="T0" fmla="*/ 51 w 60"/>
                <a:gd name="T1" fmla="*/ 13 h 34"/>
                <a:gd name="T2" fmla="*/ 55 w 60"/>
                <a:gd name="T3" fmla="*/ 21 h 34"/>
                <a:gd name="T4" fmla="*/ 60 w 60"/>
                <a:gd name="T5" fmla="*/ 32 h 34"/>
                <a:gd name="T6" fmla="*/ 35 w 60"/>
                <a:gd name="T7" fmla="*/ 34 h 34"/>
                <a:gd name="T8" fmla="*/ 16 w 60"/>
                <a:gd name="T9" fmla="*/ 29 h 34"/>
                <a:gd name="T10" fmla="*/ 13 w 60"/>
                <a:gd name="T11" fmla="*/ 28 h 34"/>
                <a:gd name="T12" fmla="*/ 0 w 60"/>
                <a:gd name="T13" fmla="*/ 17 h 34"/>
                <a:gd name="T14" fmla="*/ 1 w 60"/>
                <a:gd name="T15" fmla="*/ 13 h 34"/>
                <a:gd name="T16" fmla="*/ 1 w 60"/>
                <a:gd name="T17" fmla="*/ 12 h 34"/>
                <a:gd name="T18" fmla="*/ 8 w 60"/>
                <a:gd name="T19" fmla="*/ 14 h 34"/>
                <a:gd name="T20" fmla="*/ 13 w 60"/>
                <a:gd name="T21" fmla="*/ 7 h 34"/>
                <a:gd name="T22" fmla="*/ 29 w 60"/>
                <a:gd name="T23" fmla="*/ 1 h 34"/>
                <a:gd name="T24" fmla="*/ 34 w 60"/>
                <a:gd name="T25" fmla="*/ 0 h 34"/>
                <a:gd name="T26" fmla="*/ 41 w 60"/>
                <a:gd name="T27" fmla="*/ 11 h 34"/>
                <a:gd name="T28" fmla="*/ 50 w 60"/>
                <a:gd name="T29" fmla="*/ 12 h 34"/>
                <a:gd name="T30" fmla="*/ 51 w 60"/>
                <a:gd name="T31" fmla="*/ 13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4"/>
                <a:gd name="T50" fmla="*/ 60 w 60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4">
                  <a:moveTo>
                    <a:pt x="51" y="13"/>
                  </a:moveTo>
                  <a:lnTo>
                    <a:pt x="55" y="21"/>
                  </a:lnTo>
                  <a:lnTo>
                    <a:pt x="60" y="32"/>
                  </a:lnTo>
                  <a:lnTo>
                    <a:pt x="35" y="34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8" y="14"/>
                  </a:lnTo>
                  <a:lnTo>
                    <a:pt x="13" y="7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1" y="11"/>
                  </a:lnTo>
                  <a:lnTo>
                    <a:pt x="50" y="12"/>
                  </a:lnTo>
                  <a:lnTo>
                    <a:pt x="51" y="13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3" name="Freeform 1476"/>
            <p:cNvSpPr>
              <a:spLocks/>
            </p:cNvSpPr>
            <p:nvPr/>
          </p:nvSpPr>
          <p:spPr bwMode="auto">
            <a:xfrm>
              <a:off x="4838" y="662"/>
              <a:ext cx="65" cy="94"/>
            </a:xfrm>
            <a:custGeom>
              <a:avLst/>
              <a:gdLst>
                <a:gd name="T0" fmla="*/ 63 w 65"/>
                <a:gd name="T1" fmla="*/ 29 h 94"/>
                <a:gd name="T2" fmla="*/ 65 w 65"/>
                <a:gd name="T3" fmla="*/ 45 h 94"/>
                <a:gd name="T4" fmla="*/ 63 w 65"/>
                <a:gd name="T5" fmla="*/ 47 h 94"/>
                <a:gd name="T6" fmla="*/ 52 w 65"/>
                <a:gd name="T7" fmla="*/ 60 h 94"/>
                <a:gd name="T8" fmla="*/ 39 w 65"/>
                <a:gd name="T9" fmla="*/ 76 h 94"/>
                <a:gd name="T10" fmla="*/ 45 w 65"/>
                <a:gd name="T11" fmla="*/ 81 h 94"/>
                <a:gd name="T12" fmla="*/ 42 w 65"/>
                <a:gd name="T13" fmla="*/ 84 h 94"/>
                <a:gd name="T14" fmla="*/ 31 w 65"/>
                <a:gd name="T15" fmla="*/ 94 h 94"/>
                <a:gd name="T16" fmla="*/ 22 w 65"/>
                <a:gd name="T17" fmla="*/ 89 h 94"/>
                <a:gd name="T18" fmla="*/ 26 w 65"/>
                <a:gd name="T19" fmla="*/ 64 h 94"/>
                <a:gd name="T20" fmla="*/ 18 w 65"/>
                <a:gd name="T21" fmla="*/ 72 h 94"/>
                <a:gd name="T22" fmla="*/ 13 w 65"/>
                <a:gd name="T23" fmla="*/ 77 h 94"/>
                <a:gd name="T24" fmla="*/ 5 w 65"/>
                <a:gd name="T25" fmla="*/ 72 h 94"/>
                <a:gd name="T26" fmla="*/ 5 w 65"/>
                <a:gd name="T27" fmla="*/ 66 h 94"/>
                <a:gd name="T28" fmla="*/ 5 w 65"/>
                <a:gd name="T29" fmla="*/ 64 h 94"/>
                <a:gd name="T30" fmla="*/ 5 w 65"/>
                <a:gd name="T31" fmla="*/ 63 h 94"/>
                <a:gd name="T32" fmla="*/ 0 w 65"/>
                <a:gd name="T33" fmla="*/ 54 h 94"/>
                <a:gd name="T34" fmla="*/ 3 w 65"/>
                <a:gd name="T35" fmla="*/ 47 h 94"/>
                <a:gd name="T36" fmla="*/ 12 w 65"/>
                <a:gd name="T37" fmla="*/ 39 h 94"/>
                <a:gd name="T38" fmla="*/ 16 w 65"/>
                <a:gd name="T39" fmla="*/ 35 h 94"/>
                <a:gd name="T40" fmla="*/ 18 w 65"/>
                <a:gd name="T41" fmla="*/ 37 h 94"/>
                <a:gd name="T42" fmla="*/ 22 w 65"/>
                <a:gd name="T43" fmla="*/ 39 h 94"/>
                <a:gd name="T44" fmla="*/ 25 w 65"/>
                <a:gd name="T45" fmla="*/ 35 h 94"/>
                <a:gd name="T46" fmla="*/ 25 w 65"/>
                <a:gd name="T47" fmla="*/ 34 h 94"/>
                <a:gd name="T48" fmla="*/ 20 w 65"/>
                <a:gd name="T49" fmla="*/ 28 h 94"/>
                <a:gd name="T50" fmla="*/ 24 w 65"/>
                <a:gd name="T51" fmla="*/ 22 h 94"/>
                <a:gd name="T52" fmla="*/ 30 w 65"/>
                <a:gd name="T53" fmla="*/ 34 h 94"/>
                <a:gd name="T54" fmla="*/ 33 w 65"/>
                <a:gd name="T55" fmla="*/ 24 h 94"/>
                <a:gd name="T56" fmla="*/ 48 w 65"/>
                <a:gd name="T57" fmla="*/ 16 h 94"/>
                <a:gd name="T58" fmla="*/ 37 w 65"/>
                <a:gd name="T59" fmla="*/ 4 h 94"/>
                <a:gd name="T60" fmla="*/ 50 w 65"/>
                <a:gd name="T61" fmla="*/ 0 h 94"/>
                <a:gd name="T62" fmla="*/ 56 w 65"/>
                <a:gd name="T63" fmla="*/ 16 h 94"/>
                <a:gd name="T64" fmla="*/ 55 w 65"/>
                <a:gd name="T65" fmla="*/ 25 h 94"/>
                <a:gd name="T66" fmla="*/ 62 w 65"/>
                <a:gd name="T67" fmla="*/ 29 h 94"/>
                <a:gd name="T68" fmla="*/ 63 w 65"/>
                <a:gd name="T69" fmla="*/ 29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94"/>
                <a:gd name="T107" fmla="*/ 65 w 65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94">
                  <a:moveTo>
                    <a:pt x="63" y="29"/>
                  </a:moveTo>
                  <a:lnTo>
                    <a:pt x="65" y="45"/>
                  </a:lnTo>
                  <a:lnTo>
                    <a:pt x="63" y="47"/>
                  </a:lnTo>
                  <a:lnTo>
                    <a:pt x="52" y="60"/>
                  </a:lnTo>
                  <a:lnTo>
                    <a:pt x="39" y="76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31" y="94"/>
                  </a:lnTo>
                  <a:lnTo>
                    <a:pt x="22" y="89"/>
                  </a:lnTo>
                  <a:lnTo>
                    <a:pt x="26" y="64"/>
                  </a:lnTo>
                  <a:lnTo>
                    <a:pt x="18" y="72"/>
                  </a:lnTo>
                  <a:lnTo>
                    <a:pt x="13" y="77"/>
                  </a:lnTo>
                  <a:lnTo>
                    <a:pt x="5" y="72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0" y="54"/>
                  </a:lnTo>
                  <a:lnTo>
                    <a:pt x="3" y="47"/>
                  </a:lnTo>
                  <a:lnTo>
                    <a:pt x="12" y="39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0" y="28"/>
                  </a:lnTo>
                  <a:lnTo>
                    <a:pt x="24" y="22"/>
                  </a:lnTo>
                  <a:lnTo>
                    <a:pt x="30" y="34"/>
                  </a:lnTo>
                  <a:lnTo>
                    <a:pt x="33" y="24"/>
                  </a:lnTo>
                  <a:lnTo>
                    <a:pt x="48" y="16"/>
                  </a:lnTo>
                  <a:lnTo>
                    <a:pt x="37" y="4"/>
                  </a:lnTo>
                  <a:lnTo>
                    <a:pt x="50" y="0"/>
                  </a:lnTo>
                  <a:lnTo>
                    <a:pt x="56" y="16"/>
                  </a:lnTo>
                  <a:lnTo>
                    <a:pt x="55" y="25"/>
                  </a:lnTo>
                  <a:lnTo>
                    <a:pt x="62" y="29"/>
                  </a:lnTo>
                  <a:lnTo>
                    <a:pt x="63" y="29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4" name="Freeform 1477"/>
            <p:cNvSpPr>
              <a:spLocks/>
            </p:cNvSpPr>
            <p:nvPr/>
          </p:nvSpPr>
          <p:spPr bwMode="auto">
            <a:xfrm>
              <a:off x="4897" y="623"/>
              <a:ext cx="43" cy="60"/>
            </a:xfrm>
            <a:custGeom>
              <a:avLst/>
              <a:gdLst>
                <a:gd name="T0" fmla="*/ 23 w 43"/>
                <a:gd name="T1" fmla="*/ 60 h 60"/>
                <a:gd name="T2" fmla="*/ 18 w 43"/>
                <a:gd name="T3" fmla="*/ 60 h 60"/>
                <a:gd name="T4" fmla="*/ 12 w 43"/>
                <a:gd name="T5" fmla="*/ 57 h 60"/>
                <a:gd name="T6" fmla="*/ 8 w 43"/>
                <a:gd name="T7" fmla="*/ 48 h 60"/>
                <a:gd name="T8" fmla="*/ 1 w 43"/>
                <a:gd name="T9" fmla="*/ 34 h 60"/>
                <a:gd name="T10" fmla="*/ 5 w 43"/>
                <a:gd name="T11" fmla="*/ 26 h 60"/>
                <a:gd name="T12" fmla="*/ 1 w 43"/>
                <a:gd name="T13" fmla="*/ 21 h 60"/>
                <a:gd name="T14" fmla="*/ 0 w 43"/>
                <a:gd name="T15" fmla="*/ 13 h 60"/>
                <a:gd name="T16" fmla="*/ 1 w 43"/>
                <a:gd name="T17" fmla="*/ 4 h 60"/>
                <a:gd name="T18" fmla="*/ 14 w 43"/>
                <a:gd name="T19" fmla="*/ 0 h 60"/>
                <a:gd name="T20" fmla="*/ 18 w 43"/>
                <a:gd name="T21" fmla="*/ 8 h 60"/>
                <a:gd name="T22" fmla="*/ 35 w 43"/>
                <a:gd name="T23" fmla="*/ 13 h 60"/>
                <a:gd name="T24" fmla="*/ 41 w 43"/>
                <a:gd name="T25" fmla="*/ 23 h 60"/>
                <a:gd name="T26" fmla="*/ 43 w 43"/>
                <a:gd name="T27" fmla="*/ 29 h 60"/>
                <a:gd name="T28" fmla="*/ 35 w 43"/>
                <a:gd name="T29" fmla="*/ 55 h 60"/>
                <a:gd name="T30" fmla="*/ 26 w 43"/>
                <a:gd name="T31" fmla="*/ 59 h 60"/>
                <a:gd name="T32" fmla="*/ 23 w 43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0"/>
                <a:gd name="T53" fmla="*/ 43 w 4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0">
                  <a:moveTo>
                    <a:pt x="23" y="60"/>
                  </a:moveTo>
                  <a:lnTo>
                    <a:pt x="18" y="60"/>
                  </a:lnTo>
                  <a:lnTo>
                    <a:pt x="12" y="57"/>
                  </a:lnTo>
                  <a:lnTo>
                    <a:pt x="8" y="48"/>
                  </a:lnTo>
                  <a:lnTo>
                    <a:pt x="1" y="34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4"/>
                  </a:lnTo>
                  <a:lnTo>
                    <a:pt x="14" y="0"/>
                  </a:lnTo>
                  <a:lnTo>
                    <a:pt x="18" y="8"/>
                  </a:lnTo>
                  <a:lnTo>
                    <a:pt x="35" y="13"/>
                  </a:lnTo>
                  <a:lnTo>
                    <a:pt x="41" y="23"/>
                  </a:lnTo>
                  <a:lnTo>
                    <a:pt x="43" y="29"/>
                  </a:lnTo>
                  <a:lnTo>
                    <a:pt x="35" y="55"/>
                  </a:lnTo>
                  <a:lnTo>
                    <a:pt x="26" y="59"/>
                  </a:lnTo>
                  <a:lnTo>
                    <a:pt x="23" y="6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5" name="Freeform 1478"/>
            <p:cNvSpPr>
              <a:spLocks/>
            </p:cNvSpPr>
            <p:nvPr/>
          </p:nvSpPr>
          <p:spPr bwMode="auto">
            <a:xfrm>
              <a:off x="4753" y="602"/>
              <a:ext cx="130" cy="114"/>
            </a:xfrm>
            <a:custGeom>
              <a:avLst/>
              <a:gdLst>
                <a:gd name="T0" fmla="*/ 112 w 130"/>
                <a:gd name="T1" fmla="*/ 0 h 114"/>
                <a:gd name="T2" fmla="*/ 130 w 130"/>
                <a:gd name="T3" fmla="*/ 16 h 114"/>
                <a:gd name="T4" fmla="*/ 120 w 130"/>
                <a:gd name="T5" fmla="*/ 22 h 114"/>
                <a:gd name="T6" fmla="*/ 103 w 130"/>
                <a:gd name="T7" fmla="*/ 57 h 114"/>
                <a:gd name="T8" fmla="*/ 92 w 130"/>
                <a:gd name="T9" fmla="*/ 81 h 114"/>
                <a:gd name="T10" fmla="*/ 84 w 130"/>
                <a:gd name="T11" fmla="*/ 82 h 114"/>
                <a:gd name="T12" fmla="*/ 86 w 130"/>
                <a:gd name="T13" fmla="*/ 90 h 114"/>
                <a:gd name="T14" fmla="*/ 71 w 130"/>
                <a:gd name="T15" fmla="*/ 95 h 114"/>
                <a:gd name="T16" fmla="*/ 68 w 130"/>
                <a:gd name="T17" fmla="*/ 97 h 114"/>
                <a:gd name="T18" fmla="*/ 61 w 130"/>
                <a:gd name="T19" fmla="*/ 92 h 114"/>
                <a:gd name="T20" fmla="*/ 57 w 130"/>
                <a:gd name="T21" fmla="*/ 102 h 114"/>
                <a:gd name="T22" fmla="*/ 37 w 130"/>
                <a:gd name="T23" fmla="*/ 109 h 114"/>
                <a:gd name="T24" fmla="*/ 31 w 130"/>
                <a:gd name="T25" fmla="*/ 102 h 114"/>
                <a:gd name="T26" fmla="*/ 30 w 130"/>
                <a:gd name="T27" fmla="*/ 110 h 114"/>
                <a:gd name="T28" fmla="*/ 20 w 130"/>
                <a:gd name="T29" fmla="*/ 114 h 114"/>
                <a:gd name="T30" fmla="*/ 18 w 130"/>
                <a:gd name="T31" fmla="*/ 102 h 114"/>
                <a:gd name="T32" fmla="*/ 29 w 130"/>
                <a:gd name="T33" fmla="*/ 82 h 114"/>
                <a:gd name="T34" fmla="*/ 26 w 130"/>
                <a:gd name="T35" fmla="*/ 78 h 114"/>
                <a:gd name="T36" fmla="*/ 18 w 130"/>
                <a:gd name="T37" fmla="*/ 80 h 114"/>
                <a:gd name="T38" fmla="*/ 16 w 130"/>
                <a:gd name="T39" fmla="*/ 85 h 114"/>
                <a:gd name="T40" fmla="*/ 5 w 130"/>
                <a:gd name="T41" fmla="*/ 86 h 114"/>
                <a:gd name="T42" fmla="*/ 4 w 130"/>
                <a:gd name="T43" fmla="*/ 77 h 114"/>
                <a:gd name="T44" fmla="*/ 0 w 130"/>
                <a:gd name="T45" fmla="*/ 73 h 114"/>
                <a:gd name="T46" fmla="*/ 0 w 130"/>
                <a:gd name="T47" fmla="*/ 67 h 114"/>
                <a:gd name="T48" fmla="*/ 17 w 130"/>
                <a:gd name="T49" fmla="*/ 71 h 114"/>
                <a:gd name="T50" fmla="*/ 21 w 130"/>
                <a:gd name="T51" fmla="*/ 68 h 114"/>
                <a:gd name="T52" fmla="*/ 21 w 130"/>
                <a:gd name="T53" fmla="*/ 61 h 114"/>
                <a:gd name="T54" fmla="*/ 25 w 130"/>
                <a:gd name="T55" fmla="*/ 59 h 114"/>
                <a:gd name="T56" fmla="*/ 31 w 130"/>
                <a:gd name="T57" fmla="*/ 64 h 114"/>
                <a:gd name="T58" fmla="*/ 35 w 130"/>
                <a:gd name="T59" fmla="*/ 48 h 114"/>
                <a:gd name="T60" fmla="*/ 43 w 130"/>
                <a:gd name="T61" fmla="*/ 55 h 114"/>
                <a:gd name="T62" fmla="*/ 48 w 130"/>
                <a:gd name="T63" fmla="*/ 47 h 114"/>
                <a:gd name="T64" fmla="*/ 57 w 130"/>
                <a:gd name="T65" fmla="*/ 54 h 114"/>
                <a:gd name="T66" fmla="*/ 54 w 130"/>
                <a:gd name="T67" fmla="*/ 65 h 114"/>
                <a:gd name="T68" fmla="*/ 64 w 130"/>
                <a:gd name="T69" fmla="*/ 67 h 114"/>
                <a:gd name="T70" fmla="*/ 72 w 130"/>
                <a:gd name="T71" fmla="*/ 61 h 114"/>
                <a:gd name="T72" fmla="*/ 67 w 130"/>
                <a:gd name="T73" fmla="*/ 54 h 114"/>
                <a:gd name="T74" fmla="*/ 67 w 130"/>
                <a:gd name="T75" fmla="*/ 46 h 114"/>
                <a:gd name="T76" fmla="*/ 60 w 130"/>
                <a:gd name="T77" fmla="*/ 38 h 114"/>
                <a:gd name="T78" fmla="*/ 67 w 130"/>
                <a:gd name="T79" fmla="*/ 31 h 114"/>
                <a:gd name="T80" fmla="*/ 67 w 130"/>
                <a:gd name="T81" fmla="*/ 33 h 114"/>
                <a:gd name="T82" fmla="*/ 78 w 130"/>
                <a:gd name="T83" fmla="*/ 39 h 114"/>
                <a:gd name="T84" fmla="*/ 80 w 130"/>
                <a:gd name="T85" fmla="*/ 47 h 114"/>
                <a:gd name="T86" fmla="*/ 85 w 130"/>
                <a:gd name="T87" fmla="*/ 51 h 114"/>
                <a:gd name="T88" fmla="*/ 99 w 130"/>
                <a:gd name="T89" fmla="*/ 35 h 114"/>
                <a:gd name="T90" fmla="*/ 88 w 130"/>
                <a:gd name="T91" fmla="*/ 23 h 114"/>
                <a:gd name="T92" fmla="*/ 94 w 130"/>
                <a:gd name="T93" fmla="*/ 16 h 114"/>
                <a:gd name="T94" fmla="*/ 99 w 130"/>
                <a:gd name="T95" fmla="*/ 20 h 114"/>
                <a:gd name="T96" fmla="*/ 102 w 130"/>
                <a:gd name="T97" fmla="*/ 13 h 114"/>
                <a:gd name="T98" fmla="*/ 103 w 130"/>
                <a:gd name="T99" fmla="*/ 13 h 114"/>
                <a:gd name="T100" fmla="*/ 109 w 130"/>
                <a:gd name="T101" fmla="*/ 14 h 114"/>
                <a:gd name="T102" fmla="*/ 112 w 130"/>
                <a:gd name="T103" fmla="*/ 0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"/>
                <a:gd name="T157" fmla="*/ 0 h 114"/>
                <a:gd name="T158" fmla="*/ 130 w 130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" h="114">
                  <a:moveTo>
                    <a:pt x="112" y="0"/>
                  </a:moveTo>
                  <a:lnTo>
                    <a:pt x="130" y="16"/>
                  </a:lnTo>
                  <a:lnTo>
                    <a:pt x="120" y="22"/>
                  </a:lnTo>
                  <a:lnTo>
                    <a:pt x="103" y="57"/>
                  </a:lnTo>
                  <a:lnTo>
                    <a:pt x="92" y="81"/>
                  </a:lnTo>
                  <a:lnTo>
                    <a:pt x="84" y="82"/>
                  </a:lnTo>
                  <a:lnTo>
                    <a:pt x="86" y="90"/>
                  </a:lnTo>
                  <a:lnTo>
                    <a:pt x="71" y="95"/>
                  </a:lnTo>
                  <a:lnTo>
                    <a:pt x="68" y="97"/>
                  </a:lnTo>
                  <a:lnTo>
                    <a:pt x="61" y="92"/>
                  </a:lnTo>
                  <a:lnTo>
                    <a:pt x="57" y="102"/>
                  </a:lnTo>
                  <a:lnTo>
                    <a:pt x="37" y="109"/>
                  </a:lnTo>
                  <a:lnTo>
                    <a:pt x="31" y="102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8" y="102"/>
                  </a:lnTo>
                  <a:lnTo>
                    <a:pt x="29" y="82"/>
                  </a:lnTo>
                  <a:lnTo>
                    <a:pt x="26" y="78"/>
                  </a:lnTo>
                  <a:lnTo>
                    <a:pt x="18" y="80"/>
                  </a:lnTo>
                  <a:lnTo>
                    <a:pt x="16" y="85"/>
                  </a:lnTo>
                  <a:lnTo>
                    <a:pt x="5" y="86"/>
                  </a:lnTo>
                  <a:lnTo>
                    <a:pt x="4" y="77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17" y="71"/>
                  </a:lnTo>
                  <a:lnTo>
                    <a:pt x="21" y="68"/>
                  </a:lnTo>
                  <a:lnTo>
                    <a:pt x="21" y="61"/>
                  </a:lnTo>
                  <a:lnTo>
                    <a:pt x="25" y="59"/>
                  </a:lnTo>
                  <a:lnTo>
                    <a:pt x="31" y="64"/>
                  </a:lnTo>
                  <a:lnTo>
                    <a:pt x="35" y="48"/>
                  </a:lnTo>
                  <a:lnTo>
                    <a:pt x="43" y="55"/>
                  </a:lnTo>
                  <a:lnTo>
                    <a:pt x="48" y="47"/>
                  </a:lnTo>
                  <a:lnTo>
                    <a:pt x="57" y="54"/>
                  </a:lnTo>
                  <a:lnTo>
                    <a:pt x="54" y="65"/>
                  </a:lnTo>
                  <a:lnTo>
                    <a:pt x="64" y="67"/>
                  </a:lnTo>
                  <a:lnTo>
                    <a:pt x="72" y="61"/>
                  </a:lnTo>
                  <a:lnTo>
                    <a:pt x="67" y="54"/>
                  </a:lnTo>
                  <a:lnTo>
                    <a:pt x="67" y="46"/>
                  </a:lnTo>
                  <a:lnTo>
                    <a:pt x="60" y="38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78" y="39"/>
                  </a:lnTo>
                  <a:lnTo>
                    <a:pt x="80" y="47"/>
                  </a:lnTo>
                  <a:lnTo>
                    <a:pt x="85" y="51"/>
                  </a:lnTo>
                  <a:lnTo>
                    <a:pt x="99" y="35"/>
                  </a:lnTo>
                  <a:lnTo>
                    <a:pt x="88" y="23"/>
                  </a:lnTo>
                  <a:lnTo>
                    <a:pt x="94" y="16"/>
                  </a:lnTo>
                  <a:lnTo>
                    <a:pt x="99" y="20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2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6" name="Freeform 1479"/>
            <p:cNvSpPr>
              <a:spLocks/>
            </p:cNvSpPr>
            <p:nvPr/>
          </p:nvSpPr>
          <p:spPr bwMode="auto">
            <a:xfrm>
              <a:off x="5557" y="582"/>
              <a:ext cx="9" cy="9"/>
            </a:xfrm>
            <a:custGeom>
              <a:avLst/>
              <a:gdLst>
                <a:gd name="T0" fmla="*/ 9 w 9"/>
                <a:gd name="T1" fmla="*/ 8 h 9"/>
                <a:gd name="T2" fmla="*/ 6 w 9"/>
                <a:gd name="T3" fmla="*/ 9 h 9"/>
                <a:gd name="T4" fmla="*/ 5 w 9"/>
                <a:gd name="T5" fmla="*/ 8 h 9"/>
                <a:gd name="T6" fmla="*/ 0 w 9"/>
                <a:gd name="T7" fmla="*/ 2 h 9"/>
                <a:gd name="T8" fmla="*/ 1 w 9"/>
                <a:gd name="T9" fmla="*/ 0 h 9"/>
                <a:gd name="T10" fmla="*/ 5 w 9"/>
                <a:gd name="T11" fmla="*/ 5 h 9"/>
                <a:gd name="T12" fmla="*/ 6 w 9"/>
                <a:gd name="T13" fmla="*/ 5 h 9"/>
                <a:gd name="T14" fmla="*/ 8 w 9"/>
                <a:gd name="T15" fmla="*/ 5 h 9"/>
                <a:gd name="T16" fmla="*/ 9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9" y="8"/>
                  </a:moveTo>
                  <a:lnTo>
                    <a:pt x="6" y="9"/>
                  </a:lnTo>
                  <a:lnTo>
                    <a:pt x="5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7" name="Freeform 1480"/>
            <p:cNvSpPr>
              <a:spLocks/>
            </p:cNvSpPr>
            <p:nvPr/>
          </p:nvSpPr>
          <p:spPr bwMode="auto">
            <a:xfrm>
              <a:off x="4906" y="550"/>
              <a:ext cx="30" cy="30"/>
            </a:xfrm>
            <a:custGeom>
              <a:avLst/>
              <a:gdLst>
                <a:gd name="T0" fmla="*/ 16 w 30"/>
                <a:gd name="T1" fmla="*/ 10 h 30"/>
                <a:gd name="T2" fmla="*/ 16 w 30"/>
                <a:gd name="T3" fmla="*/ 15 h 30"/>
                <a:gd name="T4" fmla="*/ 28 w 30"/>
                <a:gd name="T5" fmla="*/ 13 h 30"/>
                <a:gd name="T6" fmla="*/ 30 w 30"/>
                <a:gd name="T7" fmla="*/ 19 h 30"/>
                <a:gd name="T8" fmla="*/ 21 w 30"/>
                <a:gd name="T9" fmla="*/ 23 h 30"/>
                <a:gd name="T10" fmla="*/ 17 w 30"/>
                <a:gd name="T11" fmla="*/ 30 h 30"/>
                <a:gd name="T12" fmla="*/ 3 w 30"/>
                <a:gd name="T13" fmla="*/ 22 h 30"/>
                <a:gd name="T14" fmla="*/ 8 w 30"/>
                <a:gd name="T15" fmla="*/ 15 h 30"/>
                <a:gd name="T16" fmla="*/ 0 w 30"/>
                <a:gd name="T17" fmla="*/ 9 h 30"/>
                <a:gd name="T18" fmla="*/ 5 w 30"/>
                <a:gd name="T19" fmla="*/ 1 h 30"/>
                <a:gd name="T20" fmla="*/ 13 w 30"/>
                <a:gd name="T21" fmla="*/ 0 h 30"/>
                <a:gd name="T22" fmla="*/ 24 w 30"/>
                <a:gd name="T23" fmla="*/ 5 h 30"/>
                <a:gd name="T24" fmla="*/ 16 w 30"/>
                <a:gd name="T25" fmla="*/ 1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0"/>
                <a:gd name="T41" fmla="*/ 30 w 30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0">
                  <a:moveTo>
                    <a:pt x="16" y="10"/>
                  </a:moveTo>
                  <a:lnTo>
                    <a:pt x="16" y="15"/>
                  </a:lnTo>
                  <a:lnTo>
                    <a:pt x="28" y="13"/>
                  </a:lnTo>
                  <a:lnTo>
                    <a:pt x="30" y="19"/>
                  </a:lnTo>
                  <a:lnTo>
                    <a:pt x="21" y="23"/>
                  </a:lnTo>
                  <a:lnTo>
                    <a:pt x="17" y="30"/>
                  </a:lnTo>
                  <a:lnTo>
                    <a:pt x="3" y="22"/>
                  </a:lnTo>
                  <a:lnTo>
                    <a:pt x="8" y="15"/>
                  </a:lnTo>
                  <a:lnTo>
                    <a:pt x="0" y="9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4" y="5"/>
                  </a:lnTo>
                  <a:lnTo>
                    <a:pt x="16" y="1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8" name="Freeform 1481"/>
            <p:cNvSpPr>
              <a:spLocks/>
            </p:cNvSpPr>
            <p:nvPr/>
          </p:nvSpPr>
          <p:spPr bwMode="auto">
            <a:xfrm>
              <a:off x="4968" y="515"/>
              <a:ext cx="15" cy="23"/>
            </a:xfrm>
            <a:custGeom>
              <a:avLst/>
              <a:gdLst>
                <a:gd name="T0" fmla="*/ 15 w 15"/>
                <a:gd name="T1" fmla="*/ 4 h 23"/>
                <a:gd name="T2" fmla="*/ 14 w 15"/>
                <a:gd name="T3" fmla="*/ 23 h 23"/>
                <a:gd name="T4" fmla="*/ 0 w 15"/>
                <a:gd name="T5" fmla="*/ 16 h 23"/>
                <a:gd name="T6" fmla="*/ 7 w 15"/>
                <a:gd name="T7" fmla="*/ 0 h 23"/>
                <a:gd name="T8" fmla="*/ 15 w 15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3"/>
                <a:gd name="T17" fmla="*/ 15 w 1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3">
                  <a:moveTo>
                    <a:pt x="15" y="4"/>
                  </a:moveTo>
                  <a:lnTo>
                    <a:pt x="14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89" name="Freeform 1482"/>
            <p:cNvSpPr>
              <a:spLocks/>
            </p:cNvSpPr>
            <p:nvPr/>
          </p:nvSpPr>
          <p:spPr bwMode="auto">
            <a:xfrm>
              <a:off x="5021" y="487"/>
              <a:ext cx="80" cy="65"/>
            </a:xfrm>
            <a:custGeom>
              <a:avLst/>
              <a:gdLst>
                <a:gd name="T0" fmla="*/ 41 w 80"/>
                <a:gd name="T1" fmla="*/ 0 h 65"/>
                <a:gd name="T2" fmla="*/ 41 w 80"/>
                <a:gd name="T3" fmla="*/ 13 h 65"/>
                <a:gd name="T4" fmla="*/ 58 w 80"/>
                <a:gd name="T5" fmla="*/ 9 h 65"/>
                <a:gd name="T6" fmla="*/ 63 w 80"/>
                <a:gd name="T7" fmla="*/ 13 h 65"/>
                <a:gd name="T8" fmla="*/ 53 w 80"/>
                <a:gd name="T9" fmla="*/ 25 h 65"/>
                <a:gd name="T10" fmla="*/ 64 w 80"/>
                <a:gd name="T11" fmla="*/ 38 h 65"/>
                <a:gd name="T12" fmla="*/ 71 w 80"/>
                <a:gd name="T13" fmla="*/ 32 h 65"/>
                <a:gd name="T14" fmla="*/ 74 w 80"/>
                <a:gd name="T15" fmla="*/ 25 h 65"/>
                <a:gd name="T16" fmla="*/ 80 w 80"/>
                <a:gd name="T17" fmla="*/ 23 h 65"/>
                <a:gd name="T18" fmla="*/ 80 w 80"/>
                <a:gd name="T19" fmla="*/ 36 h 65"/>
                <a:gd name="T20" fmla="*/ 64 w 80"/>
                <a:gd name="T21" fmla="*/ 51 h 65"/>
                <a:gd name="T22" fmla="*/ 63 w 80"/>
                <a:gd name="T23" fmla="*/ 51 h 65"/>
                <a:gd name="T24" fmla="*/ 42 w 80"/>
                <a:gd name="T25" fmla="*/ 49 h 65"/>
                <a:gd name="T26" fmla="*/ 42 w 80"/>
                <a:gd name="T27" fmla="*/ 55 h 65"/>
                <a:gd name="T28" fmla="*/ 42 w 80"/>
                <a:gd name="T29" fmla="*/ 57 h 65"/>
                <a:gd name="T30" fmla="*/ 32 w 80"/>
                <a:gd name="T31" fmla="*/ 65 h 65"/>
                <a:gd name="T32" fmla="*/ 16 w 80"/>
                <a:gd name="T33" fmla="*/ 51 h 65"/>
                <a:gd name="T34" fmla="*/ 25 w 80"/>
                <a:gd name="T35" fmla="*/ 43 h 65"/>
                <a:gd name="T36" fmla="*/ 23 w 80"/>
                <a:gd name="T37" fmla="*/ 40 h 65"/>
                <a:gd name="T38" fmla="*/ 3 w 80"/>
                <a:gd name="T39" fmla="*/ 47 h 65"/>
                <a:gd name="T40" fmla="*/ 3 w 80"/>
                <a:gd name="T41" fmla="*/ 45 h 65"/>
                <a:gd name="T42" fmla="*/ 0 w 80"/>
                <a:gd name="T43" fmla="*/ 27 h 65"/>
                <a:gd name="T44" fmla="*/ 25 w 80"/>
                <a:gd name="T45" fmla="*/ 22 h 65"/>
                <a:gd name="T46" fmla="*/ 34 w 80"/>
                <a:gd name="T47" fmla="*/ 27 h 65"/>
                <a:gd name="T48" fmla="*/ 37 w 80"/>
                <a:gd name="T49" fmla="*/ 21 h 65"/>
                <a:gd name="T50" fmla="*/ 19 w 80"/>
                <a:gd name="T51" fmla="*/ 8 h 65"/>
                <a:gd name="T52" fmla="*/ 23 w 80"/>
                <a:gd name="T53" fmla="*/ 2 h 65"/>
                <a:gd name="T54" fmla="*/ 41 w 8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65"/>
                <a:gd name="T86" fmla="*/ 80 w 8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65">
                  <a:moveTo>
                    <a:pt x="41" y="0"/>
                  </a:moveTo>
                  <a:lnTo>
                    <a:pt x="41" y="13"/>
                  </a:lnTo>
                  <a:lnTo>
                    <a:pt x="58" y="9"/>
                  </a:lnTo>
                  <a:lnTo>
                    <a:pt x="63" y="13"/>
                  </a:lnTo>
                  <a:lnTo>
                    <a:pt x="53" y="25"/>
                  </a:lnTo>
                  <a:lnTo>
                    <a:pt x="64" y="38"/>
                  </a:lnTo>
                  <a:lnTo>
                    <a:pt x="71" y="32"/>
                  </a:lnTo>
                  <a:lnTo>
                    <a:pt x="74" y="25"/>
                  </a:lnTo>
                  <a:lnTo>
                    <a:pt x="80" y="23"/>
                  </a:lnTo>
                  <a:lnTo>
                    <a:pt x="80" y="36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16" y="51"/>
                  </a:lnTo>
                  <a:lnTo>
                    <a:pt x="25" y="43"/>
                  </a:lnTo>
                  <a:lnTo>
                    <a:pt x="23" y="40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0" y="27"/>
                  </a:lnTo>
                  <a:lnTo>
                    <a:pt x="25" y="22"/>
                  </a:lnTo>
                  <a:lnTo>
                    <a:pt x="34" y="27"/>
                  </a:lnTo>
                  <a:lnTo>
                    <a:pt x="37" y="21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41" y="0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0" name="Freeform 1483"/>
            <p:cNvSpPr>
              <a:spLocks/>
            </p:cNvSpPr>
            <p:nvPr/>
          </p:nvSpPr>
          <p:spPr bwMode="auto">
            <a:xfrm>
              <a:off x="4698" y="470"/>
              <a:ext cx="907" cy="720"/>
            </a:xfrm>
            <a:custGeom>
              <a:avLst/>
              <a:gdLst>
                <a:gd name="T0" fmla="*/ 567 w 907"/>
                <a:gd name="T1" fmla="*/ 85 h 720"/>
                <a:gd name="T2" fmla="*/ 580 w 907"/>
                <a:gd name="T3" fmla="*/ 152 h 720"/>
                <a:gd name="T4" fmla="*/ 611 w 907"/>
                <a:gd name="T5" fmla="*/ 183 h 720"/>
                <a:gd name="T6" fmla="*/ 634 w 907"/>
                <a:gd name="T7" fmla="*/ 148 h 720"/>
                <a:gd name="T8" fmla="*/ 635 w 907"/>
                <a:gd name="T9" fmla="*/ 42 h 720"/>
                <a:gd name="T10" fmla="*/ 727 w 907"/>
                <a:gd name="T11" fmla="*/ 90 h 720"/>
                <a:gd name="T12" fmla="*/ 809 w 907"/>
                <a:gd name="T13" fmla="*/ 87 h 720"/>
                <a:gd name="T14" fmla="*/ 824 w 907"/>
                <a:gd name="T15" fmla="*/ 170 h 720"/>
                <a:gd name="T16" fmla="*/ 714 w 907"/>
                <a:gd name="T17" fmla="*/ 227 h 720"/>
                <a:gd name="T18" fmla="*/ 679 w 907"/>
                <a:gd name="T19" fmla="*/ 239 h 720"/>
                <a:gd name="T20" fmla="*/ 749 w 907"/>
                <a:gd name="T21" fmla="*/ 282 h 720"/>
                <a:gd name="T22" fmla="*/ 767 w 907"/>
                <a:gd name="T23" fmla="*/ 327 h 720"/>
                <a:gd name="T24" fmla="*/ 809 w 907"/>
                <a:gd name="T25" fmla="*/ 313 h 720"/>
                <a:gd name="T26" fmla="*/ 826 w 907"/>
                <a:gd name="T27" fmla="*/ 313 h 720"/>
                <a:gd name="T28" fmla="*/ 843 w 907"/>
                <a:gd name="T29" fmla="*/ 318 h 720"/>
                <a:gd name="T30" fmla="*/ 886 w 907"/>
                <a:gd name="T31" fmla="*/ 281 h 720"/>
                <a:gd name="T32" fmla="*/ 902 w 907"/>
                <a:gd name="T33" fmla="*/ 310 h 720"/>
                <a:gd name="T34" fmla="*/ 830 w 907"/>
                <a:gd name="T35" fmla="*/ 323 h 720"/>
                <a:gd name="T36" fmla="*/ 841 w 907"/>
                <a:gd name="T37" fmla="*/ 375 h 720"/>
                <a:gd name="T38" fmla="*/ 797 w 907"/>
                <a:gd name="T39" fmla="*/ 428 h 720"/>
                <a:gd name="T40" fmla="*/ 783 w 907"/>
                <a:gd name="T41" fmla="*/ 470 h 720"/>
                <a:gd name="T42" fmla="*/ 769 w 907"/>
                <a:gd name="T43" fmla="*/ 515 h 720"/>
                <a:gd name="T44" fmla="*/ 738 w 907"/>
                <a:gd name="T45" fmla="*/ 471 h 720"/>
                <a:gd name="T46" fmla="*/ 759 w 907"/>
                <a:gd name="T47" fmla="*/ 375 h 720"/>
                <a:gd name="T48" fmla="*/ 715 w 907"/>
                <a:gd name="T49" fmla="*/ 335 h 720"/>
                <a:gd name="T50" fmla="*/ 651 w 907"/>
                <a:gd name="T51" fmla="*/ 305 h 720"/>
                <a:gd name="T52" fmla="*/ 607 w 907"/>
                <a:gd name="T53" fmla="*/ 260 h 720"/>
                <a:gd name="T54" fmla="*/ 558 w 907"/>
                <a:gd name="T55" fmla="*/ 298 h 720"/>
                <a:gd name="T56" fmla="*/ 538 w 907"/>
                <a:gd name="T57" fmla="*/ 322 h 720"/>
                <a:gd name="T58" fmla="*/ 501 w 907"/>
                <a:gd name="T59" fmla="*/ 316 h 720"/>
                <a:gd name="T60" fmla="*/ 470 w 907"/>
                <a:gd name="T61" fmla="*/ 369 h 720"/>
                <a:gd name="T62" fmla="*/ 446 w 907"/>
                <a:gd name="T63" fmla="*/ 409 h 720"/>
                <a:gd name="T64" fmla="*/ 449 w 907"/>
                <a:gd name="T65" fmla="*/ 454 h 720"/>
                <a:gd name="T66" fmla="*/ 452 w 907"/>
                <a:gd name="T67" fmla="*/ 476 h 720"/>
                <a:gd name="T68" fmla="*/ 449 w 907"/>
                <a:gd name="T69" fmla="*/ 512 h 720"/>
                <a:gd name="T70" fmla="*/ 461 w 907"/>
                <a:gd name="T71" fmla="*/ 572 h 720"/>
                <a:gd name="T72" fmla="*/ 454 w 907"/>
                <a:gd name="T73" fmla="*/ 616 h 720"/>
                <a:gd name="T74" fmla="*/ 415 w 907"/>
                <a:gd name="T75" fmla="*/ 659 h 720"/>
                <a:gd name="T76" fmla="*/ 415 w 907"/>
                <a:gd name="T77" fmla="*/ 693 h 720"/>
                <a:gd name="T78" fmla="*/ 402 w 907"/>
                <a:gd name="T79" fmla="*/ 711 h 720"/>
                <a:gd name="T80" fmla="*/ 355 w 907"/>
                <a:gd name="T81" fmla="*/ 683 h 720"/>
                <a:gd name="T82" fmla="*/ 288 w 907"/>
                <a:gd name="T83" fmla="*/ 659 h 720"/>
                <a:gd name="T84" fmla="*/ 238 w 907"/>
                <a:gd name="T85" fmla="*/ 716 h 720"/>
                <a:gd name="T86" fmla="*/ 185 w 907"/>
                <a:gd name="T87" fmla="*/ 704 h 720"/>
                <a:gd name="T88" fmla="*/ 147 w 907"/>
                <a:gd name="T89" fmla="*/ 678 h 720"/>
                <a:gd name="T90" fmla="*/ 154 w 907"/>
                <a:gd name="T91" fmla="*/ 587 h 720"/>
                <a:gd name="T92" fmla="*/ 140 w 907"/>
                <a:gd name="T93" fmla="*/ 445 h 720"/>
                <a:gd name="T94" fmla="*/ 72 w 907"/>
                <a:gd name="T95" fmla="*/ 332 h 720"/>
                <a:gd name="T96" fmla="*/ 5 w 907"/>
                <a:gd name="T97" fmla="*/ 315 h 720"/>
                <a:gd name="T98" fmla="*/ 60 w 907"/>
                <a:gd name="T99" fmla="*/ 327 h 720"/>
                <a:gd name="T100" fmla="*/ 95 w 907"/>
                <a:gd name="T101" fmla="*/ 327 h 720"/>
                <a:gd name="T102" fmla="*/ 111 w 907"/>
                <a:gd name="T103" fmla="*/ 299 h 720"/>
                <a:gd name="T104" fmla="*/ 105 w 907"/>
                <a:gd name="T105" fmla="*/ 356 h 720"/>
                <a:gd name="T106" fmla="*/ 175 w 907"/>
                <a:gd name="T107" fmla="*/ 352 h 720"/>
                <a:gd name="T108" fmla="*/ 183 w 907"/>
                <a:gd name="T109" fmla="*/ 340 h 720"/>
                <a:gd name="T110" fmla="*/ 187 w 907"/>
                <a:gd name="T111" fmla="*/ 293 h 720"/>
                <a:gd name="T112" fmla="*/ 257 w 907"/>
                <a:gd name="T113" fmla="*/ 217 h 720"/>
                <a:gd name="T114" fmla="*/ 292 w 907"/>
                <a:gd name="T115" fmla="*/ 167 h 720"/>
                <a:gd name="T116" fmla="*/ 274 w 907"/>
                <a:gd name="T117" fmla="*/ 112 h 720"/>
                <a:gd name="T118" fmla="*/ 309 w 907"/>
                <a:gd name="T119" fmla="*/ 86 h 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07"/>
                <a:gd name="T181" fmla="*/ 0 h 720"/>
                <a:gd name="T182" fmla="*/ 907 w 907"/>
                <a:gd name="T183" fmla="*/ 720 h 7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07" h="720">
                  <a:moveTo>
                    <a:pt x="580" y="0"/>
                  </a:moveTo>
                  <a:lnTo>
                    <a:pt x="576" y="9"/>
                  </a:lnTo>
                  <a:lnTo>
                    <a:pt x="577" y="25"/>
                  </a:lnTo>
                  <a:lnTo>
                    <a:pt x="587" y="15"/>
                  </a:lnTo>
                  <a:lnTo>
                    <a:pt x="604" y="15"/>
                  </a:lnTo>
                  <a:lnTo>
                    <a:pt x="607" y="28"/>
                  </a:lnTo>
                  <a:lnTo>
                    <a:pt x="601" y="44"/>
                  </a:lnTo>
                  <a:lnTo>
                    <a:pt x="606" y="47"/>
                  </a:lnTo>
                  <a:lnTo>
                    <a:pt x="602" y="60"/>
                  </a:lnTo>
                  <a:lnTo>
                    <a:pt x="590" y="62"/>
                  </a:lnTo>
                  <a:lnTo>
                    <a:pt x="596" y="68"/>
                  </a:lnTo>
                  <a:lnTo>
                    <a:pt x="579" y="74"/>
                  </a:lnTo>
                  <a:lnTo>
                    <a:pt x="569" y="70"/>
                  </a:lnTo>
                  <a:lnTo>
                    <a:pt x="558" y="77"/>
                  </a:lnTo>
                  <a:lnTo>
                    <a:pt x="556" y="83"/>
                  </a:lnTo>
                  <a:lnTo>
                    <a:pt x="555" y="90"/>
                  </a:lnTo>
                  <a:lnTo>
                    <a:pt x="567" y="85"/>
                  </a:lnTo>
                  <a:lnTo>
                    <a:pt x="583" y="86"/>
                  </a:lnTo>
                  <a:lnTo>
                    <a:pt x="585" y="90"/>
                  </a:lnTo>
                  <a:lnTo>
                    <a:pt x="576" y="102"/>
                  </a:lnTo>
                  <a:lnTo>
                    <a:pt x="569" y="112"/>
                  </a:lnTo>
                  <a:lnTo>
                    <a:pt x="559" y="121"/>
                  </a:lnTo>
                  <a:lnTo>
                    <a:pt x="550" y="128"/>
                  </a:lnTo>
                  <a:lnTo>
                    <a:pt x="549" y="128"/>
                  </a:lnTo>
                  <a:lnTo>
                    <a:pt x="552" y="128"/>
                  </a:lnTo>
                  <a:lnTo>
                    <a:pt x="559" y="128"/>
                  </a:lnTo>
                  <a:lnTo>
                    <a:pt x="580" y="115"/>
                  </a:lnTo>
                  <a:lnTo>
                    <a:pt x="592" y="102"/>
                  </a:lnTo>
                  <a:lnTo>
                    <a:pt x="600" y="90"/>
                  </a:lnTo>
                  <a:lnTo>
                    <a:pt x="601" y="93"/>
                  </a:lnTo>
                  <a:lnTo>
                    <a:pt x="606" y="106"/>
                  </a:lnTo>
                  <a:lnTo>
                    <a:pt x="601" y="124"/>
                  </a:lnTo>
                  <a:lnTo>
                    <a:pt x="589" y="140"/>
                  </a:lnTo>
                  <a:lnTo>
                    <a:pt x="580" y="152"/>
                  </a:lnTo>
                  <a:lnTo>
                    <a:pt x="576" y="159"/>
                  </a:lnTo>
                  <a:lnTo>
                    <a:pt x="575" y="163"/>
                  </a:lnTo>
                  <a:lnTo>
                    <a:pt x="579" y="170"/>
                  </a:lnTo>
                  <a:lnTo>
                    <a:pt x="583" y="159"/>
                  </a:lnTo>
                  <a:lnTo>
                    <a:pt x="585" y="155"/>
                  </a:lnTo>
                  <a:lnTo>
                    <a:pt x="596" y="152"/>
                  </a:lnTo>
                  <a:lnTo>
                    <a:pt x="598" y="152"/>
                  </a:lnTo>
                  <a:lnTo>
                    <a:pt x="601" y="152"/>
                  </a:lnTo>
                  <a:lnTo>
                    <a:pt x="598" y="155"/>
                  </a:lnTo>
                  <a:lnTo>
                    <a:pt x="593" y="165"/>
                  </a:lnTo>
                  <a:lnTo>
                    <a:pt x="597" y="167"/>
                  </a:lnTo>
                  <a:lnTo>
                    <a:pt x="604" y="158"/>
                  </a:lnTo>
                  <a:lnTo>
                    <a:pt x="605" y="155"/>
                  </a:lnTo>
                  <a:lnTo>
                    <a:pt x="611" y="144"/>
                  </a:lnTo>
                  <a:lnTo>
                    <a:pt x="622" y="141"/>
                  </a:lnTo>
                  <a:lnTo>
                    <a:pt x="613" y="159"/>
                  </a:lnTo>
                  <a:lnTo>
                    <a:pt x="611" y="183"/>
                  </a:lnTo>
                  <a:lnTo>
                    <a:pt x="611" y="200"/>
                  </a:lnTo>
                  <a:lnTo>
                    <a:pt x="614" y="210"/>
                  </a:lnTo>
                  <a:lnTo>
                    <a:pt x="617" y="226"/>
                  </a:lnTo>
                  <a:lnTo>
                    <a:pt x="623" y="227"/>
                  </a:lnTo>
                  <a:lnTo>
                    <a:pt x="623" y="226"/>
                  </a:lnTo>
                  <a:lnTo>
                    <a:pt x="621" y="217"/>
                  </a:lnTo>
                  <a:lnTo>
                    <a:pt x="619" y="209"/>
                  </a:lnTo>
                  <a:lnTo>
                    <a:pt x="618" y="205"/>
                  </a:lnTo>
                  <a:lnTo>
                    <a:pt x="618" y="193"/>
                  </a:lnTo>
                  <a:lnTo>
                    <a:pt x="618" y="189"/>
                  </a:lnTo>
                  <a:lnTo>
                    <a:pt x="617" y="174"/>
                  </a:lnTo>
                  <a:lnTo>
                    <a:pt x="621" y="166"/>
                  </a:lnTo>
                  <a:lnTo>
                    <a:pt x="622" y="154"/>
                  </a:lnTo>
                  <a:lnTo>
                    <a:pt x="626" y="148"/>
                  </a:lnTo>
                  <a:lnTo>
                    <a:pt x="634" y="155"/>
                  </a:lnTo>
                  <a:lnTo>
                    <a:pt x="634" y="152"/>
                  </a:lnTo>
                  <a:lnTo>
                    <a:pt x="634" y="148"/>
                  </a:lnTo>
                  <a:lnTo>
                    <a:pt x="634" y="146"/>
                  </a:lnTo>
                  <a:lnTo>
                    <a:pt x="635" y="138"/>
                  </a:lnTo>
                  <a:lnTo>
                    <a:pt x="634" y="138"/>
                  </a:lnTo>
                  <a:lnTo>
                    <a:pt x="623" y="134"/>
                  </a:lnTo>
                  <a:lnTo>
                    <a:pt x="623" y="121"/>
                  </a:lnTo>
                  <a:lnTo>
                    <a:pt x="624" y="111"/>
                  </a:lnTo>
                  <a:lnTo>
                    <a:pt x="623" y="98"/>
                  </a:lnTo>
                  <a:lnTo>
                    <a:pt x="623" y="97"/>
                  </a:lnTo>
                  <a:lnTo>
                    <a:pt x="630" y="94"/>
                  </a:lnTo>
                  <a:lnTo>
                    <a:pt x="631" y="94"/>
                  </a:lnTo>
                  <a:lnTo>
                    <a:pt x="632" y="94"/>
                  </a:lnTo>
                  <a:lnTo>
                    <a:pt x="631" y="93"/>
                  </a:lnTo>
                  <a:lnTo>
                    <a:pt x="626" y="87"/>
                  </a:lnTo>
                  <a:lnTo>
                    <a:pt x="624" y="77"/>
                  </a:lnTo>
                  <a:lnTo>
                    <a:pt x="628" y="62"/>
                  </a:lnTo>
                  <a:lnTo>
                    <a:pt x="634" y="44"/>
                  </a:lnTo>
                  <a:lnTo>
                    <a:pt x="635" y="42"/>
                  </a:lnTo>
                  <a:lnTo>
                    <a:pt x="655" y="34"/>
                  </a:lnTo>
                  <a:lnTo>
                    <a:pt x="664" y="38"/>
                  </a:lnTo>
                  <a:lnTo>
                    <a:pt x="673" y="38"/>
                  </a:lnTo>
                  <a:lnTo>
                    <a:pt x="676" y="38"/>
                  </a:lnTo>
                  <a:lnTo>
                    <a:pt x="679" y="47"/>
                  </a:lnTo>
                  <a:lnTo>
                    <a:pt x="691" y="49"/>
                  </a:lnTo>
                  <a:lnTo>
                    <a:pt x="685" y="62"/>
                  </a:lnTo>
                  <a:lnTo>
                    <a:pt x="695" y="64"/>
                  </a:lnTo>
                  <a:lnTo>
                    <a:pt x="689" y="77"/>
                  </a:lnTo>
                  <a:lnTo>
                    <a:pt x="687" y="86"/>
                  </a:lnTo>
                  <a:lnTo>
                    <a:pt x="699" y="76"/>
                  </a:lnTo>
                  <a:lnTo>
                    <a:pt x="710" y="69"/>
                  </a:lnTo>
                  <a:lnTo>
                    <a:pt x="721" y="60"/>
                  </a:lnTo>
                  <a:lnTo>
                    <a:pt x="727" y="59"/>
                  </a:lnTo>
                  <a:lnTo>
                    <a:pt x="729" y="57"/>
                  </a:lnTo>
                  <a:lnTo>
                    <a:pt x="733" y="69"/>
                  </a:lnTo>
                  <a:lnTo>
                    <a:pt x="727" y="90"/>
                  </a:lnTo>
                  <a:lnTo>
                    <a:pt x="737" y="83"/>
                  </a:lnTo>
                  <a:lnTo>
                    <a:pt x="740" y="76"/>
                  </a:lnTo>
                  <a:lnTo>
                    <a:pt x="746" y="65"/>
                  </a:lnTo>
                  <a:lnTo>
                    <a:pt x="748" y="57"/>
                  </a:lnTo>
                  <a:lnTo>
                    <a:pt x="761" y="60"/>
                  </a:lnTo>
                  <a:lnTo>
                    <a:pt x="769" y="62"/>
                  </a:lnTo>
                  <a:lnTo>
                    <a:pt x="762" y="70"/>
                  </a:lnTo>
                  <a:lnTo>
                    <a:pt x="771" y="70"/>
                  </a:lnTo>
                  <a:lnTo>
                    <a:pt x="779" y="74"/>
                  </a:lnTo>
                  <a:lnTo>
                    <a:pt x="784" y="78"/>
                  </a:lnTo>
                  <a:lnTo>
                    <a:pt x="778" y="89"/>
                  </a:lnTo>
                  <a:lnTo>
                    <a:pt x="770" y="97"/>
                  </a:lnTo>
                  <a:lnTo>
                    <a:pt x="762" y="102"/>
                  </a:lnTo>
                  <a:lnTo>
                    <a:pt x="767" y="106"/>
                  </a:lnTo>
                  <a:lnTo>
                    <a:pt x="771" y="107"/>
                  </a:lnTo>
                  <a:lnTo>
                    <a:pt x="795" y="94"/>
                  </a:lnTo>
                  <a:lnTo>
                    <a:pt x="809" y="87"/>
                  </a:lnTo>
                  <a:lnTo>
                    <a:pt x="813" y="94"/>
                  </a:lnTo>
                  <a:lnTo>
                    <a:pt x="813" y="98"/>
                  </a:lnTo>
                  <a:lnTo>
                    <a:pt x="822" y="99"/>
                  </a:lnTo>
                  <a:lnTo>
                    <a:pt x="826" y="103"/>
                  </a:lnTo>
                  <a:lnTo>
                    <a:pt x="830" y="114"/>
                  </a:lnTo>
                  <a:lnTo>
                    <a:pt x="837" y="112"/>
                  </a:lnTo>
                  <a:lnTo>
                    <a:pt x="847" y="103"/>
                  </a:lnTo>
                  <a:lnTo>
                    <a:pt x="855" y="112"/>
                  </a:lnTo>
                  <a:lnTo>
                    <a:pt x="858" y="120"/>
                  </a:lnTo>
                  <a:lnTo>
                    <a:pt x="860" y="125"/>
                  </a:lnTo>
                  <a:lnTo>
                    <a:pt x="862" y="129"/>
                  </a:lnTo>
                  <a:lnTo>
                    <a:pt x="865" y="140"/>
                  </a:lnTo>
                  <a:lnTo>
                    <a:pt x="867" y="144"/>
                  </a:lnTo>
                  <a:lnTo>
                    <a:pt x="860" y="152"/>
                  </a:lnTo>
                  <a:lnTo>
                    <a:pt x="855" y="154"/>
                  </a:lnTo>
                  <a:lnTo>
                    <a:pt x="839" y="162"/>
                  </a:lnTo>
                  <a:lnTo>
                    <a:pt x="824" y="170"/>
                  </a:lnTo>
                  <a:lnTo>
                    <a:pt x="824" y="180"/>
                  </a:lnTo>
                  <a:lnTo>
                    <a:pt x="822" y="180"/>
                  </a:lnTo>
                  <a:lnTo>
                    <a:pt x="813" y="186"/>
                  </a:lnTo>
                  <a:lnTo>
                    <a:pt x="816" y="195"/>
                  </a:lnTo>
                  <a:lnTo>
                    <a:pt x="810" y="204"/>
                  </a:lnTo>
                  <a:lnTo>
                    <a:pt x="804" y="209"/>
                  </a:lnTo>
                  <a:lnTo>
                    <a:pt x="797" y="214"/>
                  </a:lnTo>
                  <a:lnTo>
                    <a:pt x="804" y="220"/>
                  </a:lnTo>
                  <a:lnTo>
                    <a:pt x="791" y="224"/>
                  </a:lnTo>
                  <a:lnTo>
                    <a:pt x="771" y="231"/>
                  </a:lnTo>
                  <a:lnTo>
                    <a:pt x="767" y="230"/>
                  </a:lnTo>
                  <a:lnTo>
                    <a:pt x="752" y="230"/>
                  </a:lnTo>
                  <a:lnTo>
                    <a:pt x="734" y="229"/>
                  </a:lnTo>
                  <a:lnTo>
                    <a:pt x="733" y="229"/>
                  </a:lnTo>
                  <a:lnTo>
                    <a:pt x="720" y="227"/>
                  </a:lnTo>
                  <a:lnTo>
                    <a:pt x="716" y="227"/>
                  </a:lnTo>
                  <a:lnTo>
                    <a:pt x="714" y="227"/>
                  </a:lnTo>
                  <a:lnTo>
                    <a:pt x="706" y="227"/>
                  </a:lnTo>
                  <a:lnTo>
                    <a:pt x="687" y="226"/>
                  </a:lnTo>
                  <a:lnTo>
                    <a:pt x="674" y="222"/>
                  </a:lnTo>
                  <a:lnTo>
                    <a:pt x="672" y="221"/>
                  </a:lnTo>
                  <a:lnTo>
                    <a:pt x="670" y="222"/>
                  </a:lnTo>
                  <a:lnTo>
                    <a:pt x="664" y="224"/>
                  </a:lnTo>
                  <a:lnTo>
                    <a:pt x="662" y="224"/>
                  </a:lnTo>
                  <a:lnTo>
                    <a:pt x="657" y="226"/>
                  </a:lnTo>
                  <a:lnTo>
                    <a:pt x="660" y="230"/>
                  </a:lnTo>
                  <a:lnTo>
                    <a:pt x="662" y="229"/>
                  </a:lnTo>
                  <a:lnTo>
                    <a:pt x="669" y="227"/>
                  </a:lnTo>
                  <a:lnTo>
                    <a:pt x="674" y="226"/>
                  </a:lnTo>
                  <a:lnTo>
                    <a:pt x="670" y="234"/>
                  </a:lnTo>
                  <a:lnTo>
                    <a:pt x="664" y="239"/>
                  </a:lnTo>
                  <a:lnTo>
                    <a:pt x="666" y="243"/>
                  </a:lnTo>
                  <a:lnTo>
                    <a:pt x="672" y="244"/>
                  </a:lnTo>
                  <a:lnTo>
                    <a:pt x="679" y="239"/>
                  </a:lnTo>
                  <a:lnTo>
                    <a:pt x="685" y="239"/>
                  </a:lnTo>
                  <a:lnTo>
                    <a:pt x="686" y="242"/>
                  </a:lnTo>
                  <a:lnTo>
                    <a:pt x="679" y="244"/>
                  </a:lnTo>
                  <a:lnTo>
                    <a:pt x="683" y="247"/>
                  </a:lnTo>
                  <a:lnTo>
                    <a:pt x="689" y="246"/>
                  </a:lnTo>
                  <a:lnTo>
                    <a:pt x="699" y="246"/>
                  </a:lnTo>
                  <a:lnTo>
                    <a:pt x="710" y="246"/>
                  </a:lnTo>
                  <a:lnTo>
                    <a:pt x="717" y="247"/>
                  </a:lnTo>
                  <a:lnTo>
                    <a:pt x="720" y="254"/>
                  </a:lnTo>
                  <a:lnTo>
                    <a:pt x="731" y="252"/>
                  </a:lnTo>
                  <a:lnTo>
                    <a:pt x="736" y="252"/>
                  </a:lnTo>
                  <a:lnTo>
                    <a:pt x="745" y="251"/>
                  </a:lnTo>
                  <a:lnTo>
                    <a:pt x="754" y="254"/>
                  </a:lnTo>
                  <a:lnTo>
                    <a:pt x="765" y="258"/>
                  </a:lnTo>
                  <a:lnTo>
                    <a:pt x="758" y="267"/>
                  </a:lnTo>
                  <a:lnTo>
                    <a:pt x="750" y="276"/>
                  </a:lnTo>
                  <a:lnTo>
                    <a:pt x="749" y="282"/>
                  </a:lnTo>
                  <a:lnTo>
                    <a:pt x="749" y="284"/>
                  </a:lnTo>
                  <a:lnTo>
                    <a:pt x="749" y="292"/>
                  </a:lnTo>
                  <a:lnTo>
                    <a:pt x="754" y="290"/>
                  </a:lnTo>
                  <a:lnTo>
                    <a:pt x="755" y="289"/>
                  </a:lnTo>
                  <a:lnTo>
                    <a:pt x="759" y="273"/>
                  </a:lnTo>
                  <a:lnTo>
                    <a:pt x="767" y="271"/>
                  </a:lnTo>
                  <a:lnTo>
                    <a:pt x="774" y="271"/>
                  </a:lnTo>
                  <a:lnTo>
                    <a:pt x="780" y="275"/>
                  </a:lnTo>
                  <a:lnTo>
                    <a:pt x="783" y="286"/>
                  </a:lnTo>
                  <a:lnTo>
                    <a:pt x="782" y="296"/>
                  </a:lnTo>
                  <a:lnTo>
                    <a:pt x="780" y="299"/>
                  </a:lnTo>
                  <a:lnTo>
                    <a:pt x="779" y="303"/>
                  </a:lnTo>
                  <a:lnTo>
                    <a:pt x="778" y="309"/>
                  </a:lnTo>
                  <a:lnTo>
                    <a:pt x="775" y="319"/>
                  </a:lnTo>
                  <a:lnTo>
                    <a:pt x="774" y="323"/>
                  </a:lnTo>
                  <a:lnTo>
                    <a:pt x="772" y="324"/>
                  </a:lnTo>
                  <a:lnTo>
                    <a:pt x="767" y="327"/>
                  </a:lnTo>
                  <a:lnTo>
                    <a:pt x="762" y="331"/>
                  </a:lnTo>
                  <a:lnTo>
                    <a:pt x="769" y="332"/>
                  </a:lnTo>
                  <a:lnTo>
                    <a:pt x="770" y="332"/>
                  </a:lnTo>
                  <a:lnTo>
                    <a:pt x="771" y="340"/>
                  </a:lnTo>
                  <a:lnTo>
                    <a:pt x="771" y="341"/>
                  </a:lnTo>
                  <a:lnTo>
                    <a:pt x="775" y="337"/>
                  </a:lnTo>
                  <a:lnTo>
                    <a:pt x="778" y="333"/>
                  </a:lnTo>
                  <a:lnTo>
                    <a:pt x="780" y="327"/>
                  </a:lnTo>
                  <a:lnTo>
                    <a:pt x="783" y="320"/>
                  </a:lnTo>
                  <a:lnTo>
                    <a:pt x="788" y="313"/>
                  </a:lnTo>
                  <a:lnTo>
                    <a:pt x="796" y="313"/>
                  </a:lnTo>
                  <a:lnTo>
                    <a:pt x="801" y="313"/>
                  </a:lnTo>
                  <a:lnTo>
                    <a:pt x="805" y="307"/>
                  </a:lnTo>
                  <a:lnTo>
                    <a:pt x="812" y="299"/>
                  </a:lnTo>
                  <a:lnTo>
                    <a:pt x="816" y="298"/>
                  </a:lnTo>
                  <a:lnTo>
                    <a:pt x="812" y="310"/>
                  </a:lnTo>
                  <a:lnTo>
                    <a:pt x="809" y="313"/>
                  </a:lnTo>
                  <a:lnTo>
                    <a:pt x="805" y="319"/>
                  </a:lnTo>
                  <a:lnTo>
                    <a:pt x="804" y="320"/>
                  </a:lnTo>
                  <a:lnTo>
                    <a:pt x="805" y="327"/>
                  </a:lnTo>
                  <a:lnTo>
                    <a:pt x="808" y="336"/>
                  </a:lnTo>
                  <a:lnTo>
                    <a:pt x="812" y="345"/>
                  </a:lnTo>
                  <a:lnTo>
                    <a:pt x="816" y="341"/>
                  </a:lnTo>
                  <a:lnTo>
                    <a:pt x="812" y="331"/>
                  </a:lnTo>
                  <a:lnTo>
                    <a:pt x="812" y="327"/>
                  </a:lnTo>
                  <a:lnTo>
                    <a:pt x="810" y="323"/>
                  </a:lnTo>
                  <a:lnTo>
                    <a:pt x="812" y="320"/>
                  </a:lnTo>
                  <a:lnTo>
                    <a:pt x="812" y="319"/>
                  </a:lnTo>
                  <a:lnTo>
                    <a:pt x="817" y="309"/>
                  </a:lnTo>
                  <a:lnTo>
                    <a:pt x="824" y="319"/>
                  </a:lnTo>
                  <a:lnTo>
                    <a:pt x="826" y="323"/>
                  </a:lnTo>
                  <a:lnTo>
                    <a:pt x="826" y="320"/>
                  </a:lnTo>
                  <a:lnTo>
                    <a:pt x="826" y="314"/>
                  </a:lnTo>
                  <a:lnTo>
                    <a:pt x="826" y="313"/>
                  </a:lnTo>
                  <a:lnTo>
                    <a:pt x="825" y="307"/>
                  </a:lnTo>
                  <a:lnTo>
                    <a:pt x="821" y="299"/>
                  </a:lnTo>
                  <a:lnTo>
                    <a:pt x="822" y="298"/>
                  </a:lnTo>
                  <a:lnTo>
                    <a:pt x="827" y="296"/>
                  </a:lnTo>
                  <a:lnTo>
                    <a:pt x="827" y="294"/>
                  </a:lnTo>
                  <a:lnTo>
                    <a:pt x="822" y="284"/>
                  </a:lnTo>
                  <a:lnTo>
                    <a:pt x="817" y="275"/>
                  </a:lnTo>
                  <a:lnTo>
                    <a:pt x="820" y="268"/>
                  </a:lnTo>
                  <a:lnTo>
                    <a:pt x="831" y="268"/>
                  </a:lnTo>
                  <a:lnTo>
                    <a:pt x="829" y="277"/>
                  </a:lnTo>
                  <a:lnTo>
                    <a:pt x="837" y="276"/>
                  </a:lnTo>
                  <a:lnTo>
                    <a:pt x="843" y="286"/>
                  </a:lnTo>
                  <a:lnTo>
                    <a:pt x="847" y="297"/>
                  </a:lnTo>
                  <a:lnTo>
                    <a:pt x="848" y="302"/>
                  </a:lnTo>
                  <a:lnTo>
                    <a:pt x="848" y="306"/>
                  </a:lnTo>
                  <a:lnTo>
                    <a:pt x="847" y="314"/>
                  </a:lnTo>
                  <a:lnTo>
                    <a:pt x="843" y="318"/>
                  </a:lnTo>
                  <a:lnTo>
                    <a:pt x="850" y="319"/>
                  </a:lnTo>
                  <a:lnTo>
                    <a:pt x="856" y="313"/>
                  </a:lnTo>
                  <a:lnTo>
                    <a:pt x="854" y="306"/>
                  </a:lnTo>
                  <a:lnTo>
                    <a:pt x="852" y="299"/>
                  </a:lnTo>
                  <a:lnTo>
                    <a:pt x="852" y="298"/>
                  </a:lnTo>
                  <a:lnTo>
                    <a:pt x="848" y="290"/>
                  </a:lnTo>
                  <a:lnTo>
                    <a:pt x="846" y="280"/>
                  </a:lnTo>
                  <a:lnTo>
                    <a:pt x="852" y="275"/>
                  </a:lnTo>
                  <a:lnTo>
                    <a:pt x="860" y="277"/>
                  </a:lnTo>
                  <a:lnTo>
                    <a:pt x="862" y="275"/>
                  </a:lnTo>
                  <a:lnTo>
                    <a:pt x="872" y="276"/>
                  </a:lnTo>
                  <a:lnTo>
                    <a:pt x="873" y="276"/>
                  </a:lnTo>
                  <a:lnTo>
                    <a:pt x="871" y="288"/>
                  </a:lnTo>
                  <a:lnTo>
                    <a:pt x="880" y="277"/>
                  </a:lnTo>
                  <a:lnTo>
                    <a:pt x="882" y="277"/>
                  </a:lnTo>
                  <a:lnTo>
                    <a:pt x="884" y="278"/>
                  </a:lnTo>
                  <a:lnTo>
                    <a:pt x="886" y="281"/>
                  </a:lnTo>
                  <a:lnTo>
                    <a:pt x="886" y="282"/>
                  </a:lnTo>
                  <a:lnTo>
                    <a:pt x="888" y="284"/>
                  </a:lnTo>
                  <a:lnTo>
                    <a:pt x="888" y="285"/>
                  </a:lnTo>
                  <a:lnTo>
                    <a:pt x="889" y="284"/>
                  </a:lnTo>
                  <a:lnTo>
                    <a:pt x="890" y="288"/>
                  </a:lnTo>
                  <a:lnTo>
                    <a:pt x="892" y="288"/>
                  </a:lnTo>
                  <a:lnTo>
                    <a:pt x="893" y="293"/>
                  </a:lnTo>
                  <a:lnTo>
                    <a:pt x="892" y="294"/>
                  </a:lnTo>
                  <a:lnTo>
                    <a:pt x="894" y="297"/>
                  </a:lnTo>
                  <a:lnTo>
                    <a:pt x="896" y="298"/>
                  </a:lnTo>
                  <a:lnTo>
                    <a:pt x="899" y="301"/>
                  </a:lnTo>
                  <a:lnTo>
                    <a:pt x="899" y="299"/>
                  </a:lnTo>
                  <a:lnTo>
                    <a:pt x="901" y="301"/>
                  </a:lnTo>
                  <a:lnTo>
                    <a:pt x="901" y="303"/>
                  </a:lnTo>
                  <a:lnTo>
                    <a:pt x="899" y="303"/>
                  </a:lnTo>
                  <a:lnTo>
                    <a:pt x="899" y="305"/>
                  </a:lnTo>
                  <a:lnTo>
                    <a:pt x="902" y="310"/>
                  </a:lnTo>
                  <a:lnTo>
                    <a:pt x="905" y="314"/>
                  </a:lnTo>
                  <a:lnTo>
                    <a:pt x="906" y="322"/>
                  </a:lnTo>
                  <a:lnTo>
                    <a:pt x="906" y="323"/>
                  </a:lnTo>
                  <a:lnTo>
                    <a:pt x="907" y="327"/>
                  </a:lnTo>
                  <a:lnTo>
                    <a:pt x="907" y="328"/>
                  </a:lnTo>
                  <a:lnTo>
                    <a:pt x="907" y="332"/>
                  </a:lnTo>
                  <a:lnTo>
                    <a:pt x="899" y="344"/>
                  </a:lnTo>
                  <a:lnTo>
                    <a:pt x="893" y="344"/>
                  </a:lnTo>
                  <a:lnTo>
                    <a:pt x="890" y="344"/>
                  </a:lnTo>
                  <a:lnTo>
                    <a:pt x="888" y="344"/>
                  </a:lnTo>
                  <a:lnTo>
                    <a:pt x="881" y="345"/>
                  </a:lnTo>
                  <a:lnTo>
                    <a:pt x="872" y="348"/>
                  </a:lnTo>
                  <a:lnTo>
                    <a:pt x="859" y="337"/>
                  </a:lnTo>
                  <a:lnTo>
                    <a:pt x="854" y="333"/>
                  </a:lnTo>
                  <a:lnTo>
                    <a:pt x="841" y="327"/>
                  </a:lnTo>
                  <a:lnTo>
                    <a:pt x="839" y="326"/>
                  </a:lnTo>
                  <a:lnTo>
                    <a:pt x="830" y="323"/>
                  </a:lnTo>
                  <a:lnTo>
                    <a:pt x="827" y="326"/>
                  </a:lnTo>
                  <a:lnTo>
                    <a:pt x="825" y="327"/>
                  </a:lnTo>
                  <a:lnTo>
                    <a:pt x="826" y="331"/>
                  </a:lnTo>
                  <a:lnTo>
                    <a:pt x="830" y="330"/>
                  </a:lnTo>
                  <a:lnTo>
                    <a:pt x="834" y="339"/>
                  </a:lnTo>
                  <a:lnTo>
                    <a:pt x="835" y="340"/>
                  </a:lnTo>
                  <a:lnTo>
                    <a:pt x="838" y="345"/>
                  </a:lnTo>
                  <a:lnTo>
                    <a:pt x="841" y="348"/>
                  </a:lnTo>
                  <a:lnTo>
                    <a:pt x="841" y="352"/>
                  </a:lnTo>
                  <a:lnTo>
                    <a:pt x="841" y="353"/>
                  </a:lnTo>
                  <a:lnTo>
                    <a:pt x="841" y="356"/>
                  </a:lnTo>
                  <a:lnTo>
                    <a:pt x="838" y="361"/>
                  </a:lnTo>
                  <a:lnTo>
                    <a:pt x="838" y="362"/>
                  </a:lnTo>
                  <a:lnTo>
                    <a:pt x="838" y="364"/>
                  </a:lnTo>
                  <a:lnTo>
                    <a:pt x="838" y="366"/>
                  </a:lnTo>
                  <a:lnTo>
                    <a:pt x="839" y="373"/>
                  </a:lnTo>
                  <a:lnTo>
                    <a:pt x="841" y="375"/>
                  </a:lnTo>
                  <a:lnTo>
                    <a:pt x="837" y="386"/>
                  </a:lnTo>
                  <a:lnTo>
                    <a:pt x="834" y="391"/>
                  </a:lnTo>
                  <a:lnTo>
                    <a:pt x="829" y="395"/>
                  </a:lnTo>
                  <a:lnTo>
                    <a:pt x="827" y="396"/>
                  </a:lnTo>
                  <a:lnTo>
                    <a:pt x="827" y="395"/>
                  </a:lnTo>
                  <a:lnTo>
                    <a:pt x="825" y="394"/>
                  </a:lnTo>
                  <a:lnTo>
                    <a:pt x="820" y="392"/>
                  </a:lnTo>
                  <a:lnTo>
                    <a:pt x="820" y="394"/>
                  </a:lnTo>
                  <a:lnTo>
                    <a:pt x="816" y="399"/>
                  </a:lnTo>
                  <a:lnTo>
                    <a:pt x="814" y="402"/>
                  </a:lnTo>
                  <a:lnTo>
                    <a:pt x="809" y="404"/>
                  </a:lnTo>
                  <a:lnTo>
                    <a:pt x="809" y="405"/>
                  </a:lnTo>
                  <a:lnTo>
                    <a:pt x="809" y="407"/>
                  </a:lnTo>
                  <a:lnTo>
                    <a:pt x="809" y="409"/>
                  </a:lnTo>
                  <a:lnTo>
                    <a:pt x="809" y="412"/>
                  </a:lnTo>
                  <a:lnTo>
                    <a:pt x="800" y="426"/>
                  </a:lnTo>
                  <a:lnTo>
                    <a:pt x="797" y="428"/>
                  </a:lnTo>
                  <a:lnTo>
                    <a:pt x="796" y="426"/>
                  </a:lnTo>
                  <a:lnTo>
                    <a:pt x="795" y="425"/>
                  </a:lnTo>
                  <a:lnTo>
                    <a:pt x="792" y="428"/>
                  </a:lnTo>
                  <a:lnTo>
                    <a:pt x="786" y="430"/>
                  </a:lnTo>
                  <a:lnTo>
                    <a:pt x="784" y="429"/>
                  </a:lnTo>
                  <a:lnTo>
                    <a:pt x="779" y="434"/>
                  </a:lnTo>
                  <a:lnTo>
                    <a:pt x="775" y="438"/>
                  </a:lnTo>
                  <a:lnTo>
                    <a:pt x="776" y="449"/>
                  </a:lnTo>
                  <a:lnTo>
                    <a:pt x="779" y="451"/>
                  </a:lnTo>
                  <a:lnTo>
                    <a:pt x="779" y="453"/>
                  </a:lnTo>
                  <a:lnTo>
                    <a:pt x="782" y="454"/>
                  </a:lnTo>
                  <a:lnTo>
                    <a:pt x="782" y="455"/>
                  </a:lnTo>
                  <a:lnTo>
                    <a:pt x="783" y="460"/>
                  </a:lnTo>
                  <a:lnTo>
                    <a:pt x="782" y="460"/>
                  </a:lnTo>
                  <a:lnTo>
                    <a:pt x="782" y="462"/>
                  </a:lnTo>
                  <a:lnTo>
                    <a:pt x="782" y="466"/>
                  </a:lnTo>
                  <a:lnTo>
                    <a:pt x="783" y="470"/>
                  </a:lnTo>
                  <a:lnTo>
                    <a:pt x="783" y="471"/>
                  </a:lnTo>
                  <a:lnTo>
                    <a:pt x="782" y="472"/>
                  </a:lnTo>
                  <a:lnTo>
                    <a:pt x="782" y="474"/>
                  </a:lnTo>
                  <a:lnTo>
                    <a:pt x="780" y="475"/>
                  </a:lnTo>
                  <a:lnTo>
                    <a:pt x="782" y="476"/>
                  </a:lnTo>
                  <a:lnTo>
                    <a:pt x="780" y="481"/>
                  </a:lnTo>
                  <a:lnTo>
                    <a:pt x="782" y="485"/>
                  </a:lnTo>
                  <a:lnTo>
                    <a:pt x="782" y="487"/>
                  </a:lnTo>
                  <a:lnTo>
                    <a:pt x="783" y="487"/>
                  </a:lnTo>
                  <a:lnTo>
                    <a:pt x="778" y="501"/>
                  </a:lnTo>
                  <a:lnTo>
                    <a:pt x="776" y="502"/>
                  </a:lnTo>
                  <a:lnTo>
                    <a:pt x="774" y="509"/>
                  </a:lnTo>
                  <a:lnTo>
                    <a:pt x="772" y="512"/>
                  </a:lnTo>
                  <a:lnTo>
                    <a:pt x="771" y="517"/>
                  </a:lnTo>
                  <a:lnTo>
                    <a:pt x="770" y="518"/>
                  </a:lnTo>
                  <a:lnTo>
                    <a:pt x="769" y="517"/>
                  </a:lnTo>
                  <a:lnTo>
                    <a:pt x="769" y="515"/>
                  </a:lnTo>
                  <a:lnTo>
                    <a:pt x="767" y="514"/>
                  </a:lnTo>
                  <a:lnTo>
                    <a:pt x="765" y="514"/>
                  </a:lnTo>
                  <a:lnTo>
                    <a:pt x="765" y="513"/>
                  </a:lnTo>
                  <a:lnTo>
                    <a:pt x="763" y="513"/>
                  </a:lnTo>
                  <a:lnTo>
                    <a:pt x="762" y="513"/>
                  </a:lnTo>
                  <a:lnTo>
                    <a:pt x="761" y="512"/>
                  </a:lnTo>
                  <a:lnTo>
                    <a:pt x="759" y="510"/>
                  </a:lnTo>
                  <a:lnTo>
                    <a:pt x="757" y="510"/>
                  </a:lnTo>
                  <a:lnTo>
                    <a:pt x="752" y="506"/>
                  </a:lnTo>
                  <a:lnTo>
                    <a:pt x="749" y="505"/>
                  </a:lnTo>
                  <a:lnTo>
                    <a:pt x="746" y="502"/>
                  </a:lnTo>
                  <a:lnTo>
                    <a:pt x="742" y="497"/>
                  </a:lnTo>
                  <a:lnTo>
                    <a:pt x="742" y="494"/>
                  </a:lnTo>
                  <a:lnTo>
                    <a:pt x="741" y="484"/>
                  </a:lnTo>
                  <a:lnTo>
                    <a:pt x="741" y="480"/>
                  </a:lnTo>
                  <a:lnTo>
                    <a:pt x="740" y="476"/>
                  </a:lnTo>
                  <a:lnTo>
                    <a:pt x="738" y="471"/>
                  </a:lnTo>
                  <a:lnTo>
                    <a:pt x="738" y="467"/>
                  </a:lnTo>
                  <a:lnTo>
                    <a:pt x="742" y="459"/>
                  </a:lnTo>
                  <a:lnTo>
                    <a:pt x="745" y="454"/>
                  </a:lnTo>
                  <a:lnTo>
                    <a:pt x="749" y="445"/>
                  </a:lnTo>
                  <a:lnTo>
                    <a:pt x="753" y="436"/>
                  </a:lnTo>
                  <a:lnTo>
                    <a:pt x="755" y="429"/>
                  </a:lnTo>
                  <a:lnTo>
                    <a:pt x="757" y="428"/>
                  </a:lnTo>
                  <a:lnTo>
                    <a:pt x="759" y="422"/>
                  </a:lnTo>
                  <a:lnTo>
                    <a:pt x="763" y="413"/>
                  </a:lnTo>
                  <a:lnTo>
                    <a:pt x="765" y="404"/>
                  </a:lnTo>
                  <a:lnTo>
                    <a:pt x="766" y="402"/>
                  </a:lnTo>
                  <a:lnTo>
                    <a:pt x="767" y="399"/>
                  </a:lnTo>
                  <a:lnTo>
                    <a:pt x="769" y="390"/>
                  </a:lnTo>
                  <a:lnTo>
                    <a:pt x="766" y="386"/>
                  </a:lnTo>
                  <a:lnTo>
                    <a:pt x="762" y="379"/>
                  </a:lnTo>
                  <a:lnTo>
                    <a:pt x="761" y="379"/>
                  </a:lnTo>
                  <a:lnTo>
                    <a:pt x="759" y="375"/>
                  </a:lnTo>
                  <a:lnTo>
                    <a:pt x="758" y="374"/>
                  </a:lnTo>
                  <a:lnTo>
                    <a:pt x="757" y="371"/>
                  </a:lnTo>
                  <a:lnTo>
                    <a:pt x="753" y="366"/>
                  </a:lnTo>
                  <a:lnTo>
                    <a:pt x="752" y="364"/>
                  </a:lnTo>
                  <a:lnTo>
                    <a:pt x="749" y="360"/>
                  </a:lnTo>
                  <a:lnTo>
                    <a:pt x="748" y="360"/>
                  </a:lnTo>
                  <a:lnTo>
                    <a:pt x="748" y="357"/>
                  </a:lnTo>
                  <a:lnTo>
                    <a:pt x="745" y="354"/>
                  </a:lnTo>
                  <a:lnTo>
                    <a:pt x="744" y="352"/>
                  </a:lnTo>
                  <a:lnTo>
                    <a:pt x="741" y="348"/>
                  </a:lnTo>
                  <a:lnTo>
                    <a:pt x="740" y="345"/>
                  </a:lnTo>
                  <a:lnTo>
                    <a:pt x="740" y="343"/>
                  </a:lnTo>
                  <a:lnTo>
                    <a:pt x="737" y="339"/>
                  </a:lnTo>
                  <a:lnTo>
                    <a:pt x="734" y="337"/>
                  </a:lnTo>
                  <a:lnTo>
                    <a:pt x="727" y="336"/>
                  </a:lnTo>
                  <a:lnTo>
                    <a:pt x="723" y="336"/>
                  </a:lnTo>
                  <a:lnTo>
                    <a:pt x="715" y="335"/>
                  </a:lnTo>
                  <a:lnTo>
                    <a:pt x="714" y="333"/>
                  </a:lnTo>
                  <a:lnTo>
                    <a:pt x="704" y="331"/>
                  </a:lnTo>
                  <a:lnTo>
                    <a:pt x="700" y="331"/>
                  </a:lnTo>
                  <a:lnTo>
                    <a:pt x="693" y="328"/>
                  </a:lnTo>
                  <a:lnTo>
                    <a:pt x="687" y="327"/>
                  </a:lnTo>
                  <a:lnTo>
                    <a:pt x="686" y="327"/>
                  </a:lnTo>
                  <a:lnTo>
                    <a:pt x="683" y="327"/>
                  </a:lnTo>
                  <a:lnTo>
                    <a:pt x="676" y="324"/>
                  </a:lnTo>
                  <a:lnTo>
                    <a:pt x="673" y="323"/>
                  </a:lnTo>
                  <a:lnTo>
                    <a:pt x="668" y="323"/>
                  </a:lnTo>
                  <a:lnTo>
                    <a:pt x="664" y="322"/>
                  </a:lnTo>
                  <a:lnTo>
                    <a:pt x="661" y="320"/>
                  </a:lnTo>
                  <a:lnTo>
                    <a:pt x="656" y="315"/>
                  </a:lnTo>
                  <a:lnTo>
                    <a:pt x="656" y="311"/>
                  </a:lnTo>
                  <a:lnTo>
                    <a:pt x="656" y="310"/>
                  </a:lnTo>
                  <a:lnTo>
                    <a:pt x="655" y="307"/>
                  </a:lnTo>
                  <a:lnTo>
                    <a:pt x="651" y="305"/>
                  </a:lnTo>
                  <a:lnTo>
                    <a:pt x="647" y="303"/>
                  </a:lnTo>
                  <a:lnTo>
                    <a:pt x="645" y="303"/>
                  </a:lnTo>
                  <a:lnTo>
                    <a:pt x="636" y="299"/>
                  </a:lnTo>
                  <a:lnTo>
                    <a:pt x="634" y="298"/>
                  </a:lnTo>
                  <a:lnTo>
                    <a:pt x="630" y="294"/>
                  </a:lnTo>
                  <a:lnTo>
                    <a:pt x="624" y="289"/>
                  </a:lnTo>
                  <a:lnTo>
                    <a:pt x="621" y="285"/>
                  </a:lnTo>
                  <a:lnTo>
                    <a:pt x="619" y="284"/>
                  </a:lnTo>
                  <a:lnTo>
                    <a:pt x="619" y="282"/>
                  </a:lnTo>
                  <a:lnTo>
                    <a:pt x="618" y="282"/>
                  </a:lnTo>
                  <a:lnTo>
                    <a:pt x="615" y="278"/>
                  </a:lnTo>
                  <a:lnTo>
                    <a:pt x="614" y="276"/>
                  </a:lnTo>
                  <a:lnTo>
                    <a:pt x="613" y="269"/>
                  </a:lnTo>
                  <a:lnTo>
                    <a:pt x="611" y="268"/>
                  </a:lnTo>
                  <a:lnTo>
                    <a:pt x="610" y="263"/>
                  </a:lnTo>
                  <a:lnTo>
                    <a:pt x="609" y="260"/>
                  </a:lnTo>
                  <a:lnTo>
                    <a:pt x="607" y="260"/>
                  </a:lnTo>
                  <a:lnTo>
                    <a:pt x="596" y="267"/>
                  </a:lnTo>
                  <a:lnTo>
                    <a:pt x="592" y="271"/>
                  </a:lnTo>
                  <a:lnTo>
                    <a:pt x="590" y="271"/>
                  </a:lnTo>
                  <a:lnTo>
                    <a:pt x="587" y="268"/>
                  </a:lnTo>
                  <a:lnTo>
                    <a:pt x="584" y="268"/>
                  </a:lnTo>
                  <a:lnTo>
                    <a:pt x="584" y="269"/>
                  </a:lnTo>
                  <a:lnTo>
                    <a:pt x="579" y="271"/>
                  </a:lnTo>
                  <a:lnTo>
                    <a:pt x="576" y="275"/>
                  </a:lnTo>
                  <a:lnTo>
                    <a:pt x="575" y="275"/>
                  </a:lnTo>
                  <a:lnTo>
                    <a:pt x="575" y="284"/>
                  </a:lnTo>
                  <a:lnTo>
                    <a:pt x="573" y="285"/>
                  </a:lnTo>
                  <a:lnTo>
                    <a:pt x="569" y="286"/>
                  </a:lnTo>
                  <a:lnTo>
                    <a:pt x="569" y="288"/>
                  </a:lnTo>
                  <a:lnTo>
                    <a:pt x="566" y="288"/>
                  </a:lnTo>
                  <a:lnTo>
                    <a:pt x="566" y="289"/>
                  </a:lnTo>
                  <a:lnTo>
                    <a:pt x="560" y="297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5" y="299"/>
                  </a:lnTo>
                  <a:lnTo>
                    <a:pt x="555" y="301"/>
                  </a:lnTo>
                  <a:lnTo>
                    <a:pt x="554" y="302"/>
                  </a:lnTo>
                  <a:lnTo>
                    <a:pt x="556" y="305"/>
                  </a:lnTo>
                  <a:lnTo>
                    <a:pt x="558" y="306"/>
                  </a:lnTo>
                  <a:lnTo>
                    <a:pt x="558" y="307"/>
                  </a:lnTo>
                  <a:lnTo>
                    <a:pt x="556" y="307"/>
                  </a:lnTo>
                  <a:lnTo>
                    <a:pt x="556" y="309"/>
                  </a:lnTo>
                  <a:lnTo>
                    <a:pt x="552" y="310"/>
                  </a:lnTo>
                  <a:lnTo>
                    <a:pt x="547" y="315"/>
                  </a:lnTo>
                  <a:lnTo>
                    <a:pt x="543" y="316"/>
                  </a:lnTo>
                  <a:lnTo>
                    <a:pt x="542" y="319"/>
                  </a:lnTo>
                  <a:lnTo>
                    <a:pt x="542" y="320"/>
                  </a:lnTo>
                  <a:lnTo>
                    <a:pt x="539" y="320"/>
                  </a:lnTo>
                  <a:lnTo>
                    <a:pt x="539" y="322"/>
                  </a:lnTo>
                  <a:lnTo>
                    <a:pt x="538" y="322"/>
                  </a:lnTo>
                  <a:lnTo>
                    <a:pt x="537" y="323"/>
                  </a:lnTo>
                  <a:lnTo>
                    <a:pt x="537" y="324"/>
                  </a:lnTo>
                  <a:lnTo>
                    <a:pt x="535" y="323"/>
                  </a:lnTo>
                  <a:lnTo>
                    <a:pt x="534" y="322"/>
                  </a:lnTo>
                  <a:lnTo>
                    <a:pt x="530" y="318"/>
                  </a:lnTo>
                  <a:lnTo>
                    <a:pt x="529" y="318"/>
                  </a:lnTo>
                  <a:lnTo>
                    <a:pt x="528" y="318"/>
                  </a:lnTo>
                  <a:lnTo>
                    <a:pt x="526" y="318"/>
                  </a:lnTo>
                  <a:lnTo>
                    <a:pt x="525" y="319"/>
                  </a:lnTo>
                  <a:lnTo>
                    <a:pt x="522" y="320"/>
                  </a:lnTo>
                  <a:lnTo>
                    <a:pt x="521" y="320"/>
                  </a:lnTo>
                  <a:lnTo>
                    <a:pt x="518" y="319"/>
                  </a:lnTo>
                  <a:lnTo>
                    <a:pt x="517" y="314"/>
                  </a:lnTo>
                  <a:lnTo>
                    <a:pt x="512" y="315"/>
                  </a:lnTo>
                  <a:lnTo>
                    <a:pt x="507" y="320"/>
                  </a:lnTo>
                  <a:lnTo>
                    <a:pt x="505" y="320"/>
                  </a:lnTo>
                  <a:lnTo>
                    <a:pt x="501" y="316"/>
                  </a:lnTo>
                  <a:lnTo>
                    <a:pt x="491" y="323"/>
                  </a:lnTo>
                  <a:lnTo>
                    <a:pt x="488" y="323"/>
                  </a:lnTo>
                  <a:lnTo>
                    <a:pt x="486" y="324"/>
                  </a:lnTo>
                  <a:lnTo>
                    <a:pt x="483" y="326"/>
                  </a:lnTo>
                  <a:lnTo>
                    <a:pt x="483" y="327"/>
                  </a:lnTo>
                  <a:lnTo>
                    <a:pt x="483" y="332"/>
                  </a:lnTo>
                  <a:lnTo>
                    <a:pt x="483" y="333"/>
                  </a:lnTo>
                  <a:lnTo>
                    <a:pt x="480" y="337"/>
                  </a:lnTo>
                  <a:lnTo>
                    <a:pt x="482" y="340"/>
                  </a:lnTo>
                  <a:lnTo>
                    <a:pt x="482" y="343"/>
                  </a:lnTo>
                  <a:lnTo>
                    <a:pt x="480" y="349"/>
                  </a:lnTo>
                  <a:lnTo>
                    <a:pt x="471" y="361"/>
                  </a:lnTo>
                  <a:lnTo>
                    <a:pt x="470" y="361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1" y="368"/>
                  </a:lnTo>
                  <a:lnTo>
                    <a:pt x="470" y="369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8"/>
                  </a:lnTo>
                  <a:lnTo>
                    <a:pt x="465" y="379"/>
                  </a:lnTo>
                  <a:lnTo>
                    <a:pt x="463" y="382"/>
                  </a:lnTo>
                  <a:lnTo>
                    <a:pt x="463" y="385"/>
                  </a:lnTo>
                  <a:lnTo>
                    <a:pt x="461" y="387"/>
                  </a:lnTo>
                  <a:lnTo>
                    <a:pt x="457" y="390"/>
                  </a:lnTo>
                  <a:lnTo>
                    <a:pt x="454" y="390"/>
                  </a:lnTo>
                  <a:lnTo>
                    <a:pt x="453" y="390"/>
                  </a:lnTo>
                  <a:lnTo>
                    <a:pt x="453" y="391"/>
                  </a:lnTo>
                  <a:lnTo>
                    <a:pt x="452" y="391"/>
                  </a:lnTo>
                  <a:lnTo>
                    <a:pt x="449" y="398"/>
                  </a:lnTo>
                  <a:lnTo>
                    <a:pt x="449" y="399"/>
                  </a:lnTo>
                  <a:lnTo>
                    <a:pt x="449" y="402"/>
                  </a:lnTo>
                  <a:lnTo>
                    <a:pt x="445" y="407"/>
                  </a:lnTo>
                  <a:lnTo>
                    <a:pt x="446" y="409"/>
                  </a:lnTo>
                  <a:lnTo>
                    <a:pt x="448" y="409"/>
                  </a:lnTo>
                  <a:lnTo>
                    <a:pt x="449" y="409"/>
                  </a:lnTo>
                  <a:lnTo>
                    <a:pt x="452" y="411"/>
                  </a:lnTo>
                  <a:lnTo>
                    <a:pt x="453" y="417"/>
                  </a:lnTo>
                  <a:lnTo>
                    <a:pt x="453" y="419"/>
                  </a:lnTo>
                  <a:lnTo>
                    <a:pt x="454" y="420"/>
                  </a:lnTo>
                  <a:lnTo>
                    <a:pt x="456" y="420"/>
                  </a:lnTo>
                  <a:lnTo>
                    <a:pt x="454" y="430"/>
                  </a:lnTo>
                  <a:lnTo>
                    <a:pt x="449" y="437"/>
                  </a:lnTo>
                  <a:lnTo>
                    <a:pt x="446" y="438"/>
                  </a:lnTo>
                  <a:lnTo>
                    <a:pt x="446" y="441"/>
                  </a:lnTo>
                  <a:lnTo>
                    <a:pt x="448" y="442"/>
                  </a:lnTo>
                  <a:lnTo>
                    <a:pt x="449" y="442"/>
                  </a:lnTo>
                  <a:lnTo>
                    <a:pt x="450" y="445"/>
                  </a:lnTo>
                  <a:lnTo>
                    <a:pt x="450" y="446"/>
                  </a:lnTo>
                  <a:lnTo>
                    <a:pt x="450" y="447"/>
                  </a:lnTo>
                  <a:lnTo>
                    <a:pt x="449" y="454"/>
                  </a:lnTo>
                  <a:lnTo>
                    <a:pt x="450" y="454"/>
                  </a:lnTo>
                  <a:lnTo>
                    <a:pt x="450" y="455"/>
                  </a:lnTo>
                  <a:lnTo>
                    <a:pt x="452" y="458"/>
                  </a:lnTo>
                  <a:lnTo>
                    <a:pt x="449" y="459"/>
                  </a:lnTo>
                  <a:lnTo>
                    <a:pt x="449" y="460"/>
                  </a:lnTo>
                  <a:lnTo>
                    <a:pt x="449" y="463"/>
                  </a:lnTo>
                  <a:lnTo>
                    <a:pt x="449" y="466"/>
                  </a:lnTo>
                  <a:lnTo>
                    <a:pt x="449" y="467"/>
                  </a:lnTo>
                  <a:lnTo>
                    <a:pt x="448" y="470"/>
                  </a:lnTo>
                  <a:lnTo>
                    <a:pt x="449" y="471"/>
                  </a:lnTo>
                  <a:lnTo>
                    <a:pt x="448" y="472"/>
                  </a:lnTo>
                  <a:lnTo>
                    <a:pt x="448" y="474"/>
                  </a:lnTo>
                  <a:lnTo>
                    <a:pt x="450" y="474"/>
                  </a:lnTo>
                  <a:lnTo>
                    <a:pt x="450" y="475"/>
                  </a:lnTo>
                  <a:lnTo>
                    <a:pt x="449" y="476"/>
                  </a:lnTo>
                  <a:lnTo>
                    <a:pt x="450" y="476"/>
                  </a:lnTo>
                  <a:lnTo>
                    <a:pt x="452" y="476"/>
                  </a:lnTo>
                  <a:lnTo>
                    <a:pt x="453" y="477"/>
                  </a:lnTo>
                  <a:lnTo>
                    <a:pt x="454" y="479"/>
                  </a:lnTo>
                  <a:lnTo>
                    <a:pt x="453" y="480"/>
                  </a:lnTo>
                  <a:lnTo>
                    <a:pt x="452" y="484"/>
                  </a:lnTo>
                  <a:lnTo>
                    <a:pt x="452" y="485"/>
                  </a:lnTo>
                  <a:lnTo>
                    <a:pt x="453" y="488"/>
                  </a:lnTo>
                  <a:lnTo>
                    <a:pt x="450" y="489"/>
                  </a:lnTo>
                  <a:lnTo>
                    <a:pt x="450" y="491"/>
                  </a:lnTo>
                  <a:lnTo>
                    <a:pt x="449" y="493"/>
                  </a:lnTo>
                  <a:lnTo>
                    <a:pt x="448" y="494"/>
                  </a:lnTo>
                  <a:lnTo>
                    <a:pt x="449" y="498"/>
                  </a:lnTo>
                  <a:lnTo>
                    <a:pt x="448" y="502"/>
                  </a:lnTo>
                  <a:lnTo>
                    <a:pt x="448" y="504"/>
                  </a:lnTo>
                  <a:lnTo>
                    <a:pt x="449" y="504"/>
                  </a:lnTo>
                  <a:lnTo>
                    <a:pt x="448" y="506"/>
                  </a:lnTo>
                  <a:lnTo>
                    <a:pt x="449" y="509"/>
                  </a:lnTo>
                  <a:lnTo>
                    <a:pt x="449" y="512"/>
                  </a:lnTo>
                  <a:lnTo>
                    <a:pt x="449" y="513"/>
                  </a:lnTo>
                  <a:lnTo>
                    <a:pt x="449" y="517"/>
                  </a:lnTo>
                  <a:lnTo>
                    <a:pt x="446" y="518"/>
                  </a:lnTo>
                  <a:lnTo>
                    <a:pt x="450" y="529"/>
                  </a:lnTo>
                  <a:lnTo>
                    <a:pt x="449" y="531"/>
                  </a:lnTo>
                  <a:lnTo>
                    <a:pt x="449" y="534"/>
                  </a:lnTo>
                  <a:lnTo>
                    <a:pt x="453" y="542"/>
                  </a:lnTo>
                  <a:lnTo>
                    <a:pt x="453" y="543"/>
                  </a:lnTo>
                  <a:lnTo>
                    <a:pt x="456" y="548"/>
                  </a:lnTo>
                  <a:lnTo>
                    <a:pt x="456" y="553"/>
                  </a:lnTo>
                  <a:lnTo>
                    <a:pt x="456" y="556"/>
                  </a:lnTo>
                  <a:lnTo>
                    <a:pt x="457" y="557"/>
                  </a:lnTo>
                  <a:lnTo>
                    <a:pt x="457" y="563"/>
                  </a:lnTo>
                  <a:lnTo>
                    <a:pt x="457" y="564"/>
                  </a:lnTo>
                  <a:lnTo>
                    <a:pt x="458" y="564"/>
                  </a:lnTo>
                  <a:lnTo>
                    <a:pt x="461" y="569"/>
                  </a:lnTo>
                  <a:lnTo>
                    <a:pt x="461" y="572"/>
                  </a:lnTo>
                  <a:lnTo>
                    <a:pt x="462" y="576"/>
                  </a:lnTo>
                  <a:lnTo>
                    <a:pt x="463" y="576"/>
                  </a:lnTo>
                  <a:lnTo>
                    <a:pt x="465" y="577"/>
                  </a:lnTo>
                  <a:lnTo>
                    <a:pt x="465" y="578"/>
                  </a:lnTo>
                  <a:lnTo>
                    <a:pt x="465" y="581"/>
                  </a:lnTo>
                  <a:lnTo>
                    <a:pt x="463" y="582"/>
                  </a:lnTo>
                  <a:lnTo>
                    <a:pt x="463" y="584"/>
                  </a:lnTo>
                  <a:lnTo>
                    <a:pt x="462" y="584"/>
                  </a:lnTo>
                  <a:lnTo>
                    <a:pt x="461" y="590"/>
                  </a:lnTo>
                  <a:lnTo>
                    <a:pt x="461" y="593"/>
                  </a:lnTo>
                  <a:lnTo>
                    <a:pt x="459" y="598"/>
                  </a:lnTo>
                  <a:lnTo>
                    <a:pt x="458" y="608"/>
                  </a:lnTo>
                  <a:lnTo>
                    <a:pt x="458" y="610"/>
                  </a:lnTo>
                  <a:lnTo>
                    <a:pt x="457" y="611"/>
                  </a:lnTo>
                  <a:lnTo>
                    <a:pt x="457" y="612"/>
                  </a:lnTo>
                  <a:lnTo>
                    <a:pt x="457" y="614"/>
                  </a:lnTo>
                  <a:lnTo>
                    <a:pt x="454" y="616"/>
                  </a:lnTo>
                  <a:lnTo>
                    <a:pt x="453" y="616"/>
                  </a:lnTo>
                  <a:lnTo>
                    <a:pt x="452" y="616"/>
                  </a:lnTo>
                  <a:lnTo>
                    <a:pt x="448" y="618"/>
                  </a:lnTo>
                  <a:lnTo>
                    <a:pt x="442" y="614"/>
                  </a:lnTo>
                  <a:lnTo>
                    <a:pt x="436" y="618"/>
                  </a:lnTo>
                  <a:lnTo>
                    <a:pt x="435" y="619"/>
                  </a:lnTo>
                  <a:lnTo>
                    <a:pt x="435" y="620"/>
                  </a:lnTo>
                  <a:lnTo>
                    <a:pt x="432" y="623"/>
                  </a:lnTo>
                  <a:lnTo>
                    <a:pt x="425" y="629"/>
                  </a:lnTo>
                  <a:lnTo>
                    <a:pt x="424" y="631"/>
                  </a:lnTo>
                  <a:lnTo>
                    <a:pt x="422" y="635"/>
                  </a:lnTo>
                  <a:lnTo>
                    <a:pt x="422" y="636"/>
                  </a:lnTo>
                  <a:lnTo>
                    <a:pt x="422" y="638"/>
                  </a:lnTo>
                  <a:lnTo>
                    <a:pt x="422" y="640"/>
                  </a:lnTo>
                  <a:lnTo>
                    <a:pt x="419" y="642"/>
                  </a:lnTo>
                  <a:lnTo>
                    <a:pt x="416" y="646"/>
                  </a:lnTo>
                  <a:lnTo>
                    <a:pt x="415" y="659"/>
                  </a:lnTo>
                  <a:lnTo>
                    <a:pt x="416" y="665"/>
                  </a:lnTo>
                  <a:lnTo>
                    <a:pt x="416" y="666"/>
                  </a:lnTo>
                  <a:lnTo>
                    <a:pt x="418" y="669"/>
                  </a:lnTo>
                  <a:lnTo>
                    <a:pt x="416" y="671"/>
                  </a:lnTo>
                  <a:lnTo>
                    <a:pt x="416" y="673"/>
                  </a:lnTo>
                  <a:lnTo>
                    <a:pt x="416" y="675"/>
                  </a:lnTo>
                  <a:lnTo>
                    <a:pt x="416" y="679"/>
                  </a:lnTo>
                  <a:lnTo>
                    <a:pt x="418" y="679"/>
                  </a:lnTo>
                  <a:lnTo>
                    <a:pt x="418" y="680"/>
                  </a:lnTo>
                  <a:lnTo>
                    <a:pt x="418" y="682"/>
                  </a:lnTo>
                  <a:lnTo>
                    <a:pt x="418" y="683"/>
                  </a:lnTo>
                  <a:lnTo>
                    <a:pt x="419" y="688"/>
                  </a:lnTo>
                  <a:lnTo>
                    <a:pt x="416" y="691"/>
                  </a:lnTo>
                  <a:lnTo>
                    <a:pt x="416" y="692"/>
                  </a:lnTo>
                  <a:lnTo>
                    <a:pt x="416" y="693"/>
                  </a:lnTo>
                  <a:lnTo>
                    <a:pt x="415" y="695"/>
                  </a:lnTo>
                  <a:lnTo>
                    <a:pt x="415" y="693"/>
                  </a:lnTo>
                  <a:lnTo>
                    <a:pt x="414" y="693"/>
                  </a:lnTo>
                  <a:lnTo>
                    <a:pt x="411" y="695"/>
                  </a:lnTo>
                  <a:lnTo>
                    <a:pt x="411" y="696"/>
                  </a:lnTo>
                  <a:lnTo>
                    <a:pt x="410" y="697"/>
                  </a:lnTo>
                  <a:lnTo>
                    <a:pt x="408" y="697"/>
                  </a:lnTo>
                  <a:lnTo>
                    <a:pt x="407" y="697"/>
                  </a:lnTo>
                  <a:lnTo>
                    <a:pt x="407" y="696"/>
                  </a:lnTo>
                  <a:lnTo>
                    <a:pt x="407" y="697"/>
                  </a:lnTo>
                  <a:lnTo>
                    <a:pt x="406" y="697"/>
                  </a:lnTo>
                  <a:lnTo>
                    <a:pt x="404" y="697"/>
                  </a:lnTo>
                  <a:lnTo>
                    <a:pt x="403" y="699"/>
                  </a:lnTo>
                  <a:lnTo>
                    <a:pt x="403" y="700"/>
                  </a:lnTo>
                  <a:lnTo>
                    <a:pt x="402" y="700"/>
                  </a:lnTo>
                  <a:lnTo>
                    <a:pt x="402" y="701"/>
                  </a:lnTo>
                  <a:lnTo>
                    <a:pt x="402" y="707"/>
                  </a:lnTo>
                  <a:lnTo>
                    <a:pt x="402" y="708"/>
                  </a:lnTo>
                  <a:lnTo>
                    <a:pt x="402" y="711"/>
                  </a:lnTo>
                  <a:lnTo>
                    <a:pt x="402" y="714"/>
                  </a:lnTo>
                  <a:lnTo>
                    <a:pt x="398" y="713"/>
                  </a:lnTo>
                  <a:lnTo>
                    <a:pt x="394" y="705"/>
                  </a:lnTo>
                  <a:lnTo>
                    <a:pt x="391" y="701"/>
                  </a:lnTo>
                  <a:lnTo>
                    <a:pt x="390" y="699"/>
                  </a:lnTo>
                  <a:lnTo>
                    <a:pt x="389" y="697"/>
                  </a:lnTo>
                  <a:lnTo>
                    <a:pt x="389" y="696"/>
                  </a:lnTo>
                  <a:lnTo>
                    <a:pt x="387" y="695"/>
                  </a:lnTo>
                  <a:lnTo>
                    <a:pt x="381" y="691"/>
                  </a:lnTo>
                  <a:lnTo>
                    <a:pt x="378" y="691"/>
                  </a:lnTo>
                  <a:lnTo>
                    <a:pt x="376" y="688"/>
                  </a:lnTo>
                  <a:lnTo>
                    <a:pt x="370" y="686"/>
                  </a:lnTo>
                  <a:lnTo>
                    <a:pt x="369" y="686"/>
                  </a:lnTo>
                  <a:lnTo>
                    <a:pt x="365" y="684"/>
                  </a:lnTo>
                  <a:lnTo>
                    <a:pt x="359" y="683"/>
                  </a:lnTo>
                  <a:lnTo>
                    <a:pt x="357" y="683"/>
                  </a:lnTo>
                  <a:lnTo>
                    <a:pt x="355" y="683"/>
                  </a:lnTo>
                  <a:lnTo>
                    <a:pt x="351" y="683"/>
                  </a:lnTo>
                  <a:lnTo>
                    <a:pt x="348" y="682"/>
                  </a:lnTo>
                  <a:lnTo>
                    <a:pt x="340" y="680"/>
                  </a:lnTo>
                  <a:lnTo>
                    <a:pt x="338" y="680"/>
                  </a:lnTo>
                  <a:lnTo>
                    <a:pt x="335" y="679"/>
                  </a:lnTo>
                  <a:lnTo>
                    <a:pt x="332" y="679"/>
                  </a:lnTo>
                  <a:lnTo>
                    <a:pt x="330" y="676"/>
                  </a:lnTo>
                  <a:lnTo>
                    <a:pt x="329" y="675"/>
                  </a:lnTo>
                  <a:lnTo>
                    <a:pt x="325" y="674"/>
                  </a:lnTo>
                  <a:lnTo>
                    <a:pt x="322" y="674"/>
                  </a:lnTo>
                  <a:lnTo>
                    <a:pt x="322" y="663"/>
                  </a:lnTo>
                  <a:lnTo>
                    <a:pt x="314" y="667"/>
                  </a:lnTo>
                  <a:lnTo>
                    <a:pt x="308" y="659"/>
                  </a:lnTo>
                  <a:lnTo>
                    <a:pt x="304" y="657"/>
                  </a:lnTo>
                  <a:lnTo>
                    <a:pt x="300" y="656"/>
                  </a:lnTo>
                  <a:lnTo>
                    <a:pt x="293" y="656"/>
                  </a:lnTo>
                  <a:lnTo>
                    <a:pt x="288" y="659"/>
                  </a:lnTo>
                  <a:lnTo>
                    <a:pt x="284" y="661"/>
                  </a:lnTo>
                  <a:lnTo>
                    <a:pt x="283" y="670"/>
                  </a:lnTo>
                  <a:lnTo>
                    <a:pt x="283" y="675"/>
                  </a:lnTo>
                  <a:lnTo>
                    <a:pt x="283" y="680"/>
                  </a:lnTo>
                  <a:lnTo>
                    <a:pt x="279" y="692"/>
                  </a:lnTo>
                  <a:lnTo>
                    <a:pt x="275" y="693"/>
                  </a:lnTo>
                  <a:lnTo>
                    <a:pt x="271" y="695"/>
                  </a:lnTo>
                  <a:lnTo>
                    <a:pt x="267" y="696"/>
                  </a:lnTo>
                  <a:lnTo>
                    <a:pt x="263" y="697"/>
                  </a:lnTo>
                  <a:lnTo>
                    <a:pt x="257" y="699"/>
                  </a:lnTo>
                  <a:lnTo>
                    <a:pt x="253" y="703"/>
                  </a:lnTo>
                  <a:lnTo>
                    <a:pt x="250" y="705"/>
                  </a:lnTo>
                  <a:lnTo>
                    <a:pt x="247" y="707"/>
                  </a:lnTo>
                  <a:lnTo>
                    <a:pt x="246" y="708"/>
                  </a:lnTo>
                  <a:lnTo>
                    <a:pt x="246" y="709"/>
                  </a:lnTo>
                  <a:lnTo>
                    <a:pt x="240" y="714"/>
                  </a:lnTo>
                  <a:lnTo>
                    <a:pt x="238" y="716"/>
                  </a:lnTo>
                  <a:lnTo>
                    <a:pt x="237" y="716"/>
                  </a:lnTo>
                  <a:lnTo>
                    <a:pt x="233" y="720"/>
                  </a:lnTo>
                  <a:lnTo>
                    <a:pt x="229" y="716"/>
                  </a:lnTo>
                  <a:lnTo>
                    <a:pt x="225" y="712"/>
                  </a:lnTo>
                  <a:lnTo>
                    <a:pt x="221" y="708"/>
                  </a:lnTo>
                  <a:lnTo>
                    <a:pt x="221" y="707"/>
                  </a:lnTo>
                  <a:lnTo>
                    <a:pt x="220" y="707"/>
                  </a:lnTo>
                  <a:lnTo>
                    <a:pt x="219" y="705"/>
                  </a:lnTo>
                  <a:lnTo>
                    <a:pt x="216" y="705"/>
                  </a:lnTo>
                  <a:lnTo>
                    <a:pt x="211" y="707"/>
                  </a:lnTo>
                  <a:lnTo>
                    <a:pt x="203" y="708"/>
                  </a:lnTo>
                  <a:lnTo>
                    <a:pt x="196" y="709"/>
                  </a:lnTo>
                  <a:lnTo>
                    <a:pt x="190" y="707"/>
                  </a:lnTo>
                  <a:lnTo>
                    <a:pt x="188" y="705"/>
                  </a:lnTo>
                  <a:lnTo>
                    <a:pt x="187" y="705"/>
                  </a:lnTo>
                  <a:lnTo>
                    <a:pt x="186" y="704"/>
                  </a:lnTo>
                  <a:lnTo>
                    <a:pt x="185" y="704"/>
                  </a:lnTo>
                  <a:lnTo>
                    <a:pt x="183" y="704"/>
                  </a:lnTo>
                  <a:lnTo>
                    <a:pt x="181" y="703"/>
                  </a:lnTo>
                  <a:lnTo>
                    <a:pt x="179" y="701"/>
                  </a:lnTo>
                  <a:lnTo>
                    <a:pt x="175" y="701"/>
                  </a:lnTo>
                  <a:lnTo>
                    <a:pt x="174" y="700"/>
                  </a:lnTo>
                  <a:lnTo>
                    <a:pt x="169" y="696"/>
                  </a:lnTo>
                  <a:lnTo>
                    <a:pt x="165" y="699"/>
                  </a:lnTo>
                  <a:lnTo>
                    <a:pt x="160" y="703"/>
                  </a:lnTo>
                  <a:lnTo>
                    <a:pt x="158" y="703"/>
                  </a:lnTo>
                  <a:lnTo>
                    <a:pt x="157" y="704"/>
                  </a:lnTo>
                  <a:lnTo>
                    <a:pt x="154" y="707"/>
                  </a:lnTo>
                  <a:lnTo>
                    <a:pt x="153" y="700"/>
                  </a:lnTo>
                  <a:lnTo>
                    <a:pt x="152" y="697"/>
                  </a:lnTo>
                  <a:lnTo>
                    <a:pt x="149" y="688"/>
                  </a:lnTo>
                  <a:lnTo>
                    <a:pt x="149" y="683"/>
                  </a:lnTo>
                  <a:lnTo>
                    <a:pt x="148" y="678"/>
                  </a:lnTo>
                  <a:lnTo>
                    <a:pt x="147" y="678"/>
                  </a:lnTo>
                  <a:lnTo>
                    <a:pt x="139" y="666"/>
                  </a:lnTo>
                  <a:lnTo>
                    <a:pt x="137" y="665"/>
                  </a:lnTo>
                  <a:lnTo>
                    <a:pt x="130" y="654"/>
                  </a:lnTo>
                  <a:lnTo>
                    <a:pt x="130" y="652"/>
                  </a:lnTo>
                  <a:lnTo>
                    <a:pt x="130" y="650"/>
                  </a:lnTo>
                  <a:lnTo>
                    <a:pt x="127" y="645"/>
                  </a:lnTo>
                  <a:lnTo>
                    <a:pt x="126" y="642"/>
                  </a:lnTo>
                  <a:lnTo>
                    <a:pt x="118" y="632"/>
                  </a:lnTo>
                  <a:lnTo>
                    <a:pt x="116" y="631"/>
                  </a:lnTo>
                  <a:lnTo>
                    <a:pt x="114" y="627"/>
                  </a:lnTo>
                  <a:lnTo>
                    <a:pt x="110" y="623"/>
                  </a:lnTo>
                  <a:lnTo>
                    <a:pt x="109" y="620"/>
                  </a:lnTo>
                  <a:lnTo>
                    <a:pt x="106" y="616"/>
                  </a:lnTo>
                  <a:lnTo>
                    <a:pt x="137" y="611"/>
                  </a:lnTo>
                  <a:lnTo>
                    <a:pt x="152" y="601"/>
                  </a:lnTo>
                  <a:lnTo>
                    <a:pt x="154" y="589"/>
                  </a:lnTo>
                  <a:lnTo>
                    <a:pt x="154" y="587"/>
                  </a:lnTo>
                  <a:lnTo>
                    <a:pt x="153" y="580"/>
                  </a:lnTo>
                  <a:lnTo>
                    <a:pt x="152" y="566"/>
                  </a:lnTo>
                  <a:lnTo>
                    <a:pt x="132" y="535"/>
                  </a:lnTo>
                  <a:lnTo>
                    <a:pt x="128" y="535"/>
                  </a:lnTo>
                  <a:lnTo>
                    <a:pt x="120" y="505"/>
                  </a:lnTo>
                  <a:lnTo>
                    <a:pt x="141" y="494"/>
                  </a:lnTo>
                  <a:lnTo>
                    <a:pt x="158" y="493"/>
                  </a:lnTo>
                  <a:lnTo>
                    <a:pt x="161" y="493"/>
                  </a:lnTo>
                  <a:lnTo>
                    <a:pt x="158" y="487"/>
                  </a:lnTo>
                  <a:lnTo>
                    <a:pt x="158" y="484"/>
                  </a:lnTo>
                  <a:lnTo>
                    <a:pt x="161" y="483"/>
                  </a:lnTo>
                  <a:lnTo>
                    <a:pt x="162" y="467"/>
                  </a:lnTo>
                  <a:lnTo>
                    <a:pt x="171" y="455"/>
                  </a:lnTo>
                  <a:lnTo>
                    <a:pt x="166" y="450"/>
                  </a:lnTo>
                  <a:lnTo>
                    <a:pt x="160" y="457"/>
                  </a:lnTo>
                  <a:lnTo>
                    <a:pt x="158" y="457"/>
                  </a:lnTo>
                  <a:lnTo>
                    <a:pt x="140" y="445"/>
                  </a:lnTo>
                  <a:lnTo>
                    <a:pt x="135" y="426"/>
                  </a:lnTo>
                  <a:lnTo>
                    <a:pt x="127" y="422"/>
                  </a:lnTo>
                  <a:lnTo>
                    <a:pt x="133" y="407"/>
                  </a:lnTo>
                  <a:lnTo>
                    <a:pt x="124" y="400"/>
                  </a:lnTo>
                  <a:lnTo>
                    <a:pt x="130" y="392"/>
                  </a:lnTo>
                  <a:lnTo>
                    <a:pt x="127" y="387"/>
                  </a:lnTo>
                  <a:lnTo>
                    <a:pt x="118" y="387"/>
                  </a:lnTo>
                  <a:lnTo>
                    <a:pt x="102" y="379"/>
                  </a:lnTo>
                  <a:lnTo>
                    <a:pt x="95" y="366"/>
                  </a:lnTo>
                  <a:lnTo>
                    <a:pt x="95" y="365"/>
                  </a:lnTo>
                  <a:lnTo>
                    <a:pt x="97" y="360"/>
                  </a:lnTo>
                  <a:lnTo>
                    <a:pt x="98" y="360"/>
                  </a:lnTo>
                  <a:lnTo>
                    <a:pt x="95" y="354"/>
                  </a:lnTo>
                  <a:lnTo>
                    <a:pt x="85" y="337"/>
                  </a:lnTo>
                  <a:lnTo>
                    <a:pt x="85" y="331"/>
                  </a:lnTo>
                  <a:lnTo>
                    <a:pt x="85" y="326"/>
                  </a:lnTo>
                  <a:lnTo>
                    <a:pt x="72" y="332"/>
                  </a:lnTo>
                  <a:lnTo>
                    <a:pt x="67" y="331"/>
                  </a:lnTo>
                  <a:lnTo>
                    <a:pt x="64" y="344"/>
                  </a:lnTo>
                  <a:lnTo>
                    <a:pt x="60" y="347"/>
                  </a:lnTo>
                  <a:lnTo>
                    <a:pt x="54" y="344"/>
                  </a:lnTo>
                  <a:lnTo>
                    <a:pt x="51" y="343"/>
                  </a:lnTo>
                  <a:lnTo>
                    <a:pt x="50" y="337"/>
                  </a:lnTo>
                  <a:lnTo>
                    <a:pt x="47" y="335"/>
                  </a:lnTo>
                  <a:lnTo>
                    <a:pt x="40" y="332"/>
                  </a:lnTo>
                  <a:lnTo>
                    <a:pt x="40" y="327"/>
                  </a:lnTo>
                  <a:lnTo>
                    <a:pt x="40" y="326"/>
                  </a:lnTo>
                  <a:lnTo>
                    <a:pt x="31" y="327"/>
                  </a:lnTo>
                  <a:lnTo>
                    <a:pt x="27" y="328"/>
                  </a:lnTo>
                  <a:lnTo>
                    <a:pt x="22" y="330"/>
                  </a:lnTo>
                  <a:lnTo>
                    <a:pt x="18" y="327"/>
                  </a:lnTo>
                  <a:lnTo>
                    <a:pt x="6" y="322"/>
                  </a:lnTo>
                  <a:lnTo>
                    <a:pt x="0" y="320"/>
                  </a:lnTo>
                  <a:lnTo>
                    <a:pt x="5" y="315"/>
                  </a:lnTo>
                  <a:lnTo>
                    <a:pt x="13" y="309"/>
                  </a:lnTo>
                  <a:lnTo>
                    <a:pt x="18" y="306"/>
                  </a:lnTo>
                  <a:lnTo>
                    <a:pt x="20" y="319"/>
                  </a:lnTo>
                  <a:lnTo>
                    <a:pt x="27" y="326"/>
                  </a:lnTo>
                  <a:lnTo>
                    <a:pt x="26" y="314"/>
                  </a:lnTo>
                  <a:lnTo>
                    <a:pt x="26" y="311"/>
                  </a:lnTo>
                  <a:lnTo>
                    <a:pt x="23" y="299"/>
                  </a:lnTo>
                  <a:lnTo>
                    <a:pt x="25" y="293"/>
                  </a:lnTo>
                  <a:lnTo>
                    <a:pt x="30" y="294"/>
                  </a:lnTo>
                  <a:lnTo>
                    <a:pt x="35" y="306"/>
                  </a:lnTo>
                  <a:lnTo>
                    <a:pt x="47" y="316"/>
                  </a:lnTo>
                  <a:lnTo>
                    <a:pt x="54" y="322"/>
                  </a:lnTo>
                  <a:lnTo>
                    <a:pt x="55" y="327"/>
                  </a:lnTo>
                  <a:lnTo>
                    <a:pt x="57" y="331"/>
                  </a:lnTo>
                  <a:lnTo>
                    <a:pt x="61" y="337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59" y="323"/>
                  </a:lnTo>
                  <a:lnTo>
                    <a:pt x="57" y="316"/>
                  </a:lnTo>
                  <a:lnTo>
                    <a:pt x="52" y="311"/>
                  </a:lnTo>
                  <a:lnTo>
                    <a:pt x="54" y="303"/>
                  </a:lnTo>
                  <a:lnTo>
                    <a:pt x="59" y="293"/>
                  </a:lnTo>
                  <a:lnTo>
                    <a:pt x="68" y="288"/>
                  </a:lnTo>
                  <a:lnTo>
                    <a:pt x="69" y="293"/>
                  </a:lnTo>
                  <a:lnTo>
                    <a:pt x="76" y="289"/>
                  </a:lnTo>
                  <a:lnTo>
                    <a:pt x="77" y="298"/>
                  </a:lnTo>
                  <a:lnTo>
                    <a:pt x="78" y="307"/>
                  </a:lnTo>
                  <a:lnTo>
                    <a:pt x="81" y="306"/>
                  </a:lnTo>
                  <a:lnTo>
                    <a:pt x="82" y="296"/>
                  </a:lnTo>
                  <a:lnTo>
                    <a:pt x="95" y="296"/>
                  </a:lnTo>
                  <a:lnTo>
                    <a:pt x="94" y="305"/>
                  </a:lnTo>
                  <a:lnTo>
                    <a:pt x="94" y="313"/>
                  </a:lnTo>
                  <a:lnTo>
                    <a:pt x="95" y="324"/>
                  </a:lnTo>
                  <a:lnTo>
                    <a:pt x="95" y="327"/>
                  </a:lnTo>
                  <a:lnTo>
                    <a:pt x="95" y="330"/>
                  </a:lnTo>
                  <a:lnTo>
                    <a:pt x="90" y="333"/>
                  </a:lnTo>
                  <a:lnTo>
                    <a:pt x="94" y="336"/>
                  </a:lnTo>
                  <a:lnTo>
                    <a:pt x="106" y="332"/>
                  </a:lnTo>
                  <a:lnTo>
                    <a:pt x="118" y="333"/>
                  </a:lnTo>
                  <a:lnTo>
                    <a:pt x="120" y="335"/>
                  </a:lnTo>
                  <a:lnTo>
                    <a:pt x="123" y="333"/>
                  </a:lnTo>
                  <a:lnTo>
                    <a:pt x="124" y="332"/>
                  </a:lnTo>
                  <a:lnTo>
                    <a:pt x="112" y="328"/>
                  </a:lnTo>
                  <a:lnTo>
                    <a:pt x="109" y="327"/>
                  </a:lnTo>
                  <a:lnTo>
                    <a:pt x="101" y="326"/>
                  </a:lnTo>
                  <a:lnTo>
                    <a:pt x="102" y="315"/>
                  </a:lnTo>
                  <a:lnTo>
                    <a:pt x="102" y="305"/>
                  </a:lnTo>
                  <a:lnTo>
                    <a:pt x="102" y="303"/>
                  </a:lnTo>
                  <a:lnTo>
                    <a:pt x="102" y="299"/>
                  </a:lnTo>
                  <a:lnTo>
                    <a:pt x="110" y="299"/>
                  </a:lnTo>
                  <a:lnTo>
                    <a:pt x="111" y="299"/>
                  </a:lnTo>
                  <a:lnTo>
                    <a:pt x="126" y="307"/>
                  </a:lnTo>
                  <a:lnTo>
                    <a:pt x="133" y="307"/>
                  </a:lnTo>
                  <a:lnTo>
                    <a:pt x="145" y="309"/>
                  </a:lnTo>
                  <a:lnTo>
                    <a:pt x="157" y="309"/>
                  </a:lnTo>
                  <a:lnTo>
                    <a:pt x="156" y="318"/>
                  </a:lnTo>
                  <a:lnTo>
                    <a:pt x="156" y="320"/>
                  </a:lnTo>
                  <a:lnTo>
                    <a:pt x="150" y="327"/>
                  </a:lnTo>
                  <a:lnTo>
                    <a:pt x="148" y="330"/>
                  </a:lnTo>
                  <a:lnTo>
                    <a:pt x="145" y="332"/>
                  </a:lnTo>
                  <a:lnTo>
                    <a:pt x="139" y="337"/>
                  </a:lnTo>
                  <a:lnTo>
                    <a:pt x="135" y="339"/>
                  </a:lnTo>
                  <a:lnTo>
                    <a:pt x="131" y="341"/>
                  </a:lnTo>
                  <a:lnTo>
                    <a:pt x="126" y="343"/>
                  </a:lnTo>
                  <a:lnTo>
                    <a:pt x="123" y="344"/>
                  </a:lnTo>
                  <a:lnTo>
                    <a:pt x="114" y="349"/>
                  </a:lnTo>
                  <a:lnTo>
                    <a:pt x="112" y="350"/>
                  </a:lnTo>
                  <a:lnTo>
                    <a:pt x="105" y="356"/>
                  </a:lnTo>
                  <a:lnTo>
                    <a:pt x="105" y="361"/>
                  </a:lnTo>
                  <a:lnTo>
                    <a:pt x="115" y="352"/>
                  </a:lnTo>
                  <a:lnTo>
                    <a:pt x="124" y="349"/>
                  </a:lnTo>
                  <a:lnTo>
                    <a:pt x="136" y="345"/>
                  </a:lnTo>
                  <a:lnTo>
                    <a:pt x="144" y="340"/>
                  </a:lnTo>
                  <a:lnTo>
                    <a:pt x="149" y="339"/>
                  </a:lnTo>
                  <a:lnTo>
                    <a:pt x="158" y="332"/>
                  </a:lnTo>
                  <a:lnTo>
                    <a:pt x="160" y="330"/>
                  </a:lnTo>
                  <a:lnTo>
                    <a:pt x="161" y="327"/>
                  </a:lnTo>
                  <a:lnTo>
                    <a:pt x="161" y="326"/>
                  </a:lnTo>
                  <a:lnTo>
                    <a:pt x="162" y="327"/>
                  </a:lnTo>
                  <a:lnTo>
                    <a:pt x="166" y="328"/>
                  </a:lnTo>
                  <a:lnTo>
                    <a:pt x="166" y="336"/>
                  </a:lnTo>
                  <a:lnTo>
                    <a:pt x="166" y="344"/>
                  </a:lnTo>
                  <a:lnTo>
                    <a:pt x="165" y="350"/>
                  </a:lnTo>
                  <a:lnTo>
                    <a:pt x="171" y="356"/>
                  </a:lnTo>
                  <a:lnTo>
                    <a:pt x="175" y="352"/>
                  </a:lnTo>
                  <a:lnTo>
                    <a:pt x="179" y="360"/>
                  </a:lnTo>
                  <a:lnTo>
                    <a:pt x="179" y="366"/>
                  </a:lnTo>
                  <a:lnTo>
                    <a:pt x="175" y="371"/>
                  </a:lnTo>
                  <a:lnTo>
                    <a:pt x="174" y="373"/>
                  </a:lnTo>
                  <a:lnTo>
                    <a:pt x="171" y="381"/>
                  </a:lnTo>
                  <a:lnTo>
                    <a:pt x="181" y="375"/>
                  </a:lnTo>
                  <a:lnTo>
                    <a:pt x="190" y="368"/>
                  </a:lnTo>
                  <a:lnTo>
                    <a:pt x="196" y="360"/>
                  </a:lnTo>
                  <a:lnTo>
                    <a:pt x="204" y="362"/>
                  </a:lnTo>
                  <a:lnTo>
                    <a:pt x="205" y="362"/>
                  </a:lnTo>
                  <a:lnTo>
                    <a:pt x="209" y="362"/>
                  </a:lnTo>
                  <a:lnTo>
                    <a:pt x="215" y="352"/>
                  </a:lnTo>
                  <a:lnTo>
                    <a:pt x="213" y="347"/>
                  </a:lnTo>
                  <a:lnTo>
                    <a:pt x="200" y="350"/>
                  </a:lnTo>
                  <a:lnTo>
                    <a:pt x="199" y="349"/>
                  </a:lnTo>
                  <a:lnTo>
                    <a:pt x="186" y="344"/>
                  </a:lnTo>
                  <a:lnTo>
                    <a:pt x="183" y="340"/>
                  </a:lnTo>
                  <a:lnTo>
                    <a:pt x="179" y="336"/>
                  </a:lnTo>
                  <a:lnTo>
                    <a:pt x="188" y="331"/>
                  </a:lnTo>
                  <a:lnTo>
                    <a:pt x="198" y="330"/>
                  </a:lnTo>
                  <a:lnTo>
                    <a:pt x="198" y="327"/>
                  </a:lnTo>
                  <a:lnTo>
                    <a:pt x="199" y="324"/>
                  </a:lnTo>
                  <a:lnTo>
                    <a:pt x="190" y="318"/>
                  </a:lnTo>
                  <a:lnTo>
                    <a:pt x="188" y="315"/>
                  </a:lnTo>
                  <a:lnTo>
                    <a:pt x="187" y="311"/>
                  </a:lnTo>
                  <a:lnTo>
                    <a:pt x="191" y="309"/>
                  </a:lnTo>
                  <a:lnTo>
                    <a:pt x="182" y="307"/>
                  </a:lnTo>
                  <a:lnTo>
                    <a:pt x="179" y="302"/>
                  </a:lnTo>
                  <a:lnTo>
                    <a:pt x="186" y="298"/>
                  </a:lnTo>
                  <a:lnTo>
                    <a:pt x="194" y="296"/>
                  </a:lnTo>
                  <a:lnTo>
                    <a:pt x="195" y="294"/>
                  </a:lnTo>
                  <a:lnTo>
                    <a:pt x="200" y="292"/>
                  </a:lnTo>
                  <a:lnTo>
                    <a:pt x="199" y="290"/>
                  </a:lnTo>
                  <a:lnTo>
                    <a:pt x="187" y="293"/>
                  </a:lnTo>
                  <a:lnTo>
                    <a:pt x="182" y="292"/>
                  </a:lnTo>
                  <a:lnTo>
                    <a:pt x="196" y="281"/>
                  </a:lnTo>
                  <a:lnTo>
                    <a:pt x="207" y="280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3" y="273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9" y="265"/>
                  </a:lnTo>
                  <a:lnTo>
                    <a:pt x="203" y="259"/>
                  </a:lnTo>
                  <a:lnTo>
                    <a:pt x="204" y="256"/>
                  </a:lnTo>
                  <a:lnTo>
                    <a:pt x="213" y="244"/>
                  </a:lnTo>
                  <a:lnTo>
                    <a:pt x="224" y="229"/>
                  </a:lnTo>
                  <a:lnTo>
                    <a:pt x="233" y="218"/>
                  </a:lnTo>
                  <a:lnTo>
                    <a:pt x="236" y="217"/>
                  </a:lnTo>
                  <a:lnTo>
                    <a:pt x="242" y="214"/>
                  </a:lnTo>
                  <a:lnTo>
                    <a:pt x="257" y="217"/>
                  </a:lnTo>
                  <a:lnTo>
                    <a:pt x="266" y="222"/>
                  </a:lnTo>
                  <a:lnTo>
                    <a:pt x="268" y="224"/>
                  </a:lnTo>
                  <a:lnTo>
                    <a:pt x="271" y="225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64" y="210"/>
                  </a:lnTo>
                  <a:lnTo>
                    <a:pt x="257" y="208"/>
                  </a:lnTo>
                  <a:lnTo>
                    <a:pt x="250" y="206"/>
                  </a:lnTo>
                  <a:lnTo>
                    <a:pt x="250" y="196"/>
                  </a:lnTo>
                  <a:lnTo>
                    <a:pt x="254" y="187"/>
                  </a:lnTo>
                  <a:lnTo>
                    <a:pt x="258" y="172"/>
                  </a:lnTo>
                  <a:lnTo>
                    <a:pt x="260" y="162"/>
                  </a:lnTo>
                  <a:lnTo>
                    <a:pt x="272" y="165"/>
                  </a:lnTo>
                  <a:lnTo>
                    <a:pt x="283" y="172"/>
                  </a:lnTo>
                  <a:lnTo>
                    <a:pt x="291" y="179"/>
                  </a:lnTo>
                  <a:lnTo>
                    <a:pt x="296" y="174"/>
                  </a:lnTo>
                  <a:lnTo>
                    <a:pt x="292" y="167"/>
                  </a:lnTo>
                  <a:lnTo>
                    <a:pt x="288" y="161"/>
                  </a:lnTo>
                  <a:lnTo>
                    <a:pt x="285" y="155"/>
                  </a:lnTo>
                  <a:lnTo>
                    <a:pt x="276" y="148"/>
                  </a:lnTo>
                  <a:lnTo>
                    <a:pt x="272" y="144"/>
                  </a:lnTo>
                  <a:lnTo>
                    <a:pt x="262" y="144"/>
                  </a:lnTo>
                  <a:lnTo>
                    <a:pt x="253" y="141"/>
                  </a:lnTo>
                  <a:lnTo>
                    <a:pt x="250" y="128"/>
                  </a:lnTo>
                  <a:lnTo>
                    <a:pt x="249" y="121"/>
                  </a:lnTo>
                  <a:lnTo>
                    <a:pt x="257" y="115"/>
                  </a:lnTo>
                  <a:lnTo>
                    <a:pt x="264" y="123"/>
                  </a:lnTo>
                  <a:lnTo>
                    <a:pt x="271" y="128"/>
                  </a:lnTo>
                  <a:lnTo>
                    <a:pt x="281" y="134"/>
                  </a:lnTo>
                  <a:lnTo>
                    <a:pt x="281" y="136"/>
                  </a:lnTo>
                  <a:lnTo>
                    <a:pt x="281" y="134"/>
                  </a:lnTo>
                  <a:lnTo>
                    <a:pt x="283" y="125"/>
                  </a:lnTo>
                  <a:lnTo>
                    <a:pt x="275" y="119"/>
                  </a:lnTo>
                  <a:lnTo>
                    <a:pt x="274" y="112"/>
                  </a:lnTo>
                  <a:lnTo>
                    <a:pt x="284" y="112"/>
                  </a:lnTo>
                  <a:lnTo>
                    <a:pt x="285" y="108"/>
                  </a:lnTo>
                  <a:lnTo>
                    <a:pt x="272" y="103"/>
                  </a:lnTo>
                  <a:lnTo>
                    <a:pt x="271" y="87"/>
                  </a:lnTo>
                  <a:lnTo>
                    <a:pt x="274" y="82"/>
                  </a:lnTo>
                  <a:lnTo>
                    <a:pt x="270" y="76"/>
                  </a:lnTo>
                  <a:lnTo>
                    <a:pt x="271" y="72"/>
                  </a:lnTo>
                  <a:lnTo>
                    <a:pt x="276" y="73"/>
                  </a:lnTo>
                  <a:lnTo>
                    <a:pt x="279" y="77"/>
                  </a:lnTo>
                  <a:lnTo>
                    <a:pt x="279" y="78"/>
                  </a:lnTo>
                  <a:lnTo>
                    <a:pt x="279" y="80"/>
                  </a:lnTo>
                  <a:lnTo>
                    <a:pt x="287" y="80"/>
                  </a:lnTo>
                  <a:lnTo>
                    <a:pt x="289" y="89"/>
                  </a:lnTo>
                  <a:lnTo>
                    <a:pt x="295" y="97"/>
                  </a:lnTo>
                  <a:lnTo>
                    <a:pt x="302" y="94"/>
                  </a:lnTo>
                  <a:lnTo>
                    <a:pt x="305" y="81"/>
                  </a:lnTo>
                  <a:lnTo>
                    <a:pt x="309" y="86"/>
                  </a:lnTo>
                  <a:lnTo>
                    <a:pt x="305" y="104"/>
                  </a:lnTo>
                  <a:lnTo>
                    <a:pt x="312" y="107"/>
                  </a:lnTo>
                  <a:lnTo>
                    <a:pt x="314" y="91"/>
                  </a:lnTo>
                  <a:lnTo>
                    <a:pt x="322" y="94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1" name="Freeform 1484"/>
            <p:cNvSpPr>
              <a:spLocks/>
            </p:cNvSpPr>
            <p:nvPr/>
          </p:nvSpPr>
          <p:spPr bwMode="auto">
            <a:xfrm>
              <a:off x="5020" y="464"/>
              <a:ext cx="258" cy="322"/>
            </a:xfrm>
            <a:custGeom>
              <a:avLst/>
              <a:gdLst>
                <a:gd name="T0" fmla="*/ 12 w 258"/>
                <a:gd name="T1" fmla="*/ 126 h 322"/>
                <a:gd name="T2" fmla="*/ 18 w 258"/>
                <a:gd name="T3" fmla="*/ 103 h 322"/>
                <a:gd name="T4" fmla="*/ 18 w 258"/>
                <a:gd name="T5" fmla="*/ 82 h 322"/>
                <a:gd name="T6" fmla="*/ 31 w 258"/>
                <a:gd name="T7" fmla="*/ 96 h 322"/>
                <a:gd name="T8" fmla="*/ 38 w 258"/>
                <a:gd name="T9" fmla="*/ 96 h 322"/>
                <a:gd name="T10" fmla="*/ 50 w 258"/>
                <a:gd name="T11" fmla="*/ 100 h 322"/>
                <a:gd name="T12" fmla="*/ 64 w 258"/>
                <a:gd name="T13" fmla="*/ 95 h 322"/>
                <a:gd name="T14" fmla="*/ 58 w 258"/>
                <a:gd name="T15" fmla="*/ 121 h 322"/>
                <a:gd name="T16" fmla="*/ 52 w 258"/>
                <a:gd name="T17" fmla="*/ 133 h 322"/>
                <a:gd name="T18" fmla="*/ 35 w 258"/>
                <a:gd name="T19" fmla="*/ 156 h 322"/>
                <a:gd name="T20" fmla="*/ 14 w 258"/>
                <a:gd name="T21" fmla="*/ 197 h 322"/>
                <a:gd name="T22" fmla="*/ 24 w 258"/>
                <a:gd name="T23" fmla="*/ 207 h 322"/>
                <a:gd name="T24" fmla="*/ 14 w 258"/>
                <a:gd name="T25" fmla="*/ 215 h 322"/>
                <a:gd name="T26" fmla="*/ 26 w 258"/>
                <a:gd name="T27" fmla="*/ 214 h 322"/>
                <a:gd name="T28" fmla="*/ 26 w 258"/>
                <a:gd name="T29" fmla="*/ 227 h 322"/>
                <a:gd name="T30" fmla="*/ 17 w 258"/>
                <a:gd name="T31" fmla="*/ 245 h 322"/>
                <a:gd name="T32" fmla="*/ 29 w 258"/>
                <a:gd name="T33" fmla="*/ 250 h 322"/>
                <a:gd name="T34" fmla="*/ 10 w 258"/>
                <a:gd name="T35" fmla="*/ 279 h 322"/>
                <a:gd name="T36" fmla="*/ 13 w 258"/>
                <a:gd name="T37" fmla="*/ 305 h 322"/>
                <a:gd name="T38" fmla="*/ 26 w 258"/>
                <a:gd name="T39" fmla="*/ 322 h 322"/>
                <a:gd name="T40" fmla="*/ 21 w 258"/>
                <a:gd name="T41" fmla="*/ 300 h 322"/>
                <a:gd name="T42" fmla="*/ 27 w 258"/>
                <a:gd name="T43" fmla="*/ 313 h 322"/>
                <a:gd name="T44" fmla="*/ 37 w 258"/>
                <a:gd name="T45" fmla="*/ 316 h 322"/>
                <a:gd name="T46" fmla="*/ 45 w 258"/>
                <a:gd name="T47" fmla="*/ 284 h 322"/>
                <a:gd name="T48" fmla="*/ 59 w 258"/>
                <a:gd name="T49" fmla="*/ 260 h 322"/>
                <a:gd name="T50" fmla="*/ 51 w 258"/>
                <a:gd name="T51" fmla="*/ 249 h 322"/>
                <a:gd name="T52" fmla="*/ 58 w 258"/>
                <a:gd name="T53" fmla="*/ 223 h 322"/>
                <a:gd name="T54" fmla="*/ 86 w 258"/>
                <a:gd name="T55" fmla="*/ 151 h 322"/>
                <a:gd name="T56" fmla="*/ 110 w 258"/>
                <a:gd name="T57" fmla="*/ 82 h 322"/>
                <a:gd name="T58" fmla="*/ 132 w 258"/>
                <a:gd name="T59" fmla="*/ 65 h 322"/>
                <a:gd name="T60" fmla="*/ 140 w 258"/>
                <a:gd name="T61" fmla="*/ 117 h 322"/>
                <a:gd name="T62" fmla="*/ 113 w 258"/>
                <a:gd name="T63" fmla="*/ 148 h 322"/>
                <a:gd name="T64" fmla="*/ 141 w 258"/>
                <a:gd name="T65" fmla="*/ 143 h 322"/>
                <a:gd name="T66" fmla="*/ 143 w 258"/>
                <a:gd name="T67" fmla="*/ 173 h 322"/>
                <a:gd name="T68" fmla="*/ 143 w 258"/>
                <a:gd name="T69" fmla="*/ 222 h 322"/>
                <a:gd name="T70" fmla="*/ 153 w 258"/>
                <a:gd name="T71" fmla="*/ 202 h 322"/>
                <a:gd name="T72" fmla="*/ 170 w 258"/>
                <a:gd name="T73" fmla="*/ 185 h 322"/>
                <a:gd name="T74" fmla="*/ 173 w 258"/>
                <a:gd name="T75" fmla="*/ 164 h 322"/>
                <a:gd name="T76" fmla="*/ 178 w 258"/>
                <a:gd name="T77" fmla="*/ 144 h 322"/>
                <a:gd name="T78" fmla="*/ 196 w 258"/>
                <a:gd name="T79" fmla="*/ 148 h 322"/>
                <a:gd name="T80" fmla="*/ 179 w 258"/>
                <a:gd name="T81" fmla="*/ 137 h 322"/>
                <a:gd name="T82" fmla="*/ 185 w 258"/>
                <a:gd name="T83" fmla="*/ 125 h 322"/>
                <a:gd name="T84" fmla="*/ 194 w 258"/>
                <a:gd name="T85" fmla="*/ 109 h 322"/>
                <a:gd name="T86" fmla="*/ 189 w 258"/>
                <a:gd name="T87" fmla="*/ 87 h 322"/>
                <a:gd name="T88" fmla="*/ 213 w 258"/>
                <a:gd name="T89" fmla="*/ 82 h 322"/>
                <a:gd name="T90" fmla="*/ 194 w 258"/>
                <a:gd name="T91" fmla="*/ 58 h 322"/>
                <a:gd name="T92" fmla="*/ 169 w 258"/>
                <a:gd name="T93" fmla="*/ 49 h 322"/>
                <a:gd name="T94" fmla="*/ 173 w 258"/>
                <a:gd name="T95" fmla="*/ 38 h 322"/>
                <a:gd name="T96" fmla="*/ 203 w 258"/>
                <a:gd name="T97" fmla="*/ 49 h 322"/>
                <a:gd name="T98" fmla="*/ 195 w 258"/>
                <a:gd name="T99" fmla="*/ 10 h 322"/>
                <a:gd name="T100" fmla="*/ 203 w 258"/>
                <a:gd name="T101" fmla="*/ 2 h 322"/>
                <a:gd name="T102" fmla="*/ 219 w 258"/>
                <a:gd name="T103" fmla="*/ 14 h 322"/>
                <a:gd name="T104" fmla="*/ 236 w 258"/>
                <a:gd name="T105" fmla="*/ 7 h 322"/>
                <a:gd name="T106" fmla="*/ 249 w 258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322"/>
                <a:gd name="T164" fmla="*/ 258 w 258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322">
                  <a:moveTo>
                    <a:pt x="0" y="100"/>
                  </a:moveTo>
                  <a:lnTo>
                    <a:pt x="8" y="113"/>
                  </a:lnTo>
                  <a:lnTo>
                    <a:pt x="12" y="126"/>
                  </a:lnTo>
                  <a:lnTo>
                    <a:pt x="18" y="121"/>
                  </a:lnTo>
                  <a:lnTo>
                    <a:pt x="22" y="112"/>
                  </a:lnTo>
                  <a:lnTo>
                    <a:pt x="18" y="103"/>
                  </a:lnTo>
                  <a:lnTo>
                    <a:pt x="14" y="8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6" y="88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38" y="96"/>
                  </a:lnTo>
                  <a:lnTo>
                    <a:pt x="45" y="92"/>
                  </a:lnTo>
                  <a:lnTo>
                    <a:pt x="46" y="95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9" y="92"/>
                  </a:lnTo>
                  <a:lnTo>
                    <a:pt x="64" y="95"/>
                  </a:lnTo>
                  <a:lnTo>
                    <a:pt x="65" y="101"/>
                  </a:lnTo>
                  <a:lnTo>
                    <a:pt x="59" y="113"/>
                  </a:lnTo>
                  <a:lnTo>
                    <a:pt x="58" y="121"/>
                  </a:lnTo>
                  <a:lnTo>
                    <a:pt x="46" y="126"/>
                  </a:lnTo>
                  <a:lnTo>
                    <a:pt x="48" y="134"/>
                  </a:lnTo>
                  <a:lnTo>
                    <a:pt x="52" y="133"/>
                  </a:lnTo>
                  <a:lnTo>
                    <a:pt x="48" y="142"/>
                  </a:lnTo>
                  <a:lnTo>
                    <a:pt x="46" y="146"/>
                  </a:lnTo>
                  <a:lnTo>
                    <a:pt x="35" y="156"/>
                  </a:lnTo>
                  <a:lnTo>
                    <a:pt x="29" y="173"/>
                  </a:lnTo>
                  <a:lnTo>
                    <a:pt x="24" y="184"/>
                  </a:lnTo>
                  <a:lnTo>
                    <a:pt x="14" y="197"/>
                  </a:lnTo>
                  <a:lnTo>
                    <a:pt x="8" y="206"/>
                  </a:lnTo>
                  <a:lnTo>
                    <a:pt x="24" y="199"/>
                  </a:lnTo>
                  <a:lnTo>
                    <a:pt x="24" y="207"/>
                  </a:lnTo>
                  <a:lnTo>
                    <a:pt x="13" y="210"/>
                  </a:lnTo>
                  <a:lnTo>
                    <a:pt x="13" y="211"/>
                  </a:lnTo>
                  <a:lnTo>
                    <a:pt x="14" y="215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6" y="214"/>
                  </a:lnTo>
                  <a:lnTo>
                    <a:pt x="26" y="218"/>
                  </a:lnTo>
                  <a:lnTo>
                    <a:pt x="27" y="220"/>
                  </a:lnTo>
                  <a:lnTo>
                    <a:pt x="26" y="227"/>
                  </a:lnTo>
                  <a:lnTo>
                    <a:pt x="31" y="232"/>
                  </a:lnTo>
                  <a:lnTo>
                    <a:pt x="22" y="235"/>
                  </a:lnTo>
                  <a:lnTo>
                    <a:pt x="17" y="245"/>
                  </a:lnTo>
                  <a:lnTo>
                    <a:pt x="17" y="254"/>
                  </a:lnTo>
                  <a:lnTo>
                    <a:pt x="18" y="253"/>
                  </a:lnTo>
                  <a:lnTo>
                    <a:pt x="29" y="250"/>
                  </a:lnTo>
                  <a:lnTo>
                    <a:pt x="26" y="264"/>
                  </a:lnTo>
                  <a:lnTo>
                    <a:pt x="21" y="270"/>
                  </a:lnTo>
                  <a:lnTo>
                    <a:pt x="10" y="279"/>
                  </a:lnTo>
                  <a:lnTo>
                    <a:pt x="12" y="294"/>
                  </a:lnTo>
                  <a:lnTo>
                    <a:pt x="13" y="299"/>
                  </a:lnTo>
                  <a:lnTo>
                    <a:pt x="13" y="305"/>
                  </a:lnTo>
                  <a:lnTo>
                    <a:pt x="17" y="316"/>
                  </a:lnTo>
                  <a:lnTo>
                    <a:pt x="21" y="322"/>
                  </a:lnTo>
                  <a:lnTo>
                    <a:pt x="26" y="322"/>
                  </a:lnTo>
                  <a:lnTo>
                    <a:pt x="25" y="317"/>
                  </a:lnTo>
                  <a:lnTo>
                    <a:pt x="21" y="312"/>
                  </a:lnTo>
                  <a:lnTo>
                    <a:pt x="21" y="300"/>
                  </a:lnTo>
                  <a:lnTo>
                    <a:pt x="26" y="300"/>
                  </a:lnTo>
                  <a:lnTo>
                    <a:pt x="33" y="302"/>
                  </a:lnTo>
                  <a:lnTo>
                    <a:pt x="27" y="313"/>
                  </a:lnTo>
                  <a:lnTo>
                    <a:pt x="27" y="315"/>
                  </a:lnTo>
                  <a:lnTo>
                    <a:pt x="35" y="316"/>
                  </a:lnTo>
                  <a:lnTo>
                    <a:pt x="37" y="316"/>
                  </a:lnTo>
                  <a:lnTo>
                    <a:pt x="38" y="316"/>
                  </a:lnTo>
                  <a:lnTo>
                    <a:pt x="42" y="303"/>
                  </a:lnTo>
                  <a:lnTo>
                    <a:pt x="45" y="284"/>
                  </a:lnTo>
                  <a:lnTo>
                    <a:pt x="52" y="274"/>
                  </a:lnTo>
                  <a:lnTo>
                    <a:pt x="54" y="271"/>
                  </a:lnTo>
                  <a:lnTo>
                    <a:pt x="59" y="260"/>
                  </a:lnTo>
                  <a:lnTo>
                    <a:pt x="62" y="253"/>
                  </a:lnTo>
                  <a:lnTo>
                    <a:pt x="63" y="249"/>
                  </a:lnTo>
                  <a:lnTo>
                    <a:pt x="51" y="249"/>
                  </a:lnTo>
                  <a:lnTo>
                    <a:pt x="47" y="244"/>
                  </a:lnTo>
                  <a:lnTo>
                    <a:pt x="52" y="233"/>
                  </a:lnTo>
                  <a:lnTo>
                    <a:pt x="58" y="223"/>
                  </a:lnTo>
                  <a:lnTo>
                    <a:pt x="69" y="195"/>
                  </a:lnTo>
                  <a:lnTo>
                    <a:pt x="85" y="165"/>
                  </a:lnTo>
                  <a:lnTo>
                    <a:pt x="86" y="151"/>
                  </a:lnTo>
                  <a:lnTo>
                    <a:pt x="88" y="137"/>
                  </a:lnTo>
                  <a:lnTo>
                    <a:pt x="97" y="112"/>
                  </a:lnTo>
                  <a:lnTo>
                    <a:pt x="110" y="82"/>
                  </a:lnTo>
                  <a:lnTo>
                    <a:pt x="124" y="59"/>
                  </a:lnTo>
                  <a:lnTo>
                    <a:pt x="128" y="62"/>
                  </a:lnTo>
                  <a:lnTo>
                    <a:pt x="132" y="65"/>
                  </a:lnTo>
                  <a:lnTo>
                    <a:pt x="132" y="92"/>
                  </a:lnTo>
                  <a:lnTo>
                    <a:pt x="139" y="92"/>
                  </a:lnTo>
                  <a:lnTo>
                    <a:pt x="140" y="117"/>
                  </a:lnTo>
                  <a:lnTo>
                    <a:pt x="134" y="127"/>
                  </a:lnTo>
                  <a:lnTo>
                    <a:pt x="115" y="144"/>
                  </a:lnTo>
                  <a:lnTo>
                    <a:pt x="113" y="148"/>
                  </a:lnTo>
                  <a:lnTo>
                    <a:pt x="114" y="147"/>
                  </a:lnTo>
                  <a:lnTo>
                    <a:pt x="128" y="142"/>
                  </a:lnTo>
                  <a:lnTo>
                    <a:pt x="141" y="143"/>
                  </a:lnTo>
                  <a:lnTo>
                    <a:pt x="143" y="160"/>
                  </a:lnTo>
                  <a:lnTo>
                    <a:pt x="143" y="161"/>
                  </a:lnTo>
                  <a:lnTo>
                    <a:pt x="143" y="173"/>
                  </a:lnTo>
                  <a:lnTo>
                    <a:pt x="143" y="192"/>
                  </a:lnTo>
                  <a:lnTo>
                    <a:pt x="143" y="214"/>
                  </a:lnTo>
                  <a:lnTo>
                    <a:pt x="143" y="222"/>
                  </a:lnTo>
                  <a:lnTo>
                    <a:pt x="149" y="212"/>
                  </a:lnTo>
                  <a:lnTo>
                    <a:pt x="152" y="202"/>
                  </a:lnTo>
                  <a:lnTo>
                    <a:pt x="153" y="202"/>
                  </a:lnTo>
                  <a:lnTo>
                    <a:pt x="160" y="201"/>
                  </a:lnTo>
                  <a:lnTo>
                    <a:pt x="164" y="185"/>
                  </a:lnTo>
                  <a:lnTo>
                    <a:pt x="170" y="185"/>
                  </a:lnTo>
                  <a:lnTo>
                    <a:pt x="178" y="185"/>
                  </a:lnTo>
                  <a:lnTo>
                    <a:pt x="186" y="178"/>
                  </a:lnTo>
                  <a:lnTo>
                    <a:pt x="173" y="164"/>
                  </a:lnTo>
                  <a:lnTo>
                    <a:pt x="177" y="158"/>
                  </a:lnTo>
                  <a:lnTo>
                    <a:pt x="172" y="158"/>
                  </a:lnTo>
                  <a:lnTo>
                    <a:pt x="178" y="144"/>
                  </a:lnTo>
                  <a:lnTo>
                    <a:pt x="181" y="144"/>
                  </a:lnTo>
                  <a:lnTo>
                    <a:pt x="194" y="148"/>
                  </a:lnTo>
                  <a:lnTo>
                    <a:pt x="196" y="148"/>
                  </a:lnTo>
                  <a:lnTo>
                    <a:pt x="196" y="146"/>
                  </a:lnTo>
                  <a:lnTo>
                    <a:pt x="195" y="143"/>
                  </a:lnTo>
                  <a:lnTo>
                    <a:pt x="179" y="137"/>
                  </a:lnTo>
                  <a:lnTo>
                    <a:pt x="181" y="133"/>
                  </a:lnTo>
                  <a:lnTo>
                    <a:pt x="183" y="127"/>
                  </a:lnTo>
                  <a:lnTo>
                    <a:pt x="185" y="125"/>
                  </a:lnTo>
                  <a:lnTo>
                    <a:pt x="174" y="121"/>
                  </a:lnTo>
                  <a:lnTo>
                    <a:pt x="177" y="108"/>
                  </a:lnTo>
                  <a:lnTo>
                    <a:pt x="194" y="109"/>
                  </a:lnTo>
                  <a:lnTo>
                    <a:pt x="196" y="103"/>
                  </a:lnTo>
                  <a:lnTo>
                    <a:pt x="190" y="100"/>
                  </a:lnTo>
                  <a:lnTo>
                    <a:pt x="189" y="87"/>
                  </a:lnTo>
                  <a:lnTo>
                    <a:pt x="204" y="87"/>
                  </a:lnTo>
                  <a:lnTo>
                    <a:pt x="224" y="87"/>
                  </a:lnTo>
                  <a:lnTo>
                    <a:pt x="213" y="82"/>
                  </a:lnTo>
                  <a:lnTo>
                    <a:pt x="203" y="78"/>
                  </a:lnTo>
                  <a:lnTo>
                    <a:pt x="202" y="71"/>
                  </a:lnTo>
                  <a:lnTo>
                    <a:pt x="194" y="58"/>
                  </a:lnTo>
                  <a:lnTo>
                    <a:pt x="182" y="68"/>
                  </a:lnTo>
                  <a:lnTo>
                    <a:pt x="170" y="59"/>
                  </a:lnTo>
                  <a:lnTo>
                    <a:pt x="169" y="49"/>
                  </a:lnTo>
                  <a:lnTo>
                    <a:pt x="185" y="54"/>
                  </a:lnTo>
                  <a:lnTo>
                    <a:pt x="181" y="44"/>
                  </a:lnTo>
                  <a:lnTo>
                    <a:pt x="173" y="38"/>
                  </a:lnTo>
                  <a:lnTo>
                    <a:pt x="174" y="31"/>
                  </a:lnTo>
                  <a:lnTo>
                    <a:pt x="194" y="33"/>
                  </a:lnTo>
                  <a:lnTo>
                    <a:pt x="203" y="49"/>
                  </a:lnTo>
                  <a:lnTo>
                    <a:pt x="204" y="29"/>
                  </a:lnTo>
                  <a:lnTo>
                    <a:pt x="195" y="21"/>
                  </a:lnTo>
                  <a:lnTo>
                    <a:pt x="195" y="10"/>
                  </a:lnTo>
                  <a:lnTo>
                    <a:pt x="199" y="7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13" y="4"/>
                  </a:lnTo>
                  <a:lnTo>
                    <a:pt x="211" y="17"/>
                  </a:lnTo>
                  <a:lnTo>
                    <a:pt x="219" y="14"/>
                  </a:lnTo>
                  <a:lnTo>
                    <a:pt x="221" y="17"/>
                  </a:lnTo>
                  <a:lnTo>
                    <a:pt x="224" y="20"/>
                  </a:lnTo>
                  <a:lnTo>
                    <a:pt x="236" y="7"/>
                  </a:lnTo>
                  <a:lnTo>
                    <a:pt x="241" y="12"/>
                  </a:lnTo>
                  <a:lnTo>
                    <a:pt x="249" y="2"/>
                  </a:lnTo>
                  <a:lnTo>
                    <a:pt x="249" y="0"/>
                  </a:lnTo>
                  <a:lnTo>
                    <a:pt x="258" y="4"/>
                  </a:lnTo>
                  <a:lnTo>
                    <a:pt x="258" y="6"/>
                  </a:lnTo>
                </a:path>
              </a:pathLst>
            </a:custGeom>
            <a:noFill/>
            <a:ln w="635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2" name="Line 1485"/>
            <p:cNvSpPr>
              <a:spLocks noChangeShapeType="1"/>
            </p:cNvSpPr>
            <p:nvPr/>
          </p:nvSpPr>
          <p:spPr bwMode="auto">
            <a:xfrm flipH="1">
              <a:off x="5465" y="794"/>
              <a:ext cx="5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3" name="Freeform 1486"/>
            <p:cNvSpPr>
              <a:spLocks/>
            </p:cNvSpPr>
            <p:nvPr/>
          </p:nvSpPr>
          <p:spPr bwMode="auto">
            <a:xfrm>
              <a:off x="5478" y="783"/>
              <a:ext cx="16" cy="14"/>
            </a:xfrm>
            <a:custGeom>
              <a:avLst/>
              <a:gdLst>
                <a:gd name="T0" fmla="*/ 0 w 16"/>
                <a:gd name="T1" fmla="*/ 14 h 14"/>
                <a:gd name="T2" fmla="*/ 3 w 16"/>
                <a:gd name="T3" fmla="*/ 7 h 14"/>
                <a:gd name="T4" fmla="*/ 8 w 16"/>
                <a:gd name="T5" fmla="*/ 0 h 14"/>
                <a:gd name="T6" fmla="*/ 16 w 1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4"/>
                <a:gd name="T14" fmla="*/ 16 w 1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4">
                  <a:moveTo>
                    <a:pt x="0" y="14"/>
                  </a:moveTo>
                  <a:lnTo>
                    <a:pt x="3" y="7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4" name="Freeform 1487"/>
            <p:cNvSpPr>
              <a:spLocks/>
            </p:cNvSpPr>
            <p:nvPr/>
          </p:nvSpPr>
          <p:spPr bwMode="auto">
            <a:xfrm>
              <a:off x="5502" y="789"/>
              <a:ext cx="1" cy="8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1 h 8"/>
                <a:gd name="T4" fmla="*/ 1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1" y="0"/>
                  </a:moveTo>
                  <a:lnTo>
                    <a:pt x="0" y="1"/>
                  </a:lnTo>
                  <a:lnTo>
                    <a:pt x="1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5" name="Freeform 1488"/>
            <p:cNvSpPr>
              <a:spLocks/>
            </p:cNvSpPr>
            <p:nvPr/>
          </p:nvSpPr>
          <p:spPr bwMode="auto">
            <a:xfrm>
              <a:off x="5508" y="779"/>
              <a:ext cx="14" cy="18"/>
            </a:xfrm>
            <a:custGeom>
              <a:avLst/>
              <a:gdLst>
                <a:gd name="T0" fmla="*/ 2 w 14"/>
                <a:gd name="T1" fmla="*/ 18 h 18"/>
                <a:gd name="T2" fmla="*/ 0 w 14"/>
                <a:gd name="T3" fmla="*/ 14 h 18"/>
                <a:gd name="T4" fmla="*/ 2 w 14"/>
                <a:gd name="T5" fmla="*/ 11 h 18"/>
                <a:gd name="T6" fmla="*/ 2 w 14"/>
                <a:gd name="T7" fmla="*/ 10 h 18"/>
                <a:gd name="T8" fmla="*/ 7 w 14"/>
                <a:gd name="T9" fmla="*/ 0 h 18"/>
                <a:gd name="T10" fmla="*/ 7 w 14"/>
                <a:gd name="T11" fmla="*/ 0 h 18"/>
                <a:gd name="T12" fmla="*/ 14 w 14"/>
                <a:gd name="T13" fmla="*/ 1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2" y="18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7" y="0"/>
                  </a:lnTo>
                  <a:lnTo>
                    <a:pt x="14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6" name="Line 1489"/>
            <p:cNvSpPr>
              <a:spLocks noChangeShapeType="1"/>
            </p:cNvSpPr>
            <p:nvPr/>
          </p:nvSpPr>
          <p:spPr bwMode="auto">
            <a:xfrm flipV="1">
              <a:off x="4896" y="797"/>
              <a:ext cx="1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7" name="Line 1490"/>
            <p:cNvSpPr>
              <a:spLocks noChangeShapeType="1"/>
            </p:cNvSpPr>
            <p:nvPr/>
          </p:nvSpPr>
          <p:spPr bwMode="auto">
            <a:xfrm flipV="1">
              <a:off x="4858" y="797"/>
              <a:ext cx="1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8" name="Freeform 1491"/>
            <p:cNvSpPr>
              <a:spLocks/>
            </p:cNvSpPr>
            <p:nvPr/>
          </p:nvSpPr>
          <p:spPr bwMode="auto">
            <a:xfrm>
              <a:off x="4856" y="800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799" name="Freeform 1492"/>
            <p:cNvSpPr>
              <a:spLocks/>
            </p:cNvSpPr>
            <p:nvPr/>
          </p:nvSpPr>
          <p:spPr bwMode="auto">
            <a:xfrm>
              <a:off x="4807" y="797"/>
              <a:ext cx="15" cy="6"/>
            </a:xfrm>
            <a:custGeom>
              <a:avLst/>
              <a:gdLst>
                <a:gd name="T0" fmla="*/ 14 w 15"/>
                <a:gd name="T1" fmla="*/ 6 h 6"/>
                <a:gd name="T2" fmla="*/ 15 w 15"/>
                <a:gd name="T3" fmla="*/ 5 h 6"/>
                <a:gd name="T4" fmla="*/ 3 w 15"/>
                <a:gd name="T5" fmla="*/ 1 h 6"/>
                <a:gd name="T6" fmla="*/ 0 w 1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4" y="6"/>
                  </a:moveTo>
                  <a:lnTo>
                    <a:pt x="15" y="5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0" name="Freeform 1493"/>
            <p:cNvSpPr>
              <a:spLocks/>
            </p:cNvSpPr>
            <p:nvPr/>
          </p:nvSpPr>
          <p:spPr bwMode="auto">
            <a:xfrm>
              <a:off x="4816" y="803"/>
              <a:ext cx="5" cy="2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2 h 2"/>
                <a:gd name="T4" fmla="*/ 5 w 5"/>
                <a:gd name="T5" fmla="*/ 0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1" name="Freeform 1494"/>
            <p:cNvSpPr>
              <a:spLocks/>
            </p:cNvSpPr>
            <p:nvPr/>
          </p:nvSpPr>
          <p:spPr bwMode="auto">
            <a:xfrm>
              <a:off x="4788" y="797"/>
              <a:ext cx="28" cy="9"/>
            </a:xfrm>
            <a:custGeom>
              <a:avLst/>
              <a:gdLst>
                <a:gd name="T0" fmla="*/ 5 w 28"/>
                <a:gd name="T1" fmla="*/ 0 h 9"/>
                <a:gd name="T2" fmla="*/ 5 w 28"/>
                <a:gd name="T3" fmla="*/ 3 h 9"/>
                <a:gd name="T4" fmla="*/ 0 w 28"/>
                <a:gd name="T5" fmla="*/ 6 h 9"/>
                <a:gd name="T6" fmla="*/ 4 w 28"/>
                <a:gd name="T7" fmla="*/ 9 h 9"/>
                <a:gd name="T8" fmla="*/ 16 w 28"/>
                <a:gd name="T9" fmla="*/ 5 h 9"/>
                <a:gd name="T10" fmla="*/ 28 w 28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9"/>
                <a:gd name="T20" fmla="*/ 28 w 2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9">
                  <a:moveTo>
                    <a:pt x="5" y="0"/>
                  </a:moveTo>
                  <a:lnTo>
                    <a:pt x="5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16" y="5"/>
                  </a:lnTo>
                  <a:lnTo>
                    <a:pt x="28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2" name="Freeform 1495"/>
            <p:cNvSpPr>
              <a:spLocks/>
            </p:cNvSpPr>
            <p:nvPr/>
          </p:nvSpPr>
          <p:spPr bwMode="auto">
            <a:xfrm>
              <a:off x="4753" y="797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4 h 10"/>
                <a:gd name="T4" fmla="*/ 6 w 8"/>
                <a:gd name="T5" fmla="*/ 10 h 10"/>
                <a:gd name="T6" fmla="*/ 8 w 8"/>
                <a:gd name="T7" fmla="*/ 4 h 10"/>
                <a:gd name="T8" fmla="*/ 5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0"/>
                  </a:moveTo>
                  <a:lnTo>
                    <a:pt x="2" y="4"/>
                  </a:lnTo>
                  <a:lnTo>
                    <a:pt x="6" y="10"/>
                  </a:lnTo>
                  <a:lnTo>
                    <a:pt x="8" y="4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3" name="Freeform 1496"/>
            <p:cNvSpPr>
              <a:spLocks/>
            </p:cNvSpPr>
            <p:nvPr/>
          </p:nvSpPr>
          <p:spPr bwMode="auto">
            <a:xfrm>
              <a:off x="4877" y="800"/>
              <a:ext cx="19" cy="10"/>
            </a:xfrm>
            <a:custGeom>
              <a:avLst/>
              <a:gdLst>
                <a:gd name="T0" fmla="*/ 4 w 19"/>
                <a:gd name="T1" fmla="*/ 10 h 10"/>
                <a:gd name="T2" fmla="*/ 0 w 19"/>
                <a:gd name="T3" fmla="*/ 6 h 10"/>
                <a:gd name="T4" fmla="*/ 9 w 19"/>
                <a:gd name="T5" fmla="*/ 1 h 10"/>
                <a:gd name="T6" fmla="*/ 19 w 19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"/>
                <a:gd name="T14" fmla="*/ 19 w 1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">
                  <a:moveTo>
                    <a:pt x="4" y="10"/>
                  </a:moveTo>
                  <a:lnTo>
                    <a:pt x="0" y="6"/>
                  </a:lnTo>
                  <a:lnTo>
                    <a:pt x="9" y="1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4" name="Freeform 1497"/>
            <p:cNvSpPr>
              <a:spLocks/>
            </p:cNvSpPr>
            <p:nvPr/>
          </p:nvSpPr>
          <p:spPr bwMode="auto">
            <a:xfrm>
              <a:off x="5467" y="802"/>
              <a:ext cx="2" cy="8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0 h 8"/>
                <a:gd name="T4" fmla="*/ 2 w 2"/>
                <a:gd name="T5" fmla="*/ 8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lnTo>
                    <a:pt x="1" y="0"/>
                  </a:lnTo>
                  <a:lnTo>
                    <a:pt x="2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5" name="Freeform 1498"/>
            <p:cNvSpPr>
              <a:spLocks/>
            </p:cNvSpPr>
            <p:nvPr/>
          </p:nvSpPr>
          <p:spPr bwMode="auto">
            <a:xfrm>
              <a:off x="5469" y="807"/>
              <a:ext cx="4" cy="4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4 h 4"/>
                <a:gd name="T4" fmla="*/ 4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3"/>
                  </a:move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6" name="Freeform 1499"/>
            <p:cNvSpPr>
              <a:spLocks/>
            </p:cNvSpPr>
            <p:nvPr/>
          </p:nvSpPr>
          <p:spPr bwMode="auto">
            <a:xfrm>
              <a:off x="4824" y="797"/>
              <a:ext cx="24" cy="16"/>
            </a:xfrm>
            <a:custGeom>
              <a:avLst/>
              <a:gdLst>
                <a:gd name="T0" fmla="*/ 24 w 24"/>
                <a:gd name="T1" fmla="*/ 0 h 16"/>
                <a:gd name="T2" fmla="*/ 22 w 24"/>
                <a:gd name="T3" fmla="*/ 3 h 16"/>
                <a:gd name="T4" fmla="*/ 19 w 24"/>
                <a:gd name="T5" fmla="*/ 5 h 16"/>
                <a:gd name="T6" fmla="*/ 13 w 24"/>
                <a:gd name="T7" fmla="*/ 10 h 16"/>
                <a:gd name="T8" fmla="*/ 9 w 24"/>
                <a:gd name="T9" fmla="*/ 12 h 16"/>
                <a:gd name="T10" fmla="*/ 5 w 24"/>
                <a:gd name="T11" fmla="*/ 14 h 16"/>
                <a:gd name="T12" fmla="*/ 0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3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7" name="Freeform 1500"/>
            <p:cNvSpPr>
              <a:spLocks/>
            </p:cNvSpPr>
            <p:nvPr/>
          </p:nvSpPr>
          <p:spPr bwMode="auto">
            <a:xfrm>
              <a:off x="5503" y="797"/>
              <a:ext cx="11" cy="18"/>
            </a:xfrm>
            <a:custGeom>
              <a:avLst/>
              <a:gdLst>
                <a:gd name="T0" fmla="*/ 0 w 11"/>
                <a:gd name="T1" fmla="*/ 0 h 18"/>
                <a:gd name="T2" fmla="*/ 3 w 11"/>
                <a:gd name="T3" fmla="*/ 9 h 18"/>
                <a:gd name="T4" fmla="*/ 7 w 11"/>
                <a:gd name="T5" fmla="*/ 18 h 18"/>
                <a:gd name="T6" fmla="*/ 11 w 11"/>
                <a:gd name="T7" fmla="*/ 14 h 18"/>
                <a:gd name="T8" fmla="*/ 7 w 11"/>
                <a:gd name="T9" fmla="*/ 4 h 18"/>
                <a:gd name="T10" fmla="*/ 7 w 1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8"/>
                <a:gd name="T20" fmla="*/ 11 w 1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8">
                  <a:moveTo>
                    <a:pt x="0" y="0"/>
                  </a:moveTo>
                  <a:lnTo>
                    <a:pt x="3" y="9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8" name="Freeform 1501"/>
            <p:cNvSpPr>
              <a:spLocks/>
            </p:cNvSpPr>
            <p:nvPr/>
          </p:nvSpPr>
          <p:spPr bwMode="auto">
            <a:xfrm>
              <a:off x="4822" y="802"/>
              <a:ext cx="34" cy="17"/>
            </a:xfrm>
            <a:custGeom>
              <a:avLst/>
              <a:gdLst>
                <a:gd name="T0" fmla="*/ 0 w 34"/>
                <a:gd name="T1" fmla="*/ 17 h 17"/>
                <a:gd name="T2" fmla="*/ 12 w 34"/>
                <a:gd name="T3" fmla="*/ 13 h 17"/>
                <a:gd name="T4" fmla="*/ 20 w 34"/>
                <a:gd name="T5" fmla="*/ 8 h 17"/>
                <a:gd name="T6" fmla="*/ 25 w 34"/>
                <a:gd name="T7" fmla="*/ 7 h 17"/>
                <a:gd name="T8" fmla="*/ 34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17"/>
                  </a:moveTo>
                  <a:lnTo>
                    <a:pt x="12" y="13"/>
                  </a:lnTo>
                  <a:lnTo>
                    <a:pt x="20" y="8"/>
                  </a:lnTo>
                  <a:lnTo>
                    <a:pt x="25" y="7"/>
                  </a:lnTo>
                  <a:lnTo>
                    <a:pt x="3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09" name="Freeform 1502"/>
            <p:cNvSpPr>
              <a:spLocks/>
            </p:cNvSpPr>
            <p:nvPr/>
          </p:nvSpPr>
          <p:spPr bwMode="auto">
            <a:xfrm>
              <a:off x="4810" y="813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1 h 7"/>
                <a:gd name="T4" fmla="*/ 2 w 14"/>
                <a:gd name="T5" fmla="*/ 6 h 7"/>
                <a:gd name="T6" fmla="*/ 0 w 14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7"/>
                <a:gd name="T14" fmla="*/ 14 w 1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7">
                  <a:moveTo>
                    <a:pt x="14" y="0"/>
                  </a:moveTo>
                  <a:lnTo>
                    <a:pt x="11" y="1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0" name="Freeform 1503"/>
            <p:cNvSpPr>
              <a:spLocks/>
            </p:cNvSpPr>
            <p:nvPr/>
          </p:nvSpPr>
          <p:spPr bwMode="auto">
            <a:xfrm>
              <a:off x="4626" y="797"/>
              <a:ext cx="10" cy="25"/>
            </a:xfrm>
            <a:custGeom>
              <a:avLst/>
              <a:gdLst>
                <a:gd name="T0" fmla="*/ 0 w 10"/>
                <a:gd name="T1" fmla="*/ 25 h 25"/>
                <a:gd name="T2" fmla="*/ 0 w 10"/>
                <a:gd name="T3" fmla="*/ 16 h 25"/>
                <a:gd name="T4" fmla="*/ 9 w 10"/>
                <a:gd name="T5" fmla="*/ 6 h 25"/>
                <a:gd name="T6" fmla="*/ 10 w 1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5"/>
                <a:gd name="T14" fmla="*/ 10 w 1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5">
                  <a:moveTo>
                    <a:pt x="0" y="25"/>
                  </a:moveTo>
                  <a:lnTo>
                    <a:pt x="0" y="16"/>
                  </a:lnTo>
                  <a:lnTo>
                    <a:pt x="9" y="6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1" name="Freeform 1504"/>
            <p:cNvSpPr>
              <a:spLocks/>
            </p:cNvSpPr>
            <p:nvPr/>
          </p:nvSpPr>
          <p:spPr bwMode="auto">
            <a:xfrm>
              <a:off x="4803" y="819"/>
              <a:ext cx="19" cy="12"/>
            </a:xfrm>
            <a:custGeom>
              <a:avLst/>
              <a:gdLst>
                <a:gd name="T0" fmla="*/ 7 w 19"/>
                <a:gd name="T1" fmla="*/ 1 h 12"/>
                <a:gd name="T2" fmla="*/ 0 w 19"/>
                <a:gd name="T3" fmla="*/ 7 h 12"/>
                <a:gd name="T4" fmla="*/ 0 w 19"/>
                <a:gd name="T5" fmla="*/ 12 h 12"/>
                <a:gd name="T6" fmla="*/ 10 w 19"/>
                <a:gd name="T7" fmla="*/ 3 h 12"/>
                <a:gd name="T8" fmla="*/ 19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7" y="1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10" y="3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2" name="Freeform 1505"/>
            <p:cNvSpPr>
              <a:spLocks/>
            </p:cNvSpPr>
            <p:nvPr/>
          </p:nvSpPr>
          <p:spPr bwMode="auto">
            <a:xfrm>
              <a:off x="4894" y="830"/>
              <a:ext cx="9" cy="2"/>
            </a:xfrm>
            <a:custGeom>
              <a:avLst/>
              <a:gdLst>
                <a:gd name="T0" fmla="*/ 0 w 9"/>
                <a:gd name="T1" fmla="*/ 0 h 2"/>
                <a:gd name="T2" fmla="*/ 8 w 9"/>
                <a:gd name="T3" fmla="*/ 2 h 2"/>
                <a:gd name="T4" fmla="*/ 8 w 9"/>
                <a:gd name="T5" fmla="*/ 2 h 2"/>
                <a:gd name="T6" fmla="*/ 9 w 9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0" y="0"/>
                  </a:moveTo>
                  <a:lnTo>
                    <a:pt x="8" y="2"/>
                  </a:lnTo>
                  <a:lnTo>
                    <a:pt x="9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3" name="Freeform 1506"/>
            <p:cNvSpPr>
              <a:spLocks/>
            </p:cNvSpPr>
            <p:nvPr/>
          </p:nvSpPr>
          <p:spPr bwMode="auto">
            <a:xfrm>
              <a:off x="4881" y="810"/>
              <a:ext cx="32" cy="22"/>
            </a:xfrm>
            <a:custGeom>
              <a:avLst/>
              <a:gdLst>
                <a:gd name="T0" fmla="*/ 22 w 32"/>
                <a:gd name="T1" fmla="*/ 22 h 22"/>
                <a:gd name="T2" fmla="*/ 26 w 32"/>
                <a:gd name="T3" fmla="*/ 22 h 22"/>
                <a:gd name="T4" fmla="*/ 32 w 32"/>
                <a:gd name="T5" fmla="*/ 12 h 22"/>
                <a:gd name="T6" fmla="*/ 30 w 32"/>
                <a:gd name="T7" fmla="*/ 7 h 22"/>
                <a:gd name="T8" fmla="*/ 17 w 32"/>
                <a:gd name="T9" fmla="*/ 10 h 22"/>
                <a:gd name="T10" fmla="*/ 16 w 32"/>
                <a:gd name="T11" fmla="*/ 9 h 22"/>
                <a:gd name="T12" fmla="*/ 3 w 32"/>
                <a:gd name="T13" fmla="*/ 4 h 22"/>
                <a:gd name="T14" fmla="*/ 0 w 32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2"/>
                <a:gd name="T26" fmla="*/ 32 w 3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2">
                  <a:moveTo>
                    <a:pt x="22" y="22"/>
                  </a:moveTo>
                  <a:lnTo>
                    <a:pt x="26" y="22"/>
                  </a:lnTo>
                  <a:lnTo>
                    <a:pt x="32" y="12"/>
                  </a:lnTo>
                  <a:lnTo>
                    <a:pt x="30" y="7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4" name="Freeform 1507"/>
            <p:cNvSpPr>
              <a:spLocks/>
            </p:cNvSpPr>
            <p:nvPr/>
          </p:nvSpPr>
          <p:spPr bwMode="auto">
            <a:xfrm>
              <a:off x="4559" y="797"/>
              <a:ext cx="38" cy="37"/>
            </a:xfrm>
            <a:custGeom>
              <a:avLst/>
              <a:gdLst>
                <a:gd name="T0" fmla="*/ 0 w 38"/>
                <a:gd name="T1" fmla="*/ 0 h 37"/>
                <a:gd name="T2" fmla="*/ 0 w 38"/>
                <a:gd name="T3" fmla="*/ 3 h 37"/>
                <a:gd name="T4" fmla="*/ 8 w 38"/>
                <a:gd name="T5" fmla="*/ 10 h 37"/>
                <a:gd name="T6" fmla="*/ 9 w 38"/>
                <a:gd name="T7" fmla="*/ 21 h 37"/>
                <a:gd name="T8" fmla="*/ 13 w 38"/>
                <a:gd name="T9" fmla="*/ 22 h 37"/>
                <a:gd name="T10" fmla="*/ 16 w 38"/>
                <a:gd name="T11" fmla="*/ 12 h 37"/>
                <a:gd name="T12" fmla="*/ 22 w 38"/>
                <a:gd name="T13" fmla="*/ 14 h 37"/>
                <a:gd name="T14" fmla="*/ 22 w 38"/>
                <a:gd name="T15" fmla="*/ 22 h 37"/>
                <a:gd name="T16" fmla="*/ 38 w 38"/>
                <a:gd name="T17" fmla="*/ 3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7"/>
                <a:gd name="T29" fmla="*/ 38 w 3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7">
                  <a:moveTo>
                    <a:pt x="0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9" y="21"/>
                  </a:lnTo>
                  <a:lnTo>
                    <a:pt x="13" y="22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38" y="3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5" name="Freeform 1508"/>
            <p:cNvSpPr>
              <a:spLocks/>
            </p:cNvSpPr>
            <p:nvPr/>
          </p:nvSpPr>
          <p:spPr bwMode="auto">
            <a:xfrm>
              <a:off x="4501" y="797"/>
              <a:ext cx="25" cy="41"/>
            </a:xfrm>
            <a:custGeom>
              <a:avLst/>
              <a:gdLst>
                <a:gd name="T0" fmla="*/ 17 w 25"/>
                <a:gd name="T1" fmla="*/ 0 h 41"/>
                <a:gd name="T2" fmla="*/ 10 w 25"/>
                <a:gd name="T3" fmla="*/ 6 h 41"/>
                <a:gd name="T4" fmla="*/ 10 w 25"/>
                <a:gd name="T5" fmla="*/ 18 h 41"/>
                <a:gd name="T6" fmla="*/ 0 w 25"/>
                <a:gd name="T7" fmla="*/ 27 h 41"/>
                <a:gd name="T8" fmla="*/ 15 w 25"/>
                <a:gd name="T9" fmla="*/ 41 h 41"/>
                <a:gd name="T10" fmla="*/ 25 w 25"/>
                <a:gd name="T11" fmla="*/ 17 h 41"/>
                <a:gd name="T12" fmla="*/ 19 w 25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1"/>
                <a:gd name="T23" fmla="*/ 25 w 2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1">
                  <a:moveTo>
                    <a:pt x="17" y="0"/>
                  </a:moveTo>
                  <a:lnTo>
                    <a:pt x="10" y="6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15" y="41"/>
                  </a:lnTo>
                  <a:lnTo>
                    <a:pt x="25" y="17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6" name="Freeform 1509"/>
            <p:cNvSpPr>
              <a:spLocks/>
            </p:cNvSpPr>
            <p:nvPr/>
          </p:nvSpPr>
          <p:spPr bwMode="auto">
            <a:xfrm>
              <a:off x="4534" y="820"/>
              <a:ext cx="20" cy="18"/>
            </a:xfrm>
            <a:custGeom>
              <a:avLst/>
              <a:gdLst>
                <a:gd name="T0" fmla="*/ 20 w 20"/>
                <a:gd name="T1" fmla="*/ 18 h 18"/>
                <a:gd name="T2" fmla="*/ 20 w 20"/>
                <a:gd name="T3" fmla="*/ 8 h 18"/>
                <a:gd name="T4" fmla="*/ 4 w 20"/>
                <a:gd name="T5" fmla="*/ 0 h 18"/>
                <a:gd name="T6" fmla="*/ 0 w 20"/>
                <a:gd name="T7" fmla="*/ 12 h 18"/>
                <a:gd name="T8" fmla="*/ 20 w 20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20" y="18"/>
                  </a:moveTo>
                  <a:lnTo>
                    <a:pt x="20" y="8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7" name="Freeform 1510"/>
            <p:cNvSpPr>
              <a:spLocks/>
            </p:cNvSpPr>
            <p:nvPr/>
          </p:nvSpPr>
          <p:spPr bwMode="auto">
            <a:xfrm>
              <a:off x="4700" y="797"/>
              <a:ext cx="79" cy="43"/>
            </a:xfrm>
            <a:custGeom>
              <a:avLst/>
              <a:gdLst>
                <a:gd name="T0" fmla="*/ 79 w 79"/>
                <a:gd name="T1" fmla="*/ 37 h 43"/>
                <a:gd name="T2" fmla="*/ 73 w 79"/>
                <a:gd name="T3" fmla="*/ 38 h 43"/>
                <a:gd name="T4" fmla="*/ 62 w 79"/>
                <a:gd name="T5" fmla="*/ 43 h 43"/>
                <a:gd name="T6" fmla="*/ 57 w 79"/>
                <a:gd name="T7" fmla="*/ 35 h 43"/>
                <a:gd name="T8" fmla="*/ 66 w 79"/>
                <a:gd name="T9" fmla="*/ 29 h 43"/>
                <a:gd name="T10" fmla="*/ 75 w 79"/>
                <a:gd name="T11" fmla="*/ 25 h 43"/>
                <a:gd name="T12" fmla="*/ 79 w 79"/>
                <a:gd name="T13" fmla="*/ 17 h 43"/>
                <a:gd name="T14" fmla="*/ 79 w 79"/>
                <a:gd name="T15" fmla="*/ 10 h 43"/>
                <a:gd name="T16" fmla="*/ 67 w 79"/>
                <a:gd name="T17" fmla="*/ 23 h 43"/>
                <a:gd name="T18" fmla="*/ 57 w 79"/>
                <a:gd name="T19" fmla="*/ 23 h 43"/>
                <a:gd name="T20" fmla="*/ 49 w 79"/>
                <a:gd name="T21" fmla="*/ 34 h 43"/>
                <a:gd name="T22" fmla="*/ 38 w 79"/>
                <a:gd name="T23" fmla="*/ 26 h 43"/>
                <a:gd name="T24" fmla="*/ 35 w 79"/>
                <a:gd name="T25" fmla="*/ 20 h 43"/>
                <a:gd name="T26" fmla="*/ 32 w 79"/>
                <a:gd name="T27" fmla="*/ 26 h 43"/>
                <a:gd name="T28" fmla="*/ 24 w 79"/>
                <a:gd name="T29" fmla="*/ 23 h 43"/>
                <a:gd name="T30" fmla="*/ 20 w 79"/>
                <a:gd name="T31" fmla="*/ 12 h 43"/>
                <a:gd name="T32" fmla="*/ 25 w 79"/>
                <a:gd name="T33" fmla="*/ 5 h 43"/>
                <a:gd name="T34" fmla="*/ 23 w 79"/>
                <a:gd name="T35" fmla="*/ 3 h 43"/>
                <a:gd name="T36" fmla="*/ 10 w 79"/>
                <a:gd name="T37" fmla="*/ 8 h 43"/>
                <a:gd name="T38" fmla="*/ 3 w 79"/>
                <a:gd name="T39" fmla="*/ 3 h 43"/>
                <a:gd name="T40" fmla="*/ 0 w 79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3"/>
                <a:gd name="T65" fmla="*/ 79 w 79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3">
                  <a:moveTo>
                    <a:pt x="79" y="37"/>
                  </a:moveTo>
                  <a:lnTo>
                    <a:pt x="73" y="38"/>
                  </a:lnTo>
                  <a:lnTo>
                    <a:pt x="62" y="43"/>
                  </a:lnTo>
                  <a:lnTo>
                    <a:pt x="57" y="35"/>
                  </a:lnTo>
                  <a:lnTo>
                    <a:pt x="66" y="29"/>
                  </a:lnTo>
                  <a:lnTo>
                    <a:pt x="75" y="25"/>
                  </a:lnTo>
                  <a:lnTo>
                    <a:pt x="79" y="17"/>
                  </a:lnTo>
                  <a:lnTo>
                    <a:pt x="79" y="10"/>
                  </a:lnTo>
                  <a:lnTo>
                    <a:pt x="67" y="23"/>
                  </a:lnTo>
                  <a:lnTo>
                    <a:pt x="57" y="23"/>
                  </a:lnTo>
                  <a:lnTo>
                    <a:pt x="49" y="34"/>
                  </a:lnTo>
                  <a:lnTo>
                    <a:pt x="38" y="26"/>
                  </a:lnTo>
                  <a:lnTo>
                    <a:pt x="35" y="20"/>
                  </a:lnTo>
                  <a:lnTo>
                    <a:pt x="32" y="26"/>
                  </a:lnTo>
                  <a:lnTo>
                    <a:pt x="24" y="23"/>
                  </a:lnTo>
                  <a:lnTo>
                    <a:pt x="20" y="12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10" y="8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8" name="Freeform 1511"/>
            <p:cNvSpPr>
              <a:spLocks/>
            </p:cNvSpPr>
            <p:nvPr/>
          </p:nvSpPr>
          <p:spPr bwMode="auto">
            <a:xfrm>
              <a:off x="4778" y="832"/>
              <a:ext cx="6" cy="11"/>
            </a:xfrm>
            <a:custGeom>
              <a:avLst/>
              <a:gdLst>
                <a:gd name="T0" fmla="*/ 2 w 6"/>
                <a:gd name="T1" fmla="*/ 11 h 11"/>
                <a:gd name="T2" fmla="*/ 0 w 6"/>
                <a:gd name="T3" fmla="*/ 6 h 11"/>
                <a:gd name="T4" fmla="*/ 1 w 6"/>
                <a:gd name="T5" fmla="*/ 4 h 11"/>
                <a:gd name="T6" fmla="*/ 6 w 6"/>
                <a:gd name="T7" fmla="*/ 0 h 11"/>
                <a:gd name="T8" fmla="*/ 1 w 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2" y="11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6" y="0"/>
                  </a:lnTo>
                  <a:lnTo>
                    <a:pt x="1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19" name="Freeform 1512"/>
            <p:cNvSpPr>
              <a:spLocks/>
            </p:cNvSpPr>
            <p:nvPr/>
          </p:nvSpPr>
          <p:spPr bwMode="auto">
            <a:xfrm>
              <a:off x="4651" y="797"/>
              <a:ext cx="10" cy="47"/>
            </a:xfrm>
            <a:custGeom>
              <a:avLst/>
              <a:gdLst>
                <a:gd name="T0" fmla="*/ 5 w 10"/>
                <a:gd name="T1" fmla="*/ 0 h 47"/>
                <a:gd name="T2" fmla="*/ 10 w 10"/>
                <a:gd name="T3" fmla="*/ 4 h 47"/>
                <a:gd name="T4" fmla="*/ 5 w 10"/>
                <a:gd name="T5" fmla="*/ 29 h 47"/>
                <a:gd name="T6" fmla="*/ 9 w 10"/>
                <a:gd name="T7" fmla="*/ 41 h 47"/>
                <a:gd name="T8" fmla="*/ 0 w 10"/>
                <a:gd name="T9" fmla="*/ 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7"/>
                <a:gd name="T17" fmla="*/ 10 w 1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7">
                  <a:moveTo>
                    <a:pt x="5" y="0"/>
                  </a:moveTo>
                  <a:lnTo>
                    <a:pt x="10" y="4"/>
                  </a:lnTo>
                  <a:lnTo>
                    <a:pt x="5" y="29"/>
                  </a:lnTo>
                  <a:lnTo>
                    <a:pt x="9" y="4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0" name="Freeform 1513"/>
            <p:cNvSpPr>
              <a:spLocks/>
            </p:cNvSpPr>
            <p:nvPr/>
          </p:nvSpPr>
          <p:spPr bwMode="auto">
            <a:xfrm>
              <a:off x="4546" y="797"/>
              <a:ext cx="31" cy="50"/>
            </a:xfrm>
            <a:custGeom>
              <a:avLst/>
              <a:gdLst>
                <a:gd name="T0" fmla="*/ 31 w 31"/>
                <a:gd name="T1" fmla="*/ 50 h 50"/>
                <a:gd name="T2" fmla="*/ 24 w 31"/>
                <a:gd name="T3" fmla="*/ 50 h 50"/>
                <a:gd name="T4" fmla="*/ 10 w 31"/>
                <a:gd name="T5" fmla="*/ 17 h 50"/>
                <a:gd name="T6" fmla="*/ 0 w 31"/>
                <a:gd name="T7" fmla="*/ 9 h 50"/>
                <a:gd name="T8" fmla="*/ 1 w 31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31" y="50"/>
                  </a:moveTo>
                  <a:lnTo>
                    <a:pt x="24" y="50"/>
                  </a:lnTo>
                  <a:lnTo>
                    <a:pt x="10" y="17"/>
                  </a:lnTo>
                  <a:lnTo>
                    <a:pt x="0" y="9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1" name="Freeform 1514"/>
            <p:cNvSpPr>
              <a:spLocks/>
            </p:cNvSpPr>
            <p:nvPr/>
          </p:nvSpPr>
          <p:spPr bwMode="auto">
            <a:xfrm>
              <a:off x="4968" y="515"/>
              <a:ext cx="15" cy="23"/>
            </a:xfrm>
            <a:custGeom>
              <a:avLst/>
              <a:gdLst>
                <a:gd name="T0" fmla="*/ 14 w 15"/>
                <a:gd name="T1" fmla="*/ 23 h 23"/>
                <a:gd name="T2" fmla="*/ 15 w 15"/>
                <a:gd name="T3" fmla="*/ 4 h 23"/>
                <a:gd name="T4" fmla="*/ 7 w 15"/>
                <a:gd name="T5" fmla="*/ 0 h 23"/>
                <a:gd name="T6" fmla="*/ 0 w 15"/>
                <a:gd name="T7" fmla="*/ 16 h 23"/>
                <a:gd name="T8" fmla="*/ 14 w 15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3"/>
                <a:gd name="T17" fmla="*/ 15 w 1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3">
                  <a:moveTo>
                    <a:pt x="14" y="23"/>
                  </a:moveTo>
                  <a:lnTo>
                    <a:pt x="15" y="4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4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2" name="Freeform 1515"/>
            <p:cNvSpPr>
              <a:spLocks/>
            </p:cNvSpPr>
            <p:nvPr/>
          </p:nvSpPr>
          <p:spPr bwMode="auto">
            <a:xfrm>
              <a:off x="5021" y="487"/>
              <a:ext cx="80" cy="65"/>
            </a:xfrm>
            <a:custGeom>
              <a:avLst/>
              <a:gdLst>
                <a:gd name="T0" fmla="*/ 32 w 80"/>
                <a:gd name="T1" fmla="*/ 65 h 65"/>
                <a:gd name="T2" fmla="*/ 16 w 80"/>
                <a:gd name="T3" fmla="*/ 51 h 65"/>
                <a:gd name="T4" fmla="*/ 25 w 80"/>
                <a:gd name="T5" fmla="*/ 43 h 65"/>
                <a:gd name="T6" fmla="*/ 23 w 80"/>
                <a:gd name="T7" fmla="*/ 40 h 65"/>
                <a:gd name="T8" fmla="*/ 3 w 80"/>
                <a:gd name="T9" fmla="*/ 47 h 65"/>
                <a:gd name="T10" fmla="*/ 3 w 80"/>
                <a:gd name="T11" fmla="*/ 45 h 65"/>
                <a:gd name="T12" fmla="*/ 0 w 80"/>
                <a:gd name="T13" fmla="*/ 27 h 65"/>
                <a:gd name="T14" fmla="*/ 25 w 80"/>
                <a:gd name="T15" fmla="*/ 22 h 65"/>
                <a:gd name="T16" fmla="*/ 34 w 80"/>
                <a:gd name="T17" fmla="*/ 27 h 65"/>
                <a:gd name="T18" fmla="*/ 37 w 80"/>
                <a:gd name="T19" fmla="*/ 21 h 65"/>
                <a:gd name="T20" fmla="*/ 19 w 80"/>
                <a:gd name="T21" fmla="*/ 8 h 65"/>
                <a:gd name="T22" fmla="*/ 23 w 80"/>
                <a:gd name="T23" fmla="*/ 2 h 65"/>
                <a:gd name="T24" fmla="*/ 41 w 80"/>
                <a:gd name="T25" fmla="*/ 0 h 65"/>
                <a:gd name="T26" fmla="*/ 41 w 80"/>
                <a:gd name="T27" fmla="*/ 0 h 65"/>
                <a:gd name="T28" fmla="*/ 41 w 80"/>
                <a:gd name="T29" fmla="*/ 13 h 65"/>
                <a:gd name="T30" fmla="*/ 58 w 80"/>
                <a:gd name="T31" fmla="*/ 9 h 65"/>
                <a:gd name="T32" fmla="*/ 63 w 80"/>
                <a:gd name="T33" fmla="*/ 13 h 65"/>
                <a:gd name="T34" fmla="*/ 53 w 80"/>
                <a:gd name="T35" fmla="*/ 25 h 65"/>
                <a:gd name="T36" fmla="*/ 64 w 80"/>
                <a:gd name="T37" fmla="*/ 38 h 65"/>
                <a:gd name="T38" fmla="*/ 71 w 80"/>
                <a:gd name="T39" fmla="*/ 32 h 65"/>
                <a:gd name="T40" fmla="*/ 74 w 80"/>
                <a:gd name="T41" fmla="*/ 25 h 65"/>
                <a:gd name="T42" fmla="*/ 80 w 80"/>
                <a:gd name="T43" fmla="*/ 23 h 65"/>
                <a:gd name="T44" fmla="*/ 80 w 80"/>
                <a:gd name="T45" fmla="*/ 36 h 65"/>
                <a:gd name="T46" fmla="*/ 64 w 80"/>
                <a:gd name="T47" fmla="*/ 51 h 65"/>
                <a:gd name="T48" fmla="*/ 63 w 80"/>
                <a:gd name="T49" fmla="*/ 51 h 65"/>
                <a:gd name="T50" fmla="*/ 63 w 80"/>
                <a:gd name="T51" fmla="*/ 51 h 65"/>
                <a:gd name="T52" fmla="*/ 42 w 80"/>
                <a:gd name="T53" fmla="*/ 49 h 65"/>
                <a:gd name="T54" fmla="*/ 42 w 80"/>
                <a:gd name="T55" fmla="*/ 55 h 65"/>
                <a:gd name="T56" fmla="*/ 42 w 80"/>
                <a:gd name="T57" fmla="*/ 57 h 65"/>
                <a:gd name="T58" fmla="*/ 32 w 80"/>
                <a:gd name="T59" fmla="*/ 65 h 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65"/>
                <a:gd name="T92" fmla="*/ 80 w 80"/>
                <a:gd name="T93" fmla="*/ 65 h 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65">
                  <a:moveTo>
                    <a:pt x="32" y="65"/>
                  </a:moveTo>
                  <a:lnTo>
                    <a:pt x="16" y="51"/>
                  </a:lnTo>
                  <a:lnTo>
                    <a:pt x="25" y="43"/>
                  </a:lnTo>
                  <a:lnTo>
                    <a:pt x="23" y="40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0" y="27"/>
                  </a:lnTo>
                  <a:lnTo>
                    <a:pt x="25" y="22"/>
                  </a:lnTo>
                  <a:lnTo>
                    <a:pt x="34" y="27"/>
                  </a:lnTo>
                  <a:lnTo>
                    <a:pt x="37" y="21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41" y="0"/>
                  </a:lnTo>
                  <a:lnTo>
                    <a:pt x="41" y="13"/>
                  </a:lnTo>
                  <a:lnTo>
                    <a:pt x="58" y="9"/>
                  </a:lnTo>
                  <a:lnTo>
                    <a:pt x="63" y="13"/>
                  </a:lnTo>
                  <a:lnTo>
                    <a:pt x="53" y="25"/>
                  </a:lnTo>
                  <a:lnTo>
                    <a:pt x="64" y="38"/>
                  </a:lnTo>
                  <a:lnTo>
                    <a:pt x="71" y="32"/>
                  </a:lnTo>
                  <a:lnTo>
                    <a:pt x="74" y="25"/>
                  </a:lnTo>
                  <a:lnTo>
                    <a:pt x="80" y="23"/>
                  </a:lnTo>
                  <a:lnTo>
                    <a:pt x="80" y="36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2" y="6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3" name="Freeform 1516"/>
            <p:cNvSpPr>
              <a:spLocks/>
            </p:cNvSpPr>
            <p:nvPr/>
          </p:nvSpPr>
          <p:spPr bwMode="auto">
            <a:xfrm>
              <a:off x="5322" y="514"/>
              <a:ext cx="10" cy="49"/>
            </a:xfrm>
            <a:custGeom>
              <a:avLst/>
              <a:gdLst>
                <a:gd name="T0" fmla="*/ 7 w 10"/>
                <a:gd name="T1" fmla="*/ 49 h 49"/>
                <a:gd name="T2" fmla="*/ 2 w 10"/>
                <a:gd name="T3" fmla="*/ 43 h 49"/>
                <a:gd name="T4" fmla="*/ 0 w 10"/>
                <a:gd name="T5" fmla="*/ 33 h 49"/>
                <a:gd name="T6" fmla="*/ 4 w 10"/>
                <a:gd name="T7" fmla="*/ 18 h 49"/>
                <a:gd name="T8" fmla="*/ 10 w 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9"/>
                <a:gd name="T17" fmla="*/ 10 w 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9">
                  <a:moveTo>
                    <a:pt x="7" y="49"/>
                  </a:moveTo>
                  <a:lnTo>
                    <a:pt x="2" y="43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4" name="Freeform 1517"/>
            <p:cNvSpPr>
              <a:spLocks/>
            </p:cNvSpPr>
            <p:nvPr/>
          </p:nvSpPr>
          <p:spPr bwMode="auto">
            <a:xfrm>
              <a:off x="5328" y="563"/>
              <a:ext cx="2" cy="1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5" name="Freeform 1518"/>
            <p:cNvSpPr>
              <a:spLocks/>
            </p:cNvSpPr>
            <p:nvPr/>
          </p:nvSpPr>
          <p:spPr bwMode="auto">
            <a:xfrm>
              <a:off x="4906" y="550"/>
              <a:ext cx="30" cy="30"/>
            </a:xfrm>
            <a:custGeom>
              <a:avLst/>
              <a:gdLst>
                <a:gd name="T0" fmla="*/ 17 w 30"/>
                <a:gd name="T1" fmla="*/ 30 h 30"/>
                <a:gd name="T2" fmla="*/ 3 w 30"/>
                <a:gd name="T3" fmla="*/ 22 h 30"/>
                <a:gd name="T4" fmla="*/ 8 w 30"/>
                <a:gd name="T5" fmla="*/ 15 h 30"/>
                <a:gd name="T6" fmla="*/ 0 w 30"/>
                <a:gd name="T7" fmla="*/ 9 h 30"/>
                <a:gd name="T8" fmla="*/ 5 w 30"/>
                <a:gd name="T9" fmla="*/ 1 h 30"/>
                <a:gd name="T10" fmla="*/ 13 w 30"/>
                <a:gd name="T11" fmla="*/ 0 h 30"/>
                <a:gd name="T12" fmla="*/ 24 w 30"/>
                <a:gd name="T13" fmla="*/ 5 h 30"/>
                <a:gd name="T14" fmla="*/ 16 w 30"/>
                <a:gd name="T15" fmla="*/ 10 h 30"/>
                <a:gd name="T16" fmla="*/ 16 w 30"/>
                <a:gd name="T17" fmla="*/ 15 h 30"/>
                <a:gd name="T18" fmla="*/ 28 w 30"/>
                <a:gd name="T19" fmla="*/ 13 h 30"/>
                <a:gd name="T20" fmla="*/ 30 w 30"/>
                <a:gd name="T21" fmla="*/ 19 h 30"/>
                <a:gd name="T22" fmla="*/ 21 w 30"/>
                <a:gd name="T23" fmla="*/ 23 h 30"/>
                <a:gd name="T24" fmla="*/ 17 w 30"/>
                <a:gd name="T25" fmla="*/ 3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0"/>
                <a:gd name="T41" fmla="*/ 30 w 30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0">
                  <a:moveTo>
                    <a:pt x="17" y="30"/>
                  </a:moveTo>
                  <a:lnTo>
                    <a:pt x="3" y="22"/>
                  </a:lnTo>
                  <a:lnTo>
                    <a:pt x="8" y="15"/>
                  </a:lnTo>
                  <a:lnTo>
                    <a:pt x="0" y="9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4" y="5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28" y="13"/>
                  </a:lnTo>
                  <a:lnTo>
                    <a:pt x="30" y="19"/>
                  </a:lnTo>
                  <a:lnTo>
                    <a:pt x="21" y="23"/>
                  </a:lnTo>
                  <a:lnTo>
                    <a:pt x="17" y="3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6" name="Freeform 1519"/>
            <p:cNvSpPr>
              <a:spLocks/>
            </p:cNvSpPr>
            <p:nvPr/>
          </p:nvSpPr>
          <p:spPr bwMode="auto">
            <a:xfrm>
              <a:off x="5557" y="582"/>
              <a:ext cx="9" cy="9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8 h 9"/>
                <a:gd name="T4" fmla="*/ 8 w 9"/>
                <a:gd name="T5" fmla="*/ 5 h 9"/>
                <a:gd name="T6" fmla="*/ 6 w 9"/>
                <a:gd name="T7" fmla="*/ 5 h 9"/>
                <a:gd name="T8" fmla="*/ 6 w 9"/>
                <a:gd name="T9" fmla="*/ 5 h 9"/>
                <a:gd name="T10" fmla="*/ 5 w 9"/>
                <a:gd name="T11" fmla="*/ 5 h 9"/>
                <a:gd name="T12" fmla="*/ 1 w 9"/>
                <a:gd name="T13" fmla="*/ 0 h 9"/>
                <a:gd name="T14" fmla="*/ 0 w 9"/>
                <a:gd name="T15" fmla="*/ 2 h 9"/>
                <a:gd name="T16" fmla="*/ 5 w 9"/>
                <a:gd name="T17" fmla="*/ 8 h 9"/>
                <a:gd name="T18" fmla="*/ 6 w 9"/>
                <a:gd name="T19" fmla="*/ 9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6" y="9"/>
                  </a:moveTo>
                  <a:lnTo>
                    <a:pt x="9" y="8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8"/>
                  </a:lnTo>
                  <a:lnTo>
                    <a:pt x="6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7" name="Line 1520"/>
            <p:cNvSpPr>
              <a:spLocks noChangeShapeType="1"/>
            </p:cNvSpPr>
            <p:nvPr/>
          </p:nvSpPr>
          <p:spPr bwMode="auto">
            <a:xfrm flipV="1">
              <a:off x="5201" y="591"/>
              <a:ext cx="2" cy="6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8" name="Freeform 1521"/>
            <p:cNvSpPr>
              <a:spLocks/>
            </p:cNvSpPr>
            <p:nvPr/>
          </p:nvSpPr>
          <p:spPr bwMode="auto">
            <a:xfrm>
              <a:off x="5189" y="464"/>
              <a:ext cx="116" cy="134"/>
            </a:xfrm>
            <a:custGeom>
              <a:avLst/>
              <a:gdLst>
                <a:gd name="T0" fmla="*/ 14 w 116"/>
                <a:gd name="T1" fmla="*/ 127 h 134"/>
                <a:gd name="T2" fmla="*/ 16 w 116"/>
                <a:gd name="T3" fmla="*/ 125 h 134"/>
                <a:gd name="T4" fmla="*/ 5 w 116"/>
                <a:gd name="T5" fmla="*/ 121 h 134"/>
                <a:gd name="T6" fmla="*/ 8 w 116"/>
                <a:gd name="T7" fmla="*/ 108 h 134"/>
                <a:gd name="T8" fmla="*/ 25 w 116"/>
                <a:gd name="T9" fmla="*/ 109 h 134"/>
                <a:gd name="T10" fmla="*/ 27 w 116"/>
                <a:gd name="T11" fmla="*/ 103 h 134"/>
                <a:gd name="T12" fmla="*/ 21 w 116"/>
                <a:gd name="T13" fmla="*/ 100 h 134"/>
                <a:gd name="T14" fmla="*/ 20 w 116"/>
                <a:gd name="T15" fmla="*/ 87 h 134"/>
                <a:gd name="T16" fmla="*/ 35 w 116"/>
                <a:gd name="T17" fmla="*/ 87 h 134"/>
                <a:gd name="T18" fmla="*/ 55 w 116"/>
                <a:gd name="T19" fmla="*/ 87 h 134"/>
                <a:gd name="T20" fmla="*/ 44 w 116"/>
                <a:gd name="T21" fmla="*/ 82 h 134"/>
                <a:gd name="T22" fmla="*/ 34 w 116"/>
                <a:gd name="T23" fmla="*/ 78 h 134"/>
                <a:gd name="T24" fmla="*/ 33 w 116"/>
                <a:gd name="T25" fmla="*/ 71 h 134"/>
                <a:gd name="T26" fmla="*/ 25 w 116"/>
                <a:gd name="T27" fmla="*/ 58 h 134"/>
                <a:gd name="T28" fmla="*/ 13 w 116"/>
                <a:gd name="T29" fmla="*/ 68 h 134"/>
                <a:gd name="T30" fmla="*/ 1 w 116"/>
                <a:gd name="T31" fmla="*/ 59 h 134"/>
                <a:gd name="T32" fmla="*/ 0 w 116"/>
                <a:gd name="T33" fmla="*/ 49 h 134"/>
                <a:gd name="T34" fmla="*/ 16 w 116"/>
                <a:gd name="T35" fmla="*/ 54 h 134"/>
                <a:gd name="T36" fmla="*/ 12 w 116"/>
                <a:gd name="T37" fmla="*/ 44 h 134"/>
                <a:gd name="T38" fmla="*/ 4 w 116"/>
                <a:gd name="T39" fmla="*/ 38 h 134"/>
                <a:gd name="T40" fmla="*/ 5 w 116"/>
                <a:gd name="T41" fmla="*/ 31 h 134"/>
                <a:gd name="T42" fmla="*/ 25 w 116"/>
                <a:gd name="T43" fmla="*/ 33 h 134"/>
                <a:gd name="T44" fmla="*/ 34 w 116"/>
                <a:gd name="T45" fmla="*/ 49 h 134"/>
                <a:gd name="T46" fmla="*/ 35 w 116"/>
                <a:gd name="T47" fmla="*/ 29 h 134"/>
                <a:gd name="T48" fmla="*/ 26 w 116"/>
                <a:gd name="T49" fmla="*/ 21 h 134"/>
                <a:gd name="T50" fmla="*/ 26 w 116"/>
                <a:gd name="T51" fmla="*/ 10 h 134"/>
                <a:gd name="T52" fmla="*/ 30 w 116"/>
                <a:gd name="T53" fmla="*/ 7 h 134"/>
                <a:gd name="T54" fmla="*/ 33 w 116"/>
                <a:gd name="T55" fmla="*/ 2 h 134"/>
                <a:gd name="T56" fmla="*/ 34 w 116"/>
                <a:gd name="T57" fmla="*/ 2 h 134"/>
                <a:gd name="T58" fmla="*/ 44 w 116"/>
                <a:gd name="T59" fmla="*/ 4 h 134"/>
                <a:gd name="T60" fmla="*/ 42 w 116"/>
                <a:gd name="T61" fmla="*/ 17 h 134"/>
                <a:gd name="T62" fmla="*/ 50 w 116"/>
                <a:gd name="T63" fmla="*/ 14 h 134"/>
                <a:gd name="T64" fmla="*/ 52 w 116"/>
                <a:gd name="T65" fmla="*/ 17 h 134"/>
                <a:gd name="T66" fmla="*/ 55 w 116"/>
                <a:gd name="T67" fmla="*/ 20 h 134"/>
                <a:gd name="T68" fmla="*/ 67 w 116"/>
                <a:gd name="T69" fmla="*/ 7 h 134"/>
                <a:gd name="T70" fmla="*/ 72 w 116"/>
                <a:gd name="T71" fmla="*/ 12 h 134"/>
                <a:gd name="T72" fmla="*/ 80 w 116"/>
                <a:gd name="T73" fmla="*/ 2 h 134"/>
                <a:gd name="T74" fmla="*/ 80 w 116"/>
                <a:gd name="T75" fmla="*/ 0 h 134"/>
                <a:gd name="T76" fmla="*/ 89 w 116"/>
                <a:gd name="T77" fmla="*/ 4 h 134"/>
                <a:gd name="T78" fmla="*/ 89 w 116"/>
                <a:gd name="T79" fmla="*/ 6 h 134"/>
                <a:gd name="T80" fmla="*/ 89 w 116"/>
                <a:gd name="T81" fmla="*/ 6 h 134"/>
                <a:gd name="T82" fmla="*/ 85 w 116"/>
                <a:gd name="T83" fmla="*/ 15 h 134"/>
                <a:gd name="T84" fmla="*/ 86 w 116"/>
                <a:gd name="T85" fmla="*/ 31 h 134"/>
                <a:gd name="T86" fmla="*/ 96 w 116"/>
                <a:gd name="T87" fmla="*/ 21 h 134"/>
                <a:gd name="T88" fmla="*/ 113 w 116"/>
                <a:gd name="T89" fmla="*/ 21 h 134"/>
                <a:gd name="T90" fmla="*/ 116 w 116"/>
                <a:gd name="T91" fmla="*/ 34 h 134"/>
                <a:gd name="T92" fmla="*/ 110 w 116"/>
                <a:gd name="T93" fmla="*/ 50 h 134"/>
                <a:gd name="T94" fmla="*/ 115 w 116"/>
                <a:gd name="T95" fmla="*/ 53 h 134"/>
                <a:gd name="T96" fmla="*/ 111 w 116"/>
                <a:gd name="T97" fmla="*/ 66 h 134"/>
                <a:gd name="T98" fmla="*/ 99 w 116"/>
                <a:gd name="T99" fmla="*/ 68 h 134"/>
                <a:gd name="T100" fmla="*/ 105 w 116"/>
                <a:gd name="T101" fmla="*/ 74 h 134"/>
                <a:gd name="T102" fmla="*/ 88 w 116"/>
                <a:gd name="T103" fmla="*/ 80 h 134"/>
                <a:gd name="T104" fmla="*/ 78 w 116"/>
                <a:gd name="T105" fmla="*/ 76 h 134"/>
                <a:gd name="T106" fmla="*/ 67 w 116"/>
                <a:gd name="T107" fmla="*/ 83 h 134"/>
                <a:gd name="T108" fmla="*/ 65 w 116"/>
                <a:gd name="T109" fmla="*/ 89 h 134"/>
                <a:gd name="T110" fmla="*/ 64 w 116"/>
                <a:gd name="T111" fmla="*/ 96 h 134"/>
                <a:gd name="T112" fmla="*/ 76 w 116"/>
                <a:gd name="T113" fmla="*/ 91 h 134"/>
                <a:gd name="T114" fmla="*/ 92 w 116"/>
                <a:gd name="T115" fmla="*/ 92 h 134"/>
                <a:gd name="T116" fmla="*/ 94 w 116"/>
                <a:gd name="T117" fmla="*/ 96 h 134"/>
                <a:gd name="T118" fmla="*/ 85 w 116"/>
                <a:gd name="T119" fmla="*/ 108 h 134"/>
                <a:gd name="T120" fmla="*/ 78 w 116"/>
                <a:gd name="T121" fmla="*/ 118 h 134"/>
                <a:gd name="T122" fmla="*/ 68 w 116"/>
                <a:gd name="T123" fmla="*/ 127 h 134"/>
                <a:gd name="T124" fmla="*/ 59 w 116"/>
                <a:gd name="T125" fmla="*/ 134 h 1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"/>
                <a:gd name="T190" fmla="*/ 0 h 134"/>
                <a:gd name="T191" fmla="*/ 116 w 116"/>
                <a:gd name="T192" fmla="*/ 134 h 1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" h="134">
                  <a:moveTo>
                    <a:pt x="14" y="127"/>
                  </a:moveTo>
                  <a:lnTo>
                    <a:pt x="16" y="125"/>
                  </a:lnTo>
                  <a:lnTo>
                    <a:pt x="5" y="121"/>
                  </a:lnTo>
                  <a:lnTo>
                    <a:pt x="8" y="108"/>
                  </a:lnTo>
                  <a:lnTo>
                    <a:pt x="25" y="109"/>
                  </a:lnTo>
                  <a:lnTo>
                    <a:pt x="27" y="103"/>
                  </a:lnTo>
                  <a:lnTo>
                    <a:pt x="21" y="100"/>
                  </a:lnTo>
                  <a:lnTo>
                    <a:pt x="20" y="87"/>
                  </a:lnTo>
                  <a:lnTo>
                    <a:pt x="35" y="87"/>
                  </a:lnTo>
                  <a:lnTo>
                    <a:pt x="55" y="87"/>
                  </a:lnTo>
                  <a:lnTo>
                    <a:pt x="44" y="82"/>
                  </a:lnTo>
                  <a:lnTo>
                    <a:pt x="34" y="78"/>
                  </a:lnTo>
                  <a:lnTo>
                    <a:pt x="33" y="71"/>
                  </a:lnTo>
                  <a:lnTo>
                    <a:pt x="25" y="58"/>
                  </a:lnTo>
                  <a:lnTo>
                    <a:pt x="1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6" y="54"/>
                  </a:lnTo>
                  <a:lnTo>
                    <a:pt x="12" y="44"/>
                  </a:lnTo>
                  <a:lnTo>
                    <a:pt x="4" y="38"/>
                  </a:lnTo>
                  <a:lnTo>
                    <a:pt x="5" y="31"/>
                  </a:lnTo>
                  <a:lnTo>
                    <a:pt x="25" y="33"/>
                  </a:lnTo>
                  <a:lnTo>
                    <a:pt x="34" y="49"/>
                  </a:lnTo>
                  <a:lnTo>
                    <a:pt x="35" y="29"/>
                  </a:lnTo>
                  <a:lnTo>
                    <a:pt x="26" y="21"/>
                  </a:lnTo>
                  <a:lnTo>
                    <a:pt x="26" y="10"/>
                  </a:lnTo>
                  <a:lnTo>
                    <a:pt x="30" y="7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42" y="17"/>
                  </a:lnTo>
                  <a:lnTo>
                    <a:pt x="50" y="14"/>
                  </a:lnTo>
                  <a:lnTo>
                    <a:pt x="52" y="17"/>
                  </a:lnTo>
                  <a:lnTo>
                    <a:pt x="55" y="20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89" y="4"/>
                  </a:lnTo>
                  <a:lnTo>
                    <a:pt x="89" y="6"/>
                  </a:lnTo>
                  <a:lnTo>
                    <a:pt x="85" y="15"/>
                  </a:lnTo>
                  <a:lnTo>
                    <a:pt x="86" y="31"/>
                  </a:lnTo>
                  <a:lnTo>
                    <a:pt x="96" y="21"/>
                  </a:lnTo>
                  <a:lnTo>
                    <a:pt x="113" y="21"/>
                  </a:lnTo>
                  <a:lnTo>
                    <a:pt x="116" y="34"/>
                  </a:lnTo>
                  <a:lnTo>
                    <a:pt x="110" y="50"/>
                  </a:lnTo>
                  <a:lnTo>
                    <a:pt x="115" y="53"/>
                  </a:lnTo>
                  <a:lnTo>
                    <a:pt x="111" y="66"/>
                  </a:lnTo>
                  <a:lnTo>
                    <a:pt x="99" y="68"/>
                  </a:lnTo>
                  <a:lnTo>
                    <a:pt x="105" y="74"/>
                  </a:lnTo>
                  <a:lnTo>
                    <a:pt x="88" y="80"/>
                  </a:lnTo>
                  <a:lnTo>
                    <a:pt x="78" y="76"/>
                  </a:lnTo>
                  <a:lnTo>
                    <a:pt x="67" y="83"/>
                  </a:lnTo>
                  <a:lnTo>
                    <a:pt x="65" y="89"/>
                  </a:lnTo>
                  <a:lnTo>
                    <a:pt x="64" y="96"/>
                  </a:lnTo>
                  <a:lnTo>
                    <a:pt x="76" y="91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85" y="108"/>
                  </a:lnTo>
                  <a:lnTo>
                    <a:pt x="78" y="118"/>
                  </a:lnTo>
                  <a:lnTo>
                    <a:pt x="68" y="127"/>
                  </a:lnTo>
                  <a:lnTo>
                    <a:pt x="59" y="13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29" name="Freeform 1522"/>
            <p:cNvSpPr>
              <a:spLocks/>
            </p:cNvSpPr>
            <p:nvPr/>
          </p:nvSpPr>
          <p:spPr bwMode="auto">
            <a:xfrm>
              <a:off x="5247" y="598"/>
              <a:ext cx="3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1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0" name="Freeform 1523"/>
            <p:cNvSpPr>
              <a:spLocks/>
            </p:cNvSpPr>
            <p:nvPr/>
          </p:nvSpPr>
          <p:spPr bwMode="auto">
            <a:xfrm>
              <a:off x="5321" y="564"/>
              <a:ext cx="11" cy="44"/>
            </a:xfrm>
            <a:custGeom>
              <a:avLst/>
              <a:gdLst>
                <a:gd name="T0" fmla="*/ 11 w 11"/>
                <a:gd name="T1" fmla="*/ 44 h 44"/>
                <a:gd name="T2" fmla="*/ 0 w 11"/>
                <a:gd name="T3" fmla="*/ 40 h 44"/>
                <a:gd name="T4" fmla="*/ 0 w 11"/>
                <a:gd name="T5" fmla="*/ 27 h 44"/>
                <a:gd name="T6" fmla="*/ 1 w 11"/>
                <a:gd name="T7" fmla="*/ 17 h 44"/>
                <a:gd name="T8" fmla="*/ 0 w 11"/>
                <a:gd name="T9" fmla="*/ 4 h 44"/>
                <a:gd name="T10" fmla="*/ 0 w 11"/>
                <a:gd name="T11" fmla="*/ 3 h 44"/>
                <a:gd name="T12" fmla="*/ 7 w 11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44"/>
                <a:gd name="T23" fmla="*/ 11 w 11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44">
                  <a:moveTo>
                    <a:pt x="11" y="44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1" name="Freeform 1524"/>
            <p:cNvSpPr>
              <a:spLocks/>
            </p:cNvSpPr>
            <p:nvPr/>
          </p:nvSpPr>
          <p:spPr bwMode="auto">
            <a:xfrm>
              <a:off x="5199" y="597"/>
              <a:ext cx="17" cy="13"/>
            </a:xfrm>
            <a:custGeom>
              <a:avLst/>
              <a:gdLst>
                <a:gd name="T0" fmla="*/ 17 w 17"/>
                <a:gd name="T1" fmla="*/ 13 h 13"/>
                <a:gd name="T2" fmla="*/ 16 w 17"/>
                <a:gd name="T3" fmla="*/ 10 h 13"/>
                <a:gd name="T4" fmla="*/ 0 w 17"/>
                <a:gd name="T5" fmla="*/ 4 h 13"/>
                <a:gd name="T6" fmla="*/ 2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17" y="13"/>
                  </a:moveTo>
                  <a:lnTo>
                    <a:pt x="16" y="10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2" name="Line 1525"/>
            <p:cNvSpPr>
              <a:spLocks noChangeShapeType="1"/>
            </p:cNvSpPr>
            <p:nvPr/>
          </p:nvSpPr>
          <p:spPr bwMode="auto">
            <a:xfrm flipV="1">
              <a:off x="5133" y="611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3" name="Line 1526"/>
            <p:cNvSpPr>
              <a:spLocks noChangeShapeType="1"/>
            </p:cNvSpPr>
            <p:nvPr/>
          </p:nvSpPr>
          <p:spPr bwMode="auto">
            <a:xfrm>
              <a:off x="5201" y="608"/>
              <a:ext cx="13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4" name="Freeform 1527"/>
            <p:cNvSpPr>
              <a:spLocks/>
            </p:cNvSpPr>
            <p:nvPr/>
          </p:nvSpPr>
          <p:spPr bwMode="auto">
            <a:xfrm>
              <a:off x="5214" y="610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5" name="Freeform 1528"/>
            <p:cNvSpPr>
              <a:spLocks/>
            </p:cNvSpPr>
            <p:nvPr/>
          </p:nvSpPr>
          <p:spPr bwMode="auto">
            <a:xfrm>
              <a:off x="5332" y="608"/>
              <a:ext cx="1" cy="8"/>
            </a:xfrm>
            <a:custGeom>
              <a:avLst/>
              <a:gdLst>
                <a:gd name="T0" fmla="*/ 0 w 1"/>
                <a:gd name="T1" fmla="*/ 8 h 8"/>
                <a:gd name="T2" fmla="*/ 1 w 1"/>
                <a:gd name="T3" fmla="*/ 0 h 8"/>
                <a:gd name="T4" fmla="*/ 0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6" name="Freeform 1529"/>
            <p:cNvSpPr>
              <a:spLocks/>
            </p:cNvSpPr>
            <p:nvPr/>
          </p:nvSpPr>
          <p:spPr bwMode="auto">
            <a:xfrm>
              <a:off x="5332" y="61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2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7" name="Freeform 1530"/>
            <p:cNvSpPr>
              <a:spLocks/>
            </p:cNvSpPr>
            <p:nvPr/>
          </p:nvSpPr>
          <p:spPr bwMode="auto">
            <a:xfrm>
              <a:off x="5134" y="606"/>
              <a:ext cx="29" cy="19"/>
            </a:xfrm>
            <a:custGeom>
              <a:avLst/>
              <a:gdLst>
                <a:gd name="T0" fmla="*/ 0 w 29"/>
                <a:gd name="T1" fmla="*/ 5 h 19"/>
                <a:gd name="T2" fmla="*/ 14 w 29"/>
                <a:gd name="T3" fmla="*/ 0 h 19"/>
                <a:gd name="T4" fmla="*/ 27 w 29"/>
                <a:gd name="T5" fmla="*/ 1 h 19"/>
                <a:gd name="T6" fmla="*/ 29 w 29"/>
                <a:gd name="T7" fmla="*/ 18 h 19"/>
                <a:gd name="T8" fmla="*/ 29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0" y="5"/>
                  </a:moveTo>
                  <a:lnTo>
                    <a:pt x="14" y="0"/>
                  </a:lnTo>
                  <a:lnTo>
                    <a:pt x="27" y="1"/>
                  </a:lnTo>
                  <a:lnTo>
                    <a:pt x="29" y="18"/>
                  </a:lnTo>
                  <a:lnTo>
                    <a:pt x="29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8" name="Freeform 1531"/>
            <p:cNvSpPr>
              <a:spLocks/>
            </p:cNvSpPr>
            <p:nvPr/>
          </p:nvSpPr>
          <p:spPr bwMode="auto">
            <a:xfrm>
              <a:off x="5250" y="560"/>
              <a:ext cx="54" cy="69"/>
            </a:xfrm>
            <a:custGeom>
              <a:avLst/>
              <a:gdLst>
                <a:gd name="T0" fmla="*/ 0 w 54"/>
                <a:gd name="T1" fmla="*/ 38 h 69"/>
                <a:gd name="T2" fmla="*/ 7 w 54"/>
                <a:gd name="T3" fmla="*/ 38 h 69"/>
                <a:gd name="T4" fmla="*/ 28 w 54"/>
                <a:gd name="T5" fmla="*/ 25 h 69"/>
                <a:gd name="T6" fmla="*/ 40 w 54"/>
                <a:gd name="T7" fmla="*/ 12 h 69"/>
                <a:gd name="T8" fmla="*/ 48 w 54"/>
                <a:gd name="T9" fmla="*/ 0 h 69"/>
                <a:gd name="T10" fmla="*/ 49 w 54"/>
                <a:gd name="T11" fmla="*/ 3 h 69"/>
                <a:gd name="T12" fmla="*/ 54 w 54"/>
                <a:gd name="T13" fmla="*/ 16 h 69"/>
                <a:gd name="T14" fmla="*/ 49 w 54"/>
                <a:gd name="T15" fmla="*/ 34 h 69"/>
                <a:gd name="T16" fmla="*/ 37 w 54"/>
                <a:gd name="T17" fmla="*/ 50 h 69"/>
                <a:gd name="T18" fmla="*/ 28 w 54"/>
                <a:gd name="T19" fmla="*/ 62 h 69"/>
                <a:gd name="T20" fmla="*/ 24 w 54"/>
                <a:gd name="T21" fmla="*/ 69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69"/>
                <a:gd name="T35" fmla="*/ 54 w 54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69">
                  <a:moveTo>
                    <a:pt x="0" y="38"/>
                  </a:moveTo>
                  <a:lnTo>
                    <a:pt x="7" y="38"/>
                  </a:lnTo>
                  <a:lnTo>
                    <a:pt x="28" y="25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49" y="3"/>
                  </a:lnTo>
                  <a:lnTo>
                    <a:pt x="54" y="16"/>
                  </a:lnTo>
                  <a:lnTo>
                    <a:pt x="49" y="34"/>
                  </a:lnTo>
                  <a:lnTo>
                    <a:pt x="37" y="50"/>
                  </a:lnTo>
                  <a:lnTo>
                    <a:pt x="28" y="62"/>
                  </a:lnTo>
                  <a:lnTo>
                    <a:pt x="24" y="6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39" name="Freeform 1532"/>
            <p:cNvSpPr>
              <a:spLocks/>
            </p:cNvSpPr>
            <p:nvPr/>
          </p:nvSpPr>
          <p:spPr bwMode="auto">
            <a:xfrm>
              <a:off x="5281" y="622"/>
              <a:ext cx="13" cy="7"/>
            </a:xfrm>
            <a:custGeom>
              <a:avLst/>
              <a:gdLst>
                <a:gd name="T0" fmla="*/ 0 w 13"/>
                <a:gd name="T1" fmla="*/ 7 h 7"/>
                <a:gd name="T2" fmla="*/ 2 w 13"/>
                <a:gd name="T3" fmla="*/ 3 h 7"/>
                <a:gd name="T4" fmla="*/ 13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0" y="7"/>
                  </a:moveTo>
                  <a:lnTo>
                    <a:pt x="2" y="3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0" name="Freeform 1533"/>
            <p:cNvSpPr>
              <a:spLocks/>
            </p:cNvSpPr>
            <p:nvPr/>
          </p:nvSpPr>
          <p:spPr bwMode="auto">
            <a:xfrm>
              <a:off x="5303" y="611"/>
              <a:ext cx="17" cy="18"/>
            </a:xfrm>
            <a:custGeom>
              <a:avLst/>
              <a:gdLst>
                <a:gd name="T0" fmla="*/ 0 w 17"/>
                <a:gd name="T1" fmla="*/ 14 h 18"/>
                <a:gd name="T2" fmla="*/ 6 w 17"/>
                <a:gd name="T3" fmla="*/ 3 h 18"/>
                <a:gd name="T4" fmla="*/ 17 w 17"/>
                <a:gd name="T5" fmla="*/ 0 h 18"/>
                <a:gd name="T6" fmla="*/ 8 w 17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0" y="14"/>
                  </a:moveTo>
                  <a:lnTo>
                    <a:pt x="6" y="3"/>
                  </a:lnTo>
                  <a:lnTo>
                    <a:pt x="17" y="0"/>
                  </a:lnTo>
                  <a:lnTo>
                    <a:pt x="8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1" name="Freeform 1534"/>
            <p:cNvSpPr>
              <a:spLocks/>
            </p:cNvSpPr>
            <p:nvPr/>
          </p:nvSpPr>
          <p:spPr bwMode="auto">
            <a:xfrm>
              <a:off x="5291" y="622"/>
              <a:ext cx="8" cy="13"/>
            </a:xfrm>
            <a:custGeom>
              <a:avLst/>
              <a:gdLst>
                <a:gd name="T0" fmla="*/ 3 w 8"/>
                <a:gd name="T1" fmla="*/ 0 h 13"/>
                <a:gd name="T2" fmla="*/ 5 w 8"/>
                <a:gd name="T3" fmla="*/ 0 h 13"/>
                <a:gd name="T4" fmla="*/ 8 w 8"/>
                <a:gd name="T5" fmla="*/ 0 h 13"/>
                <a:gd name="T6" fmla="*/ 5 w 8"/>
                <a:gd name="T7" fmla="*/ 3 h 13"/>
                <a:gd name="T8" fmla="*/ 0 w 8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2" name="Freeform 1535"/>
            <p:cNvSpPr>
              <a:spLocks/>
            </p:cNvSpPr>
            <p:nvPr/>
          </p:nvSpPr>
          <p:spPr bwMode="auto">
            <a:xfrm>
              <a:off x="5291" y="6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3" name="Freeform 1536"/>
            <p:cNvSpPr>
              <a:spLocks/>
            </p:cNvSpPr>
            <p:nvPr/>
          </p:nvSpPr>
          <p:spPr bwMode="auto">
            <a:xfrm>
              <a:off x="5291" y="625"/>
              <a:ext cx="12" cy="12"/>
            </a:xfrm>
            <a:custGeom>
              <a:avLst/>
              <a:gdLst>
                <a:gd name="T0" fmla="*/ 0 w 12"/>
                <a:gd name="T1" fmla="*/ 10 h 12"/>
                <a:gd name="T2" fmla="*/ 4 w 12"/>
                <a:gd name="T3" fmla="*/ 12 h 12"/>
                <a:gd name="T4" fmla="*/ 11 w 12"/>
                <a:gd name="T5" fmla="*/ 3 h 12"/>
                <a:gd name="T6" fmla="*/ 12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10"/>
                  </a:moveTo>
                  <a:lnTo>
                    <a:pt x="4" y="12"/>
                  </a:lnTo>
                  <a:lnTo>
                    <a:pt x="11" y="3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4" name="Freeform 1537"/>
            <p:cNvSpPr>
              <a:spLocks/>
            </p:cNvSpPr>
            <p:nvPr/>
          </p:nvSpPr>
          <p:spPr bwMode="auto">
            <a:xfrm>
              <a:off x="5273" y="629"/>
              <a:ext cx="8" cy="11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4 h 11"/>
                <a:gd name="T4" fmla="*/ 4 w 8"/>
                <a:gd name="T5" fmla="*/ 11 h 11"/>
                <a:gd name="T6" fmla="*/ 8 w 8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1" y="0"/>
                  </a:moveTo>
                  <a:lnTo>
                    <a:pt x="0" y="4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5" name="Freeform 1538"/>
            <p:cNvSpPr>
              <a:spLocks/>
            </p:cNvSpPr>
            <p:nvPr/>
          </p:nvSpPr>
          <p:spPr bwMode="auto">
            <a:xfrm>
              <a:off x="5190" y="608"/>
              <a:ext cx="16" cy="41"/>
            </a:xfrm>
            <a:custGeom>
              <a:avLst/>
              <a:gdLst>
                <a:gd name="T0" fmla="*/ 0 w 16"/>
                <a:gd name="T1" fmla="*/ 41 h 41"/>
                <a:gd name="T2" fmla="*/ 8 w 16"/>
                <a:gd name="T3" fmla="*/ 41 h 41"/>
                <a:gd name="T4" fmla="*/ 16 w 16"/>
                <a:gd name="T5" fmla="*/ 34 h 41"/>
                <a:gd name="T6" fmla="*/ 3 w 16"/>
                <a:gd name="T7" fmla="*/ 20 h 41"/>
                <a:gd name="T8" fmla="*/ 7 w 16"/>
                <a:gd name="T9" fmla="*/ 14 h 41"/>
                <a:gd name="T10" fmla="*/ 2 w 16"/>
                <a:gd name="T11" fmla="*/ 14 h 41"/>
                <a:gd name="T12" fmla="*/ 8 w 16"/>
                <a:gd name="T13" fmla="*/ 0 h 41"/>
                <a:gd name="T14" fmla="*/ 11 w 1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1"/>
                <a:gd name="T26" fmla="*/ 16 w 16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1">
                  <a:moveTo>
                    <a:pt x="0" y="41"/>
                  </a:moveTo>
                  <a:lnTo>
                    <a:pt x="8" y="41"/>
                  </a:lnTo>
                  <a:lnTo>
                    <a:pt x="16" y="34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6" name="Freeform 1539"/>
            <p:cNvSpPr>
              <a:spLocks/>
            </p:cNvSpPr>
            <p:nvPr/>
          </p:nvSpPr>
          <p:spPr bwMode="auto">
            <a:xfrm>
              <a:off x="5315" y="618"/>
              <a:ext cx="17" cy="41"/>
            </a:xfrm>
            <a:custGeom>
              <a:avLst/>
              <a:gdLst>
                <a:gd name="T0" fmla="*/ 1 w 17"/>
                <a:gd name="T1" fmla="*/ 41 h 41"/>
                <a:gd name="T2" fmla="*/ 0 w 17"/>
                <a:gd name="T3" fmla="*/ 26 h 41"/>
                <a:gd name="T4" fmla="*/ 4 w 17"/>
                <a:gd name="T5" fmla="*/ 18 h 41"/>
                <a:gd name="T6" fmla="*/ 5 w 17"/>
                <a:gd name="T7" fmla="*/ 6 h 41"/>
                <a:gd name="T8" fmla="*/ 9 w 17"/>
                <a:gd name="T9" fmla="*/ 0 h 41"/>
                <a:gd name="T10" fmla="*/ 17 w 17"/>
                <a:gd name="T11" fmla="*/ 7 h 41"/>
                <a:gd name="T12" fmla="*/ 17 w 17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1"/>
                <a:gd name="T23" fmla="*/ 17 w 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1">
                  <a:moveTo>
                    <a:pt x="1" y="41"/>
                  </a:moveTo>
                  <a:lnTo>
                    <a:pt x="0" y="26"/>
                  </a:lnTo>
                  <a:lnTo>
                    <a:pt x="4" y="18"/>
                  </a:lnTo>
                  <a:lnTo>
                    <a:pt x="5" y="6"/>
                  </a:lnTo>
                  <a:lnTo>
                    <a:pt x="9" y="0"/>
                  </a:lnTo>
                  <a:lnTo>
                    <a:pt x="17" y="7"/>
                  </a:lnTo>
                  <a:lnTo>
                    <a:pt x="17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7" name="Freeform 1540"/>
            <p:cNvSpPr>
              <a:spLocks/>
            </p:cNvSpPr>
            <p:nvPr/>
          </p:nvSpPr>
          <p:spPr bwMode="auto">
            <a:xfrm>
              <a:off x="4856" y="602"/>
              <a:ext cx="27" cy="57"/>
            </a:xfrm>
            <a:custGeom>
              <a:avLst/>
              <a:gdLst>
                <a:gd name="T0" fmla="*/ 0 w 27"/>
                <a:gd name="T1" fmla="*/ 13 h 57"/>
                <a:gd name="T2" fmla="*/ 6 w 27"/>
                <a:gd name="T3" fmla="*/ 14 h 57"/>
                <a:gd name="T4" fmla="*/ 9 w 27"/>
                <a:gd name="T5" fmla="*/ 0 h 57"/>
                <a:gd name="T6" fmla="*/ 27 w 27"/>
                <a:gd name="T7" fmla="*/ 16 h 57"/>
                <a:gd name="T8" fmla="*/ 17 w 27"/>
                <a:gd name="T9" fmla="*/ 22 h 57"/>
                <a:gd name="T10" fmla="*/ 0 w 27"/>
                <a:gd name="T11" fmla="*/ 5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7"/>
                <a:gd name="T20" fmla="*/ 27 w 27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7">
                  <a:moveTo>
                    <a:pt x="0" y="13"/>
                  </a:moveTo>
                  <a:lnTo>
                    <a:pt x="6" y="14"/>
                  </a:lnTo>
                  <a:lnTo>
                    <a:pt x="9" y="0"/>
                  </a:lnTo>
                  <a:lnTo>
                    <a:pt x="27" y="16"/>
                  </a:lnTo>
                  <a:lnTo>
                    <a:pt x="17" y="22"/>
                  </a:lnTo>
                  <a:lnTo>
                    <a:pt x="0" y="5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8" name="Freeform 1541"/>
            <p:cNvSpPr>
              <a:spLocks/>
            </p:cNvSpPr>
            <p:nvPr/>
          </p:nvSpPr>
          <p:spPr bwMode="auto">
            <a:xfrm>
              <a:off x="5173" y="649"/>
              <a:ext cx="17" cy="17"/>
            </a:xfrm>
            <a:custGeom>
              <a:avLst/>
              <a:gdLst>
                <a:gd name="T0" fmla="*/ 0 w 17"/>
                <a:gd name="T1" fmla="*/ 17 h 17"/>
                <a:gd name="T2" fmla="*/ 7 w 17"/>
                <a:gd name="T3" fmla="*/ 16 h 17"/>
                <a:gd name="T4" fmla="*/ 11 w 17"/>
                <a:gd name="T5" fmla="*/ 0 h 17"/>
                <a:gd name="T6" fmla="*/ 17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7"/>
                  </a:moveTo>
                  <a:lnTo>
                    <a:pt x="7" y="16"/>
                  </a:ln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49" name="Freeform 1542"/>
            <p:cNvSpPr>
              <a:spLocks/>
            </p:cNvSpPr>
            <p:nvPr/>
          </p:nvSpPr>
          <p:spPr bwMode="auto">
            <a:xfrm>
              <a:off x="5028" y="67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0" name="Freeform 1543"/>
            <p:cNvSpPr>
              <a:spLocks/>
            </p:cNvSpPr>
            <p:nvPr/>
          </p:nvSpPr>
          <p:spPr bwMode="auto">
            <a:xfrm>
              <a:off x="5028" y="663"/>
              <a:ext cx="16" cy="11"/>
            </a:xfrm>
            <a:custGeom>
              <a:avLst/>
              <a:gdLst>
                <a:gd name="T0" fmla="*/ 0 w 16"/>
                <a:gd name="T1" fmla="*/ 7 h 11"/>
                <a:gd name="T2" fmla="*/ 16 w 16"/>
                <a:gd name="T3" fmla="*/ 0 h 11"/>
                <a:gd name="T4" fmla="*/ 16 w 16"/>
                <a:gd name="T5" fmla="*/ 8 h 11"/>
                <a:gd name="T6" fmla="*/ 5 w 1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1"/>
                <a:gd name="T14" fmla="*/ 16 w 1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1">
                  <a:moveTo>
                    <a:pt x="0" y="7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5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1" name="Freeform 1544"/>
            <p:cNvSpPr>
              <a:spLocks/>
            </p:cNvSpPr>
            <p:nvPr/>
          </p:nvSpPr>
          <p:spPr bwMode="auto">
            <a:xfrm>
              <a:off x="5316" y="659"/>
              <a:ext cx="1" cy="20"/>
            </a:xfrm>
            <a:custGeom>
              <a:avLst/>
              <a:gdLst>
                <a:gd name="T0" fmla="*/ 1 w 1"/>
                <a:gd name="T1" fmla="*/ 20 h 20"/>
                <a:gd name="T2" fmla="*/ 0 w 1"/>
                <a:gd name="T3" fmla="*/ 16 h 20"/>
                <a:gd name="T4" fmla="*/ 0 w 1"/>
                <a:gd name="T5" fmla="*/ 4 h 20"/>
                <a:gd name="T6" fmla="*/ 0 w 1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0"/>
                <a:gd name="T14" fmla="*/ 1 w 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0">
                  <a:moveTo>
                    <a:pt x="1" y="2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2" name="Freeform 1545"/>
            <p:cNvSpPr>
              <a:spLocks/>
            </p:cNvSpPr>
            <p:nvPr/>
          </p:nvSpPr>
          <p:spPr bwMode="auto">
            <a:xfrm>
              <a:off x="5033" y="674"/>
              <a:ext cx="13" cy="8"/>
            </a:xfrm>
            <a:custGeom>
              <a:avLst/>
              <a:gdLst>
                <a:gd name="T0" fmla="*/ 0 w 13"/>
                <a:gd name="T1" fmla="*/ 0 h 8"/>
                <a:gd name="T2" fmla="*/ 0 w 13"/>
                <a:gd name="T3" fmla="*/ 1 h 8"/>
                <a:gd name="T4" fmla="*/ 1 w 13"/>
                <a:gd name="T5" fmla="*/ 5 h 8"/>
                <a:gd name="T6" fmla="*/ 11 w 13"/>
                <a:gd name="T7" fmla="*/ 2 h 8"/>
                <a:gd name="T8" fmla="*/ 12 w 13"/>
                <a:gd name="T9" fmla="*/ 2 h 8"/>
                <a:gd name="T10" fmla="*/ 13 w 13"/>
                <a:gd name="T11" fmla="*/ 4 h 8"/>
                <a:gd name="T12" fmla="*/ 13 w 13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8"/>
                <a:gd name="T23" fmla="*/ 13 w 1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8">
                  <a:moveTo>
                    <a:pt x="0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3" name="Freeform 1546"/>
            <p:cNvSpPr>
              <a:spLocks/>
            </p:cNvSpPr>
            <p:nvPr/>
          </p:nvSpPr>
          <p:spPr bwMode="auto">
            <a:xfrm>
              <a:off x="4897" y="623"/>
              <a:ext cx="43" cy="60"/>
            </a:xfrm>
            <a:custGeom>
              <a:avLst/>
              <a:gdLst>
                <a:gd name="T0" fmla="*/ 18 w 43"/>
                <a:gd name="T1" fmla="*/ 60 h 60"/>
                <a:gd name="T2" fmla="*/ 12 w 43"/>
                <a:gd name="T3" fmla="*/ 57 h 60"/>
                <a:gd name="T4" fmla="*/ 8 w 43"/>
                <a:gd name="T5" fmla="*/ 48 h 60"/>
                <a:gd name="T6" fmla="*/ 1 w 43"/>
                <a:gd name="T7" fmla="*/ 34 h 60"/>
                <a:gd name="T8" fmla="*/ 5 w 43"/>
                <a:gd name="T9" fmla="*/ 26 h 60"/>
                <a:gd name="T10" fmla="*/ 1 w 43"/>
                <a:gd name="T11" fmla="*/ 21 h 60"/>
                <a:gd name="T12" fmla="*/ 0 w 43"/>
                <a:gd name="T13" fmla="*/ 13 h 60"/>
                <a:gd name="T14" fmla="*/ 1 w 43"/>
                <a:gd name="T15" fmla="*/ 4 h 60"/>
                <a:gd name="T16" fmla="*/ 14 w 43"/>
                <a:gd name="T17" fmla="*/ 0 h 60"/>
                <a:gd name="T18" fmla="*/ 18 w 43"/>
                <a:gd name="T19" fmla="*/ 8 h 60"/>
                <a:gd name="T20" fmla="*/ 35 w 43"/>
                <a:gd name="T21" fmla="*/ 13 h 60"/>
                <a:gd name="T22" fmla="*/ 41 w 43"/>
                <a:gd name="T23" fmla="*/ 23 h 60"/>
                <a:gd name="T24" fmla="*/ 43 w 43"/>
                <a:gd name="T25" fmla="*/ 29 h 60"/>
                <a:gd name="T26" fmla="*/ 35 w 43"/>
                <a:gd name="T27" fmla="*/ 55 h 60"/>
                <a:gd name="T28" fmla="*/ 26 w 43"/>
                <a:gd name="T29" fmla="*/ 59 h 60"/>
                <a:gd name="T30" fmla="*/ 23 w 43"/>
                <a:gd name="T31" fmla="*/ 60 h 60"/>
                <a:gd name="T32" fmla="*/ 18 w 43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0"/>
                <a:gd name="T53" fmla="*/ 43 w 43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0">
                  <a:moveTo>
                    <a:pt x="18" y="60"/>
                  </a:moveTo>
                  <a:lnTo>
                    <a:pt x="12" y="57"/>
                  </a:lnTo>
                  <a:lnTo>
                    <a:pt x="8" y="48"/>
                  </a:lnTo>
                  <a:lnTo>
                    <a:pt x="1" y="34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4"/>
                  </a:lnTo>
                  <a:lnTo>
                    <a:pt x="14" y="0"/>
                  </a:lnTo>
                  <a:lnTo>
                    <a:pt x="18" y="8"/>
                  </a:lnTo>
                  <a:lnTo>
                    <a:pt x="35" y="13"/>
                  </a:lnTo>
                  <a:lnTo>
                    <a:pt x="41" y="23"/>
                  </a:lnTo>
                  <a:lnTo>
                    <a:pt x="43" y="29"/>
                  </a:lnTo>
                  <a:lnTo>
                    <a:pt x="35" y="55"/>
                  </a:lnTo>
                  <a:lnTo>
                    <a:pt x="26" y="59"/>
                  </a:lnTo>
                  <a:lnTo>
                    <a:pt x="23" y="60"/>
                  </a:lnTo>
                  <a:lnTo>
                    <a:pt x="18" y="6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4" name="Freeform 1547"/>
            <p:cNvSpPr>
              <a:spLocks/>
            </p:cNvSpPr>
            <p:nvPr/>
          </p:nvSpPr>
          <p:spPr bwMode="auto">
            <a:xfrm>
              <a:off x="4947" y="542"/>
              <a:ext cx="138" cy="149"/>
            </a:xfrm>
            <a:custGeom>
              <a:avLst/>
              <a:gdLst>
                <a:gd name="T0" fmla="*/ 21 w 138"/>
                <a:gd name="T1" fmla="*/ 145 h 149"/>
                <a:gd name="T2" fmla="*/ 8 w 138"/>
                <a:gd name="T3" fmla="*/ 136 h 149"/>
                <a:gd name="T4" fmla="*/ 1 w 138"/>
                <a:gd name="T5" fmla="*/ 124 h 149"/>
                <a:gd name="T6" fmla="*/ 9 w 138"/>
                <a:gd name="T7" fmla="*/ 100 h 149"/>
                <a:gd name="T8" fmla="*/ 23 w 138"/>
                <a:gd name="T9" fmla="*/ 93 h 149"/>
                <a:gd name="T10" fmla="*/ 42 w 138"/>
                <a:gd name="T11" fmla="*/ 107 h 149"/>
                <a:gd name="T12" fmla="*/ 43 w 138"/>
                <a:gd name="T13" fmla="*/ 95 h 149"/>
                <a:gd name="T14" fmla="*/ 36 w 138"/>
                <a:gd name="T15" fmla="*/ 83 h 149"/>
                <a:gd name="T16" fmla="*/ 23 w 138"/>
                <a:gd name="T17" fmla="*/ 72 h 149"/>
                <a:gd name="T18" fmla="*/ 4 w 138"/>
                <a:gd name="T19" fmla="*/ 69 h 149"/>
                <a:gd name="T20" fmla="*/ 0 w 138"/>
                <a:gd name="T21" fmla="*/ 49 h 149"/>
                <a:gd name="T22" fmla="*/ 15 w 138"/>
                <a:gd name="T23" fmla="*/ 51 h 149"/>
                <a:gd name="T24" fmla="*/ 32 w 138"/>
                <a:gd name="T25" fmla="*/ 62 h 149"/>
                <a:gd name="T26" fmla="*/ 32 w 138"/>
                <a:gd name="T27" fmla="*/ 62 h 149"/>
                <a:gd name="T28" fmla="*/ 26 w 138"/>
                <a:gd name="T29" fmla="*/ 47 h 149"/>
                <a:gd name="T30" fmla="*/ 35 w 138"/>
                <a:gd name="T31" fmla="*/ 40 h 149"/>
                <a:gd name="T32" fmla="*/ 23 w 138"/>
                <a:gd name="T33" fmla="*/ 31 h 149"/>
                <a:gd name="T34" fmla="*/ 25 w 138"/>
                <a:gd name="T35" fmla="*/ 10 h 149"/>
                <a:gd name="T36" fmla="*/ 22 w 138"/>
                <a:gd name="T37" fmla="*/ 0 h 149"/>
                <a:gd name="T38" fmla="*/ 30 w 138"/>
                <a:gd name="T39" fmla="*/ 5 h 149"/>
                <a:gd name="T40" fmla="*/ 30 w 138"/>
                <a:gd name="T41" fmla="*/ 8 h 149"/>
                <a:gd name="T42" fmla="*/ 40 w 138"/>
                <a:gd name="T43" fmla="*/ 17 h 149"/>
                <a:gd name="T44" fmla="*/ 53 w 138"/>
                <a:gd name="T45" fmla="*/ 22 h 149"/>
                <a:gd name="T46" fmla="*/ 60 w 138"/>
                <a:gd name="T47" fmla="*/ 14 h 149"/>
                <a:gd name="T48" fmla="*/ 63 w 138"/>
                <a:gd name="T49" fmla="*/ 35 h 149"/>
                <a:gd name="T50" fmla="*/ 73 w 138"/>
                <a:gd name="T51" fmla="*/ 22 h 149"/>
                <a:gd name="T52" fmla="*/ 85 w 138"/>
                <a:gd name="T53" fmla="*/ 48 h 149"/>
                <a:gd name="T54" fmla="*/ 95 w 138"/>
                <a:gd name="T55" fmla="*/ 34 h 149"/>
                <a:gd name="T56" fmla="*/ 87 w 138"/>
                <a:gd name="T57" fmla="*/ 10 h 149"/>
                <a:gd name="T58" fmla="*/ 91 w 138"/>
                <a:gd name="T59" fmla="*/ 4 h 149"/>
                <a:gd name="T60" fmla="*/ 102 w 138"/>
                <a:gd name="T61" fmla="*/ 14 h 149"/>
                <a:gd name="T62" fmla="*/ 102 w 138"/>
                <a:gd name="T63" fmla="*/ 28 h 149"/>
                <a:gd name="T64" fmla="*/ 111 w 138"/>
                <a:gd name="T65" fmla="*/ 18 h 149"/>
                <a:gd name="T66" fmla="*/ 119 w 138"/>
                <a:gd name="T67" fmla="*/ 17 h 149"/>
                <a:gd name="T68" fmla="*/ 127 w 138"/>
                <a:gd name="T69" fmla="*/ 22 h 149"/>
                <a:gd name="T70" fmla="*/ 137 w 138"/>
                <a:gd name="T71" fmla="*/ 17 h 149"/>
                <a:gd name="T72" fmla="*/ 132 w 138"/>
                <a:gd name="T73" fmla="*/ 35 h 149"/>
                <a:gd name="T74" fmla="*/ 119 w 138"/>
                <a:gd name="T75" fmla="*/ 48 h 149"/>
                <a:gd name="T76" fmla="*/ 125 w 138"/>
                <a:gd name="T77" fmla="*/ 55 h 149"/>
                <a:gd name="T78" fmla="*/ 119 w 138"/>
                <a:gd name="T79" fmla="*/ 68 h 149"/>
                <a:gd name="T80" fmla="*/ 102 w 138"/>
                <a:gd name="T81" fmla="*/ 95 h 149"/>
                <a:gd name="T82" fmla="*/ 87 w 138"/>
                <a:gd name="T83" fmla="*/ 119 h 1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49"/>
                <a:gd name="T128" fmla="*/ 138 w 138"/>
                <a:gd name="T129" fmla="*/ 149 h 1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49">
                  <a:moveTo>
                    <a:pt x="21" y="149"/>
                  </a:moveTo>
                  <a:lnTo>
                    <a:pt x="21" y="145"/>
                  </a:lnTo>
                  <a:lnTo>
                    <a:pt x="15" y="138"/>
                  </a:lnTo>
                  <a:lnTo>
                    <a:pt x="8" y="136"/>
                  </a:lnTo>
                  <a:lnTo>
                    <a:pt x="1" y="134"/>
                  </a:lnTo>
                  <a:lnTo>
                    <a:pt x="1" y="124"/>
                  </a:lnTo>
                  <a:lnTo>
                    <a:pt x="5" y="115"/>
                  </a:lnTo>
                  <a:lnTo>
                    <a:pt x="9" y="100"/>
                  </a:lnTo>
                  <a:lnTo>
                    <a:pt x="11" y="90"/>
                  </a:lnTo>
                  <a:lnTo>
                    <a:pt x="23" y="93"/>
                  </a:lnTo>
                  <a:lnTo>
                    <a:pt x="34" y="100"/>
                  </a:lnTo>
                  <a:lnTo>
                    <a:pt x="42" y="107"/>
                  </a:lnTo>
                  <a:lnTo>
                    <a:pt x="47" y="102"/>
                  </a:lnTo>
                  <a:lnTo>
                    <a:pt x="43" y="95"/>
                  </a:lnTo>
                  <a:lnTo>
                    <a:pt x="39" y="89"/>
                  </a:lnTo>
                  <a:lnTo>
                    <a:pt x="36" y="83"/>
                  </a:lnTo>
                  <a:lnTo>
                    <a:pt x="27" y="76"/>
                  </a:lnTo>
                  <a:lnTo>
                    <a:pt x="23" y="72"/>
                  </a:lnTo>
                  <a:lnTo>
                    <a:pt x="13" y="72"/>
                  </a:lnTo>
                  <a:lnTo>
                    <a:pt x="4" y="69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8" y="43"/>
                  </a:lnTo>
                  <a:lnTo>
                    <a:pt x="15" y="51"/>
                  </a:lnTo>
                  <a:lnTo>
                    <a:pt x="22" y="56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53"/>
                  </a:lnTo>
                  <a:lnTo>
                    <a:pt x="26" y="47"/>
                  </a:lnTo>
                  <a:lnTo>
                    <a:pt x="25" y="40"/>
                  </a:lnTo>
                  <a:lnTo>
                    <a:pt x="35" y="40"/>
                  </a:lnTo>
                  <a:lnTo>
                    <a:pt x="36" y="36"/>
                  </a:lnTo>
                  <a:lnTo>
                    <a:pt x="23" y="31"/>
                  </a:lnTo>
                  <a:lnTo>
                    <a:pt x="22" y="15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8" y="8"/>
                  </a:lnTo>
                  <a:lnTo>
                    <a:pt x="40" y="17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56" y="32"/>
                  </a:lnTo>
                  <a:lnTo>
                    <a:pt x="63" y="35"/>
                  </a:lnTo>
                  <a:lnTo>
                    <a:pt x="65" y="19"/>
                  </a:lnTo>
                  <a:lnTo>
                    <a:pt x="73" y="22"/>
                  </a:lnTo>
                  <a:lnTo>
                    <a:pt x="81" y="35"/>
                  </a:lnTo>
                  <a:lnTo>
                    <a:pt x="85" y="48"/>
                  </a:lnTo>
                  <a:lnTo>
                    <a:pt x="91" y="43"/>
                  </a:lnTo>
                  <a:lnTo>
                    <a:pt x="95" y="34"/>
                  </a:lnTo>
                  <a:lnTo>
                    <a:pt x="91" y="25"/>
                  </a:lnTo>
                  <a:lnTo>
                    <a:pt x="87" y="10"/>
                  </a:lnTo>
                  <a:lnTo>
                    <a:pt x="85" y="2"/>
                  </a:lnTo>
                  <a:lnTo>
                    <a:pt x="91" y="4"/>
                  </a:lnTo>
                  <a:lnTo>
                    <a:pt x="99" y="10"/>
                  </a:lnTo>
                  <a:lnTo>
                    <a:pt x="102" y="14"/>
                  </a:lnTo>
                  <a:lnTo>
                    <a:pt x="104" y="18"/>
                  </a:lnTo>
                  <a:lnTo>
                    <a:pt x="102" y="28"/>
                  </a:lnTo>
                  <a:lnTo>
                    <a:pt x="106" y="28"/>
                  </a:lnTo>
                  <a:lnTo>
                    <a:pt x="111" y="18"/>
                  </a:lnTo>
                  <a:lnTo>
                    <a:pt x="118" y="14"/>
                  </a:lnTo>
                  <a:lnTo>
                    <a:pt x="119" y="17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38" y="23"/>
                  </a:lnTo>
                  <a:lnTo>
                    <a:pt x="132" y="35"/>
                  </a:lnTo>
                  <a:lnTo>
                    <a:pt x="131" y="43"/>
                  </a:lnTo>
                  <a:lnTo>
                    <a:pt x="119" y="48"/>
                  </a:lnTo>
                  <a:lnTo>
                    <a:pt x="121" y="56"/>
                  </a:lnTo>
                  <a:lnTo>
                    <a:pt x="125" y="55"/>
                  </a:lnTo>
                  <a:lnTo>
                    <a:pt x="121" y="64"/>
                  </a:lnTo>
                  <a:lnTo>
                    <a:pt x="119" y="68"/>
                  </a:lnTo>
                  <a:lnTo>
                    <a:pt x="108" y="78"/>
                  </a:lnTo>
                  <a:lnTo>
                    <a:pt x="102" y="95"/>
                  </a:lnTo>
                  <a:lnTo>
                    <a:pt x="97" y="106"/>
                  </a:lnTo>
                  <a:lnTo>
                    <a:pt x="87" y="119"/>
                  </a:lnTo>
                  <a:lnTo>
                    <a:pt x="81" y="12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5" name="Freeform 1548"/>
            <p:cNvSpPr>
              <a:spLocks/>
            </p:cNvSpPr>
            <p:nvPr/>
          </p:nvSpPr>
          <p:spPr bwMode="auto">
            <a:xfrm>
              <a:off x="4966" y="691"/>
              <a:ext cx="3" cy="4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4 h 4"/>
                <a:gd name="T4" fmla="*/ 2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3"/>
                  </a:moveTo>
                  <a:lnTo>
                    <a:pt x="3" y="4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6" name="Freeform 1549"/>
            <p:cNvSpPr>
              <a:spLocks/>
            </p:cNvSpPr>
            <p:nvPr/>
          </p:nvSpPr>
          <p:spPr bwMode="auto">
            <a:xfrm>
              <a:off x="5309" y="629"/>
              <a:ext cx="12" cy="68"/>
            </a:xfrm>
            <a:custGeom>
              <a:avLst/>
              <a:gdLst>
                <a:gd name="T0" fmla="*/ 2 w 12"/>
                <a:gd name="T1" fmla="*/ 0 h 68"/>
                <a:gd name="T2" fmla="*/ 0 w 12"/>
                <a:gd name="T3" fmla="*/ 24 h 68"/>
                <a:gd name="T4" fmla="*/ 0 w 12"/>
                <a:gd name="T5" fmla="*/ 41 h 68"/>
                <a:gd name="T6" fmla="*/ 3 w 12"/>
                <a:gd name="T7" fmla="*/ 51 h 68"/>
                <a:gd name="T8" fmla="*/ 6 w 12"/>
                <a:gd name="T9" fmla="*/ 67 h 68"/>
                <a:gd name="T10" fmla="*/ 12 w 12"/>
                <a:gd name="T11" fmla="*/ 68 h 68"/>
                <a:gd name="T12" fmla="*/ 12 w 12"/>
                <a:gd name="T13" fmla="*/ 67 h 68"/>
                <a:gd name="T14" fmla="*/ 10 w 12"/>
                <a:gd name="T15" fmla="*/ 58 h 68"/>
                <a:gd name="T16" fmla="*/ 8 w 12"/>
                <a:gd name="T17" fmla="*/ 5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8"/>
                <a:gd name="T29" fmla="*/ 12 w 12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8">
                  <a:moveTo>
                    <a:pt x="2" y="0"/>
                  </a:moveTo>
                  <a:lnTo>
                    <a:pt x="0" y="24"/>
                  </a:lnTo>
                  <a:lnTo>
                    <a:pt x="0" y="41"/>
                  </a:lnTo>
                  <a:lnTo>
                    <a:pt x="3" y="51"/>
                  </a:lnTo>
                  <a:lnTo>
                    <a:pt x="6" y="67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0" y="58"/>
                  </a:lnTo>
                  <a:lnTo>
                    <a:pt x="8" y="5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7" name="Freeform 1550"/>
            <p:cNvSpPr>
              <a:spLocks/>
            </p:cNvSpPr>
            <p:nvPr/>
          </p:nvSpPr>
          <p:spPr bwMode="auto">
            <a:xfrm>
              <a:off x="5042" y="682"/>
              <a:ext cx="9" cy="17"/>
            </a:xfrm>
            <a:custGeom>
              <a:avLst/>
              <a:gdLst>
                <a:gd name="T0" fmla="*/ 4 w 9"/>
                <a:gd name="T1" fmla="*/ 0 h 17"/>
                <a:gd name="T2" fmla="*/ 5 w 9"/>
                <a:gd name="T3" fmla="*/ 2 h 17"/>
                <a:gd name="T4" fmla="*/ 4 w 9"/>
                <a:gd name="T5" fmla="*/ 9 h 17"/>
                <a:gd name="T6" fmla="*/ 9 w 9"/>
                <a:gd name="T7" fmla="*/ 14 h 17"/>
                <a:gd name="T8" fmla="*/ 0 w 9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7"/>
                <a:gd name="T17" fmla="*/ 9 w 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7">
                  <a:moveTo>
                    <a:pt x="4" y="0"/>
                  </a:moveTo>
                  <a:lnTo>
                    <a:pt x="5" y="2"/>
                  </a:lnTo>
                  <a:lnTo>
                    <a:pt x="4" y="9"/>
                  </a:lnTo>
                  <a:lnTo>
                    <a:pt x="9" y="14"/>
                  </a:lnTo>
                  <a:lnTo>
                    <a:pt x="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8" name="Freeform 1551"/>
            <p:cNvSpPr>
              <a:spLocks/>
            </p:cNvSpPr>
            <p:nvPr/>
          </p:nvSpPr>
          <p:spPr bwMode="auto">
            <a:xfrm>
              <a:off x="5355" y="691"/>
              <a:ext cx="76" cy="9"/>
            </a:xfrm>
            <a:custGeom>
              <a:avLst/>
              <a:gdLst>
                <a:gd name="T0" fmla="*/ 76 w 76"/>
                <a:gd name="T1" fmla="*/ 8 h 9"/>
                <a:gd name="T2" fmla="*/ 63 w 76"/>
                <a:gd name="T3" fmla="*/ 6 h 9"/>
                <a:gd name="T4" fmla="*/ 59 w 76"/>
                <a:gd name="T5" fmla="*/ 6 h 9"/>
                <a:gd name="T6" fmla="*/ 57 w 76"/>
                <a:gd name="T7" fmla="*/ 6 h 9"/>
                <a:gd name="T8" fmla="*/ 49 w 76"/>
                <a:gd name="T9" fmla="*/ 6 h 9"/>
                <a:gd name="T10" fmla="*/ 30 w 76"/>
                <a:gd name="T11" fmla="*/ 5 h 9"/>
                <a:gd name="T12" fmla="*/ 17 w 76"/>
                <a:gd name="T13" fmla="*/ 1 h 9"/>
                <a:gd name="T14" fmla="*/ 15 w 76"/>
                <a:gd name="T15" fmla="*/ 0 h 9"/>
                <a:gd name="T16" fmla="*/ 13 w 76"/>
                <a:gd name="T17" fmla="*/ 1 h 9"/>
                <a:gd name="T18" fmla="*/ 7 w 76"/>
                <a:gd name="T19" fmla="*/ 3 h 9"/>
                <a:gd name="T20" fmla="*/ 5 w 76"/>
                <a:gd name="T21" fmla="*/ 3 h 9"/>
                <a:gd name="T22" fmla="*/ 0 w 76"/>
                <a:gd name="T23" fmla="*/ 5 h 9"/>
                <a:gd name="T24" fmla="*/ 3 w 76"/>
                <a:gd name="T25" fmla="*/ 9 h 9"/>
                <a:gd name="T26" fmla="*/ 5 w 76"/>
                <a:gd name="T27" fmla="*/ 8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9"/>
                <a:gd name="T44" fmla="*/ 76 w 7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9">
                  <a:moveTo>
                    <a:pt x="76" y="8"/>
                  </a:moveTo>
                  <a:lnTo>
                    <a:pt x="63" y="6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49" y="6"/>
                  </a:lnTo>
                  <a:lnTo>
                    <a:pt x="30" y="5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9"/>
                  </a:lnTo>
                  <a:lnTo>
                    <a:pt x="5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59" name="Freeform 1552"/>
            <p:cNvSpPr>
              <a:spLocks/>
            </p:cNvSpPr>
            <p:nvPr/>
          </p:nvSpPr>
          <p:spPr bwMode="auto">
            <a:xfrm>
              <a:off x="5332" y="504"/>
              <a:ext cx="233" cy="197"/>
            </a:xfrm>
            <a:custGeom>
              <a:avLst/>
              <a:gdLst>
                <a:gd name="T0" fmla="*/ 1 w 233"/>
                <a:gd name="T1" fmla="*/ 8 h 197"/>
                <a:gd name="T2" fmla="*/ 30 w 233"/>
                <a:gd name="T3" fmla="*/ 4 h 197"/>
                <a:gd name="T4" fmla="*/ 42 w 233"/>
                <a:gd name="T5" fmla="*/ 4 h 197"/>
                <a:gd name="T6" fmla="*/ 57 w 233"/>
                <a:gd name="T7" fmla="*/ 15 h 197"/>
                <a:gd name="T8" fmla="*/ 61 w 233"/>
                <a:gd name="T9" fmla="*/ 30 h 197"/>
                <a:gd name="T10" fmla="*/ 53 w 233"/>
                <a:gd name="T11" fmla="*/ 52 h 197"/>
                <a:gd name="T12" fmla="*/ 76 w 233"/>
                <a:gd name="T13" fmla="*/ 35 h 197"/>
                <a:gd name="T14" fmla="*/ 93 w 233"/>
                <a:gd name="T15" fmla="*/ 25 h 197"/>
                <a:gd name="T16" fmla="*/ 99 w 233"/>
                <a:gd name="T17" fmla="*/ 35 h 197"/>
                <a:gd name="T18" fmla="*/ 103 w 233"/>
                <a:gd name="T19" fmla="*/ 49 h 197"/>
                <a:gd name="T20" fmla="*/ 112 w 233"/>
                <a:gd name="T21" fmla="*/ 31 h 197"/>
                <a:gd name="T22" fmla="*/ 127 w 233"/>
                <a:gd name="T23" fmla="*/ 26 h 197"/>
                <a:gd name="T24" fmla="*/ 128 w 233"/>
                <a:gd name="T25" fmla="*/ 36 h 197"/>
                <a:gd name="T26" fmla="*/ 145 w 233"/>
                <a:gd name="T27" fmla="*/ 40 h 197"/>
                <a:gd name="T28" fmla="*/ 144 w 233"/>
                <a:gd name="T29" fmla="*/ 55 h 197"/>
                <a:gd name="T30" fmla="*/ 128 w 233"/>
                <a:gd name="T31" fmla="*/ 68 h 197"/>
                <a:gd name="T32" fmla="*/ 137 w 233"/>
                <a:gd name="T33" fmla="*/ 73 h 197"/>
                <a:gd name="T34" fmla="*/ 175 w 233"/>
                <a:gd name="T35" fmla="*/ 53 h 197"/>
                <a:gd name="T36" fmla="*/ 179 w 233"/>
                <a:gd name="T37" fmla="*/ 64 h 197"/>
                <a:gd name="T38" fmla="*/ 192 w 233"/>
                <a:gd name="T39" fmla="*/ 69 h 197"/>
                <a:gd name="T40" fmla="*/ 196 w 233"/>
                <a:gd name="T41" fmla="*/ 80 h 197"/>
                <a:gd name="T42" fmla="*/ 213 w 233"/>
                <a:gd name="T43" fmla="*/ 69 h 197"/>
                <a:gd name="T44" fmla="*/ 224 w 233"/>
                <a:gd name="T45" fmla="*/ 86 h 197"/>
                <a:gd name="T46" fmla="*/ 228 w 233"/>
                <a:gd name="T47" fmla="*/ 95 h 197"/>
                <a:gd name="T48" fmla="*/ 233 w 233"/>
                <a:gd name="T49" fmla="*/ 110 h 197"/>
                <a:gd name="T50" fmla="*/ 221 w 233"/>
                <a:gd name="T51" fmla="*/ 120 h 197"/>
                <a:gd name="T52" fmla="*/ 190 w 233"/>
                <a:gd name="T53" fmla="*/ 136 h 197"/>
                <a:gd name="T54" fmla="*/ 188 w 233"/>
                <a:gd name="T55" fmla="*/ 146 h 197"/>
                <a:gd name="T56" fmla="*/ 182 w 233"/>
                <a:gd name="T57" fmla="*/ 161 h 197"/>
                <a:gd name="T58" fmla="*/ 170 w 233"/>
                <a:gd name="T59" fmla="*/ 175 h 197"/>
                <a:gd name="T60" fmla="*/ 170 w 233"/>
                <a:gd name="T61" fmla="*/ 186 h 197"/>
                <a:gd name="T62" fmla="*/ 137 w 233"/>
                <a:gd name="T63" fmla="*/ 197 h 197"/>
                <a:gd name="T64" fmla="*/ 118 w 233"/>
                <a:gd name="T65" fmla="*/ 196 h 197"/>
                <a:gd name="T66" fmla="*/ 99 w 233"/>
                <a:gd name="T67" fmla="*/ 195 h 1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"/>
                <a:gd name="T103" fmla="*/ 0 h 197"/>
                <a:gd name="T104" fmla="*/ 233 w 233"/>
                <a:gd name="T105" fmla="*/ 197 h 1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" h="197">
                  <a:moveTo>
                    <a:pt x="0" y="10"/>
                  </a:moveTo>
                  <a:lnTo>
                    <a:pt x="1" y="8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5" y="13"/>
                  </a:lnTo>
                  <a:lnTo>
                    <a:pt x="57" y="15"/>
                  </a:lnTo>
                  <a:lnTo>
                    <a:pt x="51" y="28"/>
                  </a:lnTo>
                  <a:lnTo>
                    <a:pt x="61" y="30"/>
                  </a:lnTo>
                  <a:lnTo>
                    <a:pt x="55" y="43"/>
                  </a:lnTo>
                  <a:lnTo>
                    <a:pt x="53" y="52"/>
                  </a:lnTo>
                  <a:lnTo>
                    <a:pt x="65" y="42"/>
                  </a:lnTo>
                  <a:lnTo>
                    <a:pt x="76" y="35"/>
                  </a:lnTo>
                  <a:lnTo>
                    <a:pt x="87" y="26"/>
                  </a:lnTo>
                  <a:lnTo>
                    <a:pt x="93" y="25"/>
                  </a:lnTo>
                  <a:lnTo>
                    <a:pt x="95" y="23"/>
                  </a:lnTo>
                  <a:lnTo>
                    <a:pt x="99" y="35"/>
                  </a:lnTo>
                  <a:lnTo>
                    <a:pt x="93" y="56"/>
                  </a:lnTo>
                  <a:lnTo>
                    <a:pt x="103" y="49"/>
                  </a:lnTo>
                  <a:lnTo>
                    <a:pt x="106" y="42"/>
                  </a:lnTo>
                  <a:lnTo>
                    <a:pt x="112" y="31"/>
                  </a:lnTo>
                  <a:lnTo>
                    <a:pt x="114" y="23"/>
                  </a:lnTo>
                  <a:lnTo>
                    <a:pt x="127" y="26"/>
                  </a:lnTo>
                  <a:lnTo>
                    <a:pt x="135" y="28"/>
                  </a:lnTo>
                  <a:lnTo>
                    <a:pt x="128" y="36"/>
                  </a:lnTo>
                  <a:lnTo>
                    <a:pt x="137" y="36"/>
                  </a:lnTo>
                  <a:lnTo>
                    <a:pt x="145" y="40"/>
                  </a:lnTo>
                  <a:lnTo>
                    <a:pt x="150" y="44"/>
                  </a:lnTo>
                  <a:lnTo>
                    <a:pt x="144" y="55"/>
                  </a:lnTo>
                  <a:lnTo>
                    <a:pt x="136" y="63"/>
                  </a:lnTo>
                  <a:lnTo>
                    <a:pt x="128" y="68"/>
                  </a:lnTo>
                  <a:lnTo>
                    <a:pt x="133" y="72"/>
                  </a:lnTo>
                  <a:lnTo>
                    <a:pt x="137" y="73"/>
                  </a:lnTo>
                  <a:lnTo>
                    <a:pt x="161" y="60"/>
                  </a:lnTo>
                  <a:lnTo>
                    <a:pt x="175" y="53"/>
                  </a:lnTo>
                  <a:lnTo>
                    <a:pt x="179" y="60"/>
                  </a:lnTo>
                  <a:lnTo>
                    <a:pt x="179" y="64"/>
                  </a:lnTo>
                  <a:lnTo>
                    <a:pt x="188" y="65"/>
                  </a:lnTo>
                  <a:lnTo>
                    <a:pt x="192" y="69"/>
                  </a:lnTo>
                  <a:lnTo>
                    <a:pt x="196" y="80"/>
                  </a:lnTo>
                  <a:lnTo>
                    <a:pt x="203" y="78"/>
                  </a:lnTo>
                  <a:lnTo>
                    <a:pt x="213" y="69"/>
                  </a:lnTo>
                  <a:lnTo>
                    <a:pt x="221" y="78"/>
                  </a:lnTo>
                  <a:lnTo>
                    <a:pt x="224" y="86"/>
                  </a:lnTo>
                  <a:lnTo>
                    <a:pt x="226" y="91"/>
                  </a:lnTo>
                  <a:lnTo>
                    <a:pt x="228" y="95"/>
                  </a:lnTo>
                  <a:lnTo>
                    <a:pt x="231" y="106"/>
                  </a:lnTo>
                  <a:lnTo>
                    <a:pt x="233" y="110"/>
                  </a:lnTo>
                  <a:lnTo>
                    <a:pt x="226" y="118"/>
                  </a:lnTo>
                  <a:lnTo>
                    <a:pt x="221" y="120"/>
                  </a:lnTo>
                  <a:lnTo>
                    <a:pt x="205" y="128"/>
                  </a:lnTo>
                  <a:lnTo>
                    <a:pt x="190" y="136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79" y="152"/>
                  </a:lnTo>
                  <a:lnTo>
                    <a:pt x="182" y="161"/>
                  </a:lnTo>
                  <a:lnTo>
                    <a:pt x="176" y="170"/>
                  </a:lnTo>
                  <a:lnTo>
                    <a:pt x="170" y="175"/>
                  </a:lnTo>
                  <a:lnTo>
                    <a:pt x="163" y="180"/>
                  </a:lnTo>
                  <a:lnTo>
                    <a:pt x="170" y="186"/>
                  </a:lnTo>
                  <a:lnTo>
                    <a:pt x="157" y="190"/>
                  </a:lnTo>
                  <a:lnTo>
                    <a:pt x="137" y="197"/>
                  </a:lnTo>
                  <a:lnTo>
                    <a:pt x="133" y="196"/>
                  </a:lnTo>
                  <a:lnTo>
                    <a:pt x="118" y="196"/>
                  </a:lnTo>
                  <a:lnTo>
                    <a:pt x="100" y="195"/>
                  </a:lnTo>
                  <a:lnTo>
                    <a:pt x="99" y="19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0" name="Freeform 1553"/>
            <p:cNvSpPr>
              <a:spLocks/>
            </p:cNvSpPr>
            <p:nvPr/>
          </p:nvSpPr>
          <p:spPr bwMode="auto">
            <a:xfrm>
              <a:off x="4753" y="615"/>
              <a:ext cx="103" cy="101"/>
            </a:xfrm>
            <a:custGeom>
              <a:avLst/>
              <a:gdLst>
                <a:gd name="T0" fmla="*/ 103 w 103"/>
                <a:gd name="T1" fmla="*/ 44 h 101"/>
                <a:gd name="T2" fmla="*/ 92 w 103"/>
                <a:gd name="T3" fmla="*/ 68 h 101"/>
                <a:gd name="T4" fmla="*/ 84 w 103"/>
                <a:gd name="T5" fmla="*/ 69 h 101"/>
                <a:gd name="T6" fmla="*/ 86 w 103"/>
                <a:gd name="T7" fmla="*/ 77 h 101"/>
                <a:gd name="T8" fmla="*/ 71 w 103"/>
                <a:gd name="T9" fmla="*/ 82 h 101"/>
                <a:gd name="T10" fmla="*/ 68 w 103"/>
                <a:gd name="T11" fmla="*/ 84 h 101"/>
                <a:gd name="T12" fmla="*/ 61 w 103"/>
                <a:gd name="T13" fmla="*/ 79 h 101"/>
                <a:gd name="T14" fmla="*/ 57 w 103"/>
                <a:gd name="T15" fmla="*/ 89 h 101"/>
                <a:gd name="T16" fmla="*/ 37 w 103"/>
                <a:gd name="T17" fmla="*/ 96 h 101"/>
                <a:gd name="T18" fmla="*/ 31 w 103"/>
                <a:gd name="T19" fmla="*/ 89 h 101"/>
                <a:gd name="T20" fmla="*/ 30 w 103"/>
                <a:gd name="T21" fmla="*/ 97 h 101"/>
                <a:gd name="T22" fmla="*/ 20 w 103"/>
                <a:gd name="T23" fmla="*/ 101 h 101"/>
                <a:gd name="T24" fmla="*/ 18 w 103"/>
                <a:gd name="T25" fmla="*/ 89 h 101"/>
                <a:gd name="T26" fmla="*/ 29 w 103"/>
                <a:gd name="T27" fmla="*/ 69 h 101"/>
                <a:gd name="T28" fmla="*/ 26 w 103"/>
                <a:gd name="T29" fmla="*/ 65 h 101"/>
                <a:gd name="T30" fmla="*/ 18 w 103"/>
                <a:gd name="T31" fmla="*/ 67 h 101"/>
                <a:gd name="T32" fmla="*/ 16 w 103"/>
                <a:gd name="T33" fmla="*/ 72 h 101"/>
                <a:gd name="T34" fmla="*/ 5 w 103"/>
                <a:gd name="T35" fmla="*/ 73 h 101"/>
                <a:gd name="T36" fmla="*/ 4 w 103"/>
                <a:gd name="T37" fmla="*/ 64 h 101"/>
                <a:gd name="T38" fmla="*/ 0 w 103"/>
                <a:gd name="T39" fmla="*/ 60 h 101"/>
                <a:gd name="T40" fmla="*/ 0 w 103"/>
                <a:gd name="T41" fmla="*/ 54 h 101"/>
                <a:gd name="T42" fmla="*/ 17 w 103"/>
                <a:gd name="T43" fmla="*/ 58 h 101"/>
                <a:gd name="T44" fmla="*/ 21 w 103"/>
                <a:gd name="T45" fmla="*/ 55 h 101"/>
                <a:gd name="T46" fmla="*/ 21 w 103"/>
                <a:gd name="T47" fmla="*/ 48 h 101"/>
                <a:gd name="T48" fmla="*/ 25 w 103"/>
                <a:gd name="T49" fmla="*/ 46 h 101"/>
                <a:gd name="T50" fmla="*/ 31 w 103"/>
                <a:gd name="T51" fmla="*/ 51 h 101"/>
                <a:gd name="T52" fmla="*/ 35 w 103"/>
                <a:gd name="T53" fmla="*/ 35 h 101"/>
                <a:gd name="T54" fmla="*/ 43 w 103"/>
                <a:gd name="T55" fmla="*/ 42 h 101"/>
                <a:gd name="T56" fmla="*/ 48 w 103"/>
                <a:gd name="T57" fmla="*/ 34 h 101"/>
                <a:gd name="T58" fmla="*/ 57 w 103"/>
                <a:gd name="T59" fmla="*/ 41 h 101"/>
                <a:gd name="T60" fmla="*/ 54 w 103"/>
                <a:gd name="T61" fmla="*/ 52 h 101"/>
                <a:gd name="T62" fmla="*/ 64 w 103"/>
                <a:gd name="T63" fmla="*/ 54 h 101"/>
                <a:gd name="T64" fmla="*/ 72 w 103"/>
                <a:gd name="T65" fmla="*/ 48 h 101"/>
                <a:gd name="T66" fmla="*/ 67 w 103"/>
                <a:gd name="T67" fmla="*/ 41 h 101"/>
                <a:gd name="T68" fmla="*/ 67 w 103"/>
                <a:gd name="T69" fmla="*/ 33 h 101"/>
                <a:gd name="T70" fmla="*/ 60 w 103"/>
                <a:gd name="T71" fmla="*/ 25 h 101"/>
                <a:gd name="T72" fmla="*/ 67 w 103"/>
                <a:gd name="T73" fmla="*/ 18 h 101"/>
                <a:gd name="T74" fmla="*/ 67 w 103"/>
                <a:gd name="T75" fmla="*/ 20 h 101"/>
                <a:gd name="T76" fmla="*/ 78 w 103"/>
                <a:gd name="T77" fmla="*/ 26 h 101"/>
                <a:gd name="T78" fmla="*/ 80 w 103"/>
                <a:gd name="T79" fmla="*/ 34 h 101"/>
                <a:gd name="T80" fmla="*/ 85 w 103"/>
                <a:gd name="T81" fmla="*/ 38 h 101"/>
                <a:gd name="T82" fmla="*/ 99 w 103"/>
                <a:gd name="T83" fmla="*/ 22 h 101"/>
                <a:gd name="T84" fmla="*/ 88 w 103"/>
                <a:gd name="T85" fmla="*/ 10 h 101"/>
                <a:gd name="T86" fmla="*/ 94 w 103"/>
                <a:gd name="T87" fmla="*/ 3 h 101"/>
                <a:gd name="T88" fmla="*/ 99 w 103"/>
                <a:gd name="T89" fmla="*/ 7 h 101"/>
                <a:gd name="T90" fmla="*/ 102 w 103"/>
                <a:gd name="T91" fmla="*/ 0 h 101"/>
                <a:gd name="T92" fmla="*/ 103 w 103"/>
                <a:gd name="T93" fmla="*/ 0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"/>
                <a:gd name="T142" fmla="*/ 0 h 101"/>
                <a:gd name="T143" fmla="*/ 103 w 103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" h="101">
                  <a:moveTo>
                    <a:pt x="103" y="44"/>
                  </a:moveTo>
                  <a:lnTo>
                    <a:pt x="92" y="68"/>
                  </a:lnTo>
                  <a:lnTo>
                    <a:pt x="84" y="69"/>
                  </a:lnTo>
                  <a:lnTo>
                    <a:pt x="86" y="77"/>
                  </a:lnTo>
                  <a:lnTo>
                    <a:pt x="71" y="82"/>
                  </a:lnTo>
                  <a:lnTo>
                    <a:pt x="68" y="84"/>
                  </a:lnTo>
                  <a:lnTo>
                    <a:pt x="61" y="79"/>
                  </a:lnTo>
                  <a:lnTo>
                    <a:pt x="57" y="89"/>
                  </a:lnTo>
                  <a:lnTo>
                    <a:pt x="37" y="96"/>
                  </a:lnTo>
                  <a:lnTo>
                    <a:pt x="31" y="89"/>
                  </a:lnTo>
                  <a:lnTo>
                    <a:pt x="30" y="97"/>
                  </a:lnTo>
                  <a:lnTo>
                    <a:pt x="20" y="101"/>
                  </a:lnTo>
                  <a:lnTo>
                    <a:pt x="18" y="89"/>
                  </a:lnTo>
                  <a:lnTo>
                    <a:pt x="29" y="69"/>
                  </a:lnTo>
                  <a:lnTo>
                    <a:pt x="26" y="65"/>
                  </a:lnTo>
                  <a:lnTo>
                    <a:pt x="18" y="67"/>
                  </a:lnTo>
                  <a:lnTo>
                    <a:pt x="16" y="72"/>
                  </a:lnTo>
                  <a:lnTo>
                    <a:pt x="5" y="73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17" y="58"/>
                  </a:lnTo>
                  <a:lnTo>
                    <a:pt x="21" y="55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31" y="51"/>
                  </a:lnTo>
                  <a:lnTo>
                    <a:pt x="35" y="35"/>
                  </a:lnTo>
                  <a:lnTo>
                    <a:pt x="43" y="42"/>
                  </a:lnTo>
                  <a:lnTo>
                    <a:pt x="48" y="34"/>
                  </a:lnTo>
                  <a:lnTo>
                    <a:pt x="57" y="41"/>
                  </a:lnTo>
                  <a:lnTo>
                    <a:pt x="54" y="52"/>
                  </a:lnTo>
                  <a:lnTo>
                    <a:pt x="64" y="54"/>
                  </a:lnTo>
                  <a:lnTo>
                    <a:pt x="72" y="48"/>
                  </a:lnTo>
                  <a:lnTo>
                    <a:pt x="67" y="41"/>
                  </a:lnTo>
                  <a:lnTo>
                    <a:pt x="67" y="33"/>
                  </a:lnTo>
                  <a:lnTo>
                    <a:pt x="60" y="25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5" y="38"/>
                  </a:lnTo>
                  <a:lnTo>
                    <a:pt x="99" y="22"/>
                  </a:lnTo>
                  <a:lnTo>
                    <a:pt x="88" y="10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2" y="0"/>
                  </a:lnTo>
                  <a:lnTo>
                    <a:pt x="10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1" name="Freeform 1554"/>
            <p:cNvSpPr>
              <a:spLocks/>
            </p:cNvSpPr>
            <p:nvPr/>
          </p:nvSpPr>
          <p:spPr bwMode="auto">
            <a:xfrm>
              <a:off x="5067" y="523"/>
              <a:ext cx="93" cy="194"/>
            </a:xfrm>
            <a:custGeom>
              <a:avLst/>
              <a:gdLst>
                <a:gd name="T0" fmla="*/ 15 w 93"/>
                <a:gd name="T1" fmla="*/ 194 h 194"/>
                <a:gd name="T2" fmla="*/ 16 w 93"/>
                <a:gd name="T3" fmla="*/ 190 h 194"/>
                <a:gd name="T4" fmla="*/ 4 w 93"/>
                <a:gd name="T5" fmla="*/ 190 h 194"/>
                <a:gd name="T6" fmla="*/ 0 w 93"/>
                <a:gd name="T7" fmla="*/ 185 h 194"/>
                <a:gd name="T8" fmla="*/ 5 w 93"/>
                <a:gd name="T9" fmla="*/ 174 h 194"/>
                <a:gd name="T10" fmla="*/ 11 w 93"/>
                <a:gd name="T11" fmla="*/ 164 h 194"/>
                <a:gd name="T12" fmla="*/ 22 w 93"/>
                <a:gd name="T13" fmla="*/ 136 h 194"/>
                <a:gd name="T14" fmla="*/ 38 w 93"/>
                <a:gd name="T15" fmla="*/ 106 h 194"/>
                <a:gd name="T16" fmla="*/ 39 w 93"/>
                <a:gd name="T17" fmla="*/ 92 h 194"/>
                <a:gd name="T18" fmla="*/ 41 w 93"/>
                <a:gd name="T19" fmla="*/ 78 h 194"/>
                <a:gd name="T20" fmla="*/ 50 w 93"/>
                <a:gd name="T21" fmla="*/ 53 h 194"/>
                <a:gd name="T22" fmla="*/ 63 w 93"/>
                <a:gd name="T23" fmla="*/ 23 h 194"/>
                <a:gd name="T24" fmla="*/ 77 w 93"/>
                <a:gd name="T25" fmla="*/ 0 h 194"/>
                <a:gd name="T26" fmla="*/ 81 w 93"/>
                <a:gd name="T27" fmla="*/ 3 h 194"/>
                <a:gd name="T28" fmla="*/ 85 w 93"/>
                <a:gd name="T29" fmla="*/ 6 h 194"/>
                <a:gd name="T30" fmla="*/ 85 w 93"/>
                <a:gd name="T31" fmla="*/ 33 h 194"/>
                <a:gd name="T32" fmla="*/ 92 w 93"/>
                <a:gd name="T33" fmla="*/ 33 h 194"/>
                <a:gd name="T34" fmla="*/ 93 w 93"/>
                <a:gd name="T35" fmla="*/ 58 h 194"/>
                <a:gd name="T36" fmla="*/ 87 w 93"/>
                <a:gd name="T37" fmla="*/ 68 h 194"/>
                <a:gd name="T38" fmla="*/ 68 w 93"/>
                <a:gd name="T39" fmla="*/ 85 h 194"/>
                <a:gd name="T40" fmla="*/ 66 w 93"/>
                <a:gd name="T41" fmla="*/ 89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94"/>
                <a:gd name="T65" fmla="*/ 93 w 9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94">
                  <a:moveTo>
                    <a:pt x="15" y="194"/>
                  </a:moveTo>
                  <a:lnTo>
                    <a:pt x="16" y="190"/>
                  </a:lnTo>
                  <a:lnTo>
                    <a:pt x="4" y="190"/>
                  </a:lnTo>
                  <a:lnTo>
                    <a:pt x="0" y="185"/>
                  </a:lnTo>
                  <a:lnTo>
                    <a:pt x="5" y="174"/>
                  </a:lnTo>
                  <a:lnTo>
                    <a:pt x="11" y="164"/>
                  </a:lnTo>
                  <a:lnTo>
                    <a:pt x="22" y="136"/>
                  </a:lnTo>
                  <a:lnTo>
                    <a:pt x="38" y="106"/>
                  </a:lnTo>
                  <a:lnTo>
                    <a:pt x="39" y="92"/>
                  </a:lnTo>
                  <a:lnTo>
                    <a:pt x="41" y="78"/>
                  </a:lnTo>
                  <a:lnTo>
                    <a:pt x="50" y="53"/>
                  </a:lnTo>
                  <a:lnTo>
                    <a:pt x="63" y="23"/>
                  </a:lnTo>
                  <a:lnTo>
                    <a:pt x="77" y="0"/>
                  </a:lnTo>
                  <a:lnTo>
                    <a:pt x="81" y="3"/>
                  </a:lnTo>
                  <a:lnTo>
                    <a:pt x="85" y="6"/>
                  </a:lnTo>
                  <a:lnTo>
                    <a:pt x="85" y="33"/>
                  </a:lnTo>
                  <a:lnTo>
                    <a:pt x="92" y="33"/>
                  </a:lnTo>
                  <a:lnTo>
                    <a:pt x="93" y="58"/>
                  </a:lnTo>
                  <a:lnTo>
                    <a:pt x="87" y="68"/>
                  </a:lnTo>
                  <a:lnTo>
                    <a:pt x="68" y="85"/>
                  </a:lnTo>
                  <a:lnTo>
                    <a:pt x="66" y="8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2" name="Freeform 1555"/>
            <p:cNvSpPr>
              <a:spLocks/>
            </p:cNvSpPr>
            <p:nvPr/>
          </p:nvSpPr>
          <p:spPr bwMode="auto">
            <a:xfrm>
              <a:off x="4897" y="684"/>
              <a:ext cx="69" cy="51"/>
            </a:xfrm>
            <a:custGeom>
              <a:avLst/>
              <a:gdLst>
                <a:gd name="T0" fmla="*/ 0 w 69"/>
                <a:gd name="T1" fmla="*/ 51 h 51"/>
                <a:gd name="T2" fmla="*/ 4 w 69"/>
                <a:gd name="T3" fmla="*/ 45 h 51"/>
                <a:gd name="T4" fmla="*/ 5 w 69"/>
                <a:gd name="T5" fmla="*/ 42 h 51"/>
                <a:gd name="T6" fmla="*/ 14 w 69"/>
                <a:gd name="T7" fmla="*/ 30 h 51"/>
                <a:gd name="T8" fmla="*/ 25 w 69"/>
                <a:gd name="T9" fmla="*/ 15 h 51"/>
                <a:gd name="T10" fmla="*/ 34 w 69"/>
                <a:gd name="T11" fmla="*/ 4 h 51"/>
                <a:gd name="T12" fmla="*/ 37 w 69"/>
                <a:gd name="T13" fmla="*/ 3 h 51"/>
                <a:gd name="T14" fmla="*/ 43 w 69"/>
                <a:gd name="T15" fmla="*/ 0 h 51"/>
                <a:gd name="T16" fmla="*/ 58 w 69"/>
                <a:gd name="T17" fmla="*/ 3 h 51"/>
                <a:gd name="T18" fmla="*/ 58 w 69"/>
                <a:gd name="T19" fmla="*/ 3 h 51"/>
                <a:gd name="T20" fmla="*/ 58 w 69"/>
                <a:gd name="T21" fmla="*/ 3 h 51"/>
                <a:gd name="T22" fmla="*/ 67 w 69"/>
                <a:gd name="T23" fmla="*/ 8 h 51"/>
                <a:gd name="T24" fmla="*/ 69 w 69"/>
                <a:gd name="T25" fmla="*/ 1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1"/>
                <a:gd name="T41" fmla="*/ 69 w 69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1">
                  <a:moveTo>
                    <a:pt x="0" y="51"/>
                  </a:moveTo>
                  <a:lnTo>
                    <a:pt x="4" y="45"/>
                  </a:lnTo>
                  <a:lnTo>
                    <a:pt x="5" y="42"/>
                  </a:lnTo>
                  <a:lnTo>
                    <a:pt x="14" y="30"/>
                  </a:lnTo>
                  <a:lnTo>
                    <a:pt x="25" y="1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43" y="0"/>
                  </a:lnTo>
                  <a:lnTo>
                    <a:pt x="58" y="3"/>
                  </a:lnTo>
                  <a:lnTo>
                    <a:pt x="67" y="8"/>
                  </a:lnTo>
                  <a:lnTo>
                    <a:pt x="69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3" name="Freeform 1556"/>
            <p:cNvSpPr>
              <a:spLocks/>
            </p:cNvSpPr>
            <p:nvPr/>
          </p:nvSpPr>
          <p:spPr bwMode="auto">
            <a:xfrm>
              <a:off x="5074" y="717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5 w 8"/>
                <a:gd name="T3" fmla="*/ 7 h 18"/>
                <a:gd name="T4" fmla="*/ 8 w 8"/>
                <a:gd name="T5" fmla="*/ 0 h 18"/>
                <a:gd name="T6" fmla="*/ 0 60000 65536"/>
                <a:gd name="T7" fmla="*/ 0 60000 65536"/>
                <a:gd name="T8" fmla="*/ 0 60000 65536"/>
                <a:gd name="T9" fmla="*/ 0 w 8"/>
                <a:gd name="T10" fmla="*/ 0 h 18"/>
                <a:gd name="T11" fmla="*/ 8 w 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8">
                  <a:moveTo>
                    <a:pt x="0" y="18"/>
                  </a:moveTo>
                  <a:lnTo>
                    <a:pt x="5" y="7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4" name="Freeform 1557"/>
            <p:cNvSpPr>
              <a:spLocks/>
            </p:cNvSpPr>
            <p:nvPr/>
          </p:nvSpPr>
          <p:spPr bwMode="auto">
            <a:xfrm>
              <a:off x="4896" y="735"/>
              <a:ext cx="5" cy="8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7 h 8"/>
                <a:gd name="T4" fmla="*/ 0 w 5"/>
                <a:gd name="T5" fmla="*/ 3 h 8"/>
                <a:gd name="T6" fmla="*/ 1 w 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8"/>
                <a:gd name="T14" fmla="*/ 5 w 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8">
                  <a:moveTo>
                    <a:pt x="5" y="8"/>
                  </a:moveTo>
                  <a:lnTo>
                    <a:pt x="4" y="7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5" name="Line 1558"/>
            <p:cNvSpPr>
              <a:spLocks noChangeShapeType="1"/>
            </p:cNvSpPr>
            <p:nvPr/>
          </p:nvSpPr>
          <p:spPr bwMode="auto">
            <a:xfrm flipH="1" flipV="1">
              <a:off x="4901" y="743"/>
              <a:ext cx="6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6" name="Freeform 1559"/>
            <p:cNvSpPr>
              <a:spLocks/>
            </p:cNvSpPr>
            <p:nvPr/>
          </p:nvSpPr>
          <p:spPr bwMode="auto">
            <a:xfrm>
              <a:off x="5360" y="696"/>
              <a:ext cx="103" cy="56"/>
            </a:xfrm>
            <a:custGeom>
              <a:avLst/>
              <a:gdLst>
                <a:gd name="T0" fmla="*/ 0 w 103"/>
                <a:gd name="T1" fmla="*/ 3 h 56"/>
                <a:gd name="T2" fmla="*/ 7 w 103"/>
                <a:gd name="T3" fmla="*/ 1 h 56"/>
                <a:gd name="T4" fmla="*/ 12 w 103"/>
                <a:gd name="T5" fmla="*/ 0 h 56"/>
                <a:gd name="T6" fmla="*/ 8 w 103"/>
                <a:gd name="T7" fmla="*/ 8 h 56"/>
                <a:gd name="T8" fmla="*/ 2 w 103"/>
                <a:gd name="T9" fmla="*/ 13 h 56"/>
                <a:gd name="T10" fmla="*/ 4 w 103"/>
                <a:gd name="T11" fmla="*/ 17 h 56"/>
                <a:gd name="T12" fmla="*/ 10 w 103"/>
                <a:gd name="T13" fmla="*/ 18 h 56"/>
                <a:gd name="T14" fmla="*/ 17 w 103"/>
                <a:gd name="T15" fmla="*/ 13 h 56"/>
                <a:gd name="T16" fmla="*/ 23 w 103"/>
                <a:gd name="T17" fmla="*/ 13 h 56"/>
                <a:gd name="T18" fmla="*/ 24 w 103"/>
                <a:gd name="T19" fmla="*/ 16 h 56"/>
                <a:gd name="T20" fmla="*/ 17 w 103"/>
                <a:gd name="T21" fmla="*/ 18 h 56"/>
                <a:gd name="T22" fmla="*/ 21 w 103"/>
                <a:gd name="T23" fmla="*/ 21 h 56"/>
                <a:gd name="T24" fmla="*/ 27 w 103"/>
                <a:gd name="T25" fmla="*/ 20 h 56"/>
                <a:gd name="T26" fmla="*/ 37 w 103"/>
                <a:gd name="T27" fmla="*/ 20 h 56"/>
                <a:gd name="T28" fmla="*/ 48 w 103"/>
                <a:gd name="T29" fmla="*/ 20 h 56"/>
                <a:gd name="T30" fmla="*/ 55 w 103"/>
                <a:gd name="T31" fmla="*/ 21 h 56"/>
                <a:gd name="T32" fmla="*/ 58 w 103"/>
                <a:gd name="T33" fmla="*/ 28 h 56"/>
                <a:gd name="T34" fmla="*/ 69 w 103"/>
                <a:gd name="T35" fmla="*/ 26 h 56"/>
                <a:gd name="T36" fmla="*/ 74 w 103"/>
                <a:gd name="T37" fmla="*/ 26 h 56"/>
                <a:gd name="T38" fmla="*/ 83 w 103"/>
                <a:gd name="T39" fmla="*/ 25 h 56"/>
                <a:gd name="T40" fmla="*/ 92 w 103"/>
                <a:gd name="T41" fmla="*/ 28 h 56"/>
                <a:gd name="T42" fmla="*/ 103 w 103"/>
                <a:gd name="T43" fmla="*/ 32 h 56"/>
                <a:gd name="T44" fmla="*/ 96 w 103"/>
                <a:gd name="T45" fmla="*/ 41 h 56"/>
                <a:gd name="T46" fmla="*/ 88 w 103"/>
                <a:gd name="T47" fmla="*/ 50 h 56"/>
                <a:gd name="T48" fmla="*/ 87 w 103"/>
                <a:gd name="T49" fmla="*/ 56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56"/>
                <a:gd name="T77" fmla="*/ 103 w 103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56">
                  <a:moveTo>
                    <a:pt x="0" y="3"/>
                  </a:moveTo>
                  <a:lnTo>
                    <a:pt x="7" y="1"/>
                  </a:lnTo>
                  <a:lnTo>
                    <a:pt x="12" y="0"/>
                  </a:lnTo>
                  <a:lnTo>
                    <a:pt x="8" y="8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10" y="18"/>
                  </a:lnTo>
                  <a:lnTo>
                    <a:pt x="17" y="13"/>
                  </a:lnTo>
                  <a:lnTo>
                    <a:pt x="23" y="13"/>
                  </a:lnTo>
                  <a:lnTo>
                    <a:pt x="24" y="16"/>
                  </a:lnTo>
                  <a:lnTo>
                    <a:pt x="17" y="18"/>
                  </a:lnTo>
                  <a:lnTo>
                    <a:pt x="21" y="21"/>
                  </a:lnTo>
                  <a:lnTo>
                    <a:pt x="27" y="20"/>
                  </a:lnTo>
                  <a:lnTo>
                    <a:pt x="37" y="20"/>
                  </a:lnTo>
                  <a:lnTo>
                    <a:pt x="48" y="20"/>
                  </a:lnTo>
                  <a:lnTo>
                    <a:pt x="55" y="21"/>
                  </a:lnTo>
                  <a:lnTo>
                    <a:pt x="58" y="28"/>
                  </a:lnTo>
                  <a:lnTo>
                    <a:pt x="69" y="26"/>
                  </a:lnTo>
                  <a:lnTo>
                    <a:pt x="74" y="26"/>
                  </a:lnTo>
                  <a:lnTo>
                    <a:pt x="83" y="25"/>
                  </a:lnTo>
                  <a:lnTo>
                    <a:pt x="92" y="28"/>
                  </a:lnTo>
                  <a:lnTo>
                    <a:pt x="103" y="32"/>
                  </a:lnTo>
                  <a:lnTo>
                    <a:pt x="96" y="41"/>
                  </a:lnTo>
                  <a:lnTo>
                    <a:pt x="88" y="50"/>
                  </a:lnTo>
                  <a:lnTo>
                    <a:pt x="87" y="5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7" name="Line 1560"/>
            <p:cNvSpPr>
              <a:spLocks noChangeShapeType="1"/>
            </p:cNvSpPr>
            <p:nvPr/>
          </p:nvSpPr>
          <p:spPr bwMode="auto">
            <a:xfrm>
              <a:off x="4847" y="747"/>
              <a:ext cx="4" cy="8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8" name="Freeform 1561"/>
            <p:cNvSpPr>
              <a:spLocks/>
            </p:cNvSpPr>
            <p:nvPr/>
          </p:nvSpPr>
          <p:spPr bwMode="auto">
            <a:xfrm>
              <a:off x="5447" y="752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 h 10"/>
                <a:gd name="T4" fmla="*/ 0 w 6"/>
                <a:gd name="T5" fmla="*/ 10 h 10"/>
                <a:gd name="T6" fmla="*/ 5 w 6"/>
                <a:gd name="T7" fmla="*/ 8 h 10"/>
                <a:gd name="T8" fmla="*/ 6 w 6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5" y="8"/>
                  </a:lnTo>
                  <a:lnTo>
                    <a:pt x="6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69" name="Freeform 1562"/>
            <p:cNvSpPr>
              <a:spLocks/>
            </p:cNvSpPr>
            <p:nvPr/>
          </p:nvSpPr>
          <p:spPr bwMode="auto">
            <a:xfrm>
              <a:off x="5030" y="699"/>
              <a:ext cx="19" cy="64"/>
            </a:xfrm>
            <a:custGeom>
              <a:avLst/>
              <a:gdLst>
                <a:gd name="T0" fmla="*/ 12 w 19"/>
                <a:gd name="T1" fmla="*/ 0 h 64"/>
                <a:gd name="T2" fmla="*/ 12 w 19"/>
                <a:gd name="T3" fmla="*/ 0 h 64"/>
                <a:gd name="T4" fmla="*/ 7 w 19"/>
                <a:gd name="T5" fmla="*/ 10 h 64"/>
                <a:gd name="T6" fmla="*/ 7 w 19"/>
                <a:gd name="T7" fmla="*/ 19 h 64"/>
                <a:gd name="T8" fmla="*/ 8 w 19"/>
                <a:gd name="T9" fmla="*/ 18 h 64"/>
                <a:gd name="T10" fmla="*/ 19 w 19"/>
                <a:gd name="T11" fmla="*/ 15 h 64"/>
                <a:gd name="T12" fmla="*/ 16 w 19"/>
                <a:gd name="T13" fmla="*/ 29 h 64"/>
                <a:gd name="T14" fmla="*/ 11 w 19"/>
                <a:gd name="T15" fmla="*/ 35 h 64"/>
                <a:gd name="T16" fmla="*/ 11 w 19"/>
                <a:gd name="T17" fmla="*/ 35 h 64"/>
                <a:gd name="T18" fmla="*/ 0 w 19"/>
                <a:gd name="T19" fmla="*/ 44 h 64"/>
                <a:gd name="T20" fmla="*/ 2 w 19"/>
                <a:gd name="T21" fmla="*/ 59 h 64"/>
                <a:gd name="T22" fmla="*/ 3 w 19"/>
                <a:gd name="T23" fmla="*/ 6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64"/>
                <a:gd name="T38" fmla="*/ 19 w 19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64">
                  <a:moveTo>
                    <a:pt x="12" y="0"/>
                  </a:moveTo>
                  <a:lnTo>
                    <a:pt x="12" y="0"/>
                  </a:lnTo>
                  <a:lnTo>
                    <a:pt x="7" y="1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19" y="15"/>
                  </a:lnTo>
                  <a:lnTo>
                    <a:pt x="16" y="29"/>
                  </a:lnTo>
                  <a:lnTo>
                    <a:pt x="11" y="35"/>
                  </a:lnTo>
                  <a:lnTo>
                    <a:pt x="0" y="44"/>
                  </a:lnTo>
                  <a:lnTo>
                    <a:pt x="2" y="59"/>
                  </a:lnTo>
                  <a:lnTo>
                    <a:pt x="3" y="6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0" name="Line 1563"/>
            <p:cNvSpPr>
              <a:spLocks noChangeShapeType="1"/>
            </p:cNvSpPr>
            <p:nvPr/>
          </p:nvSpPr>
          <p:spPr bwMode="auto">
            <a:xfrm>
              <a:off x="4851" y="755"/>
              <a:ext cx="5" cy="1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1" name="Freeform 1564"/>
            <p:cNvSpPr>
              <a:spLocks/>
            </p:cNvSpPr>
            <p:nvPr/>
          </p:nvSpPr>
          <p:spPr bwMode="auto">
            <a:xfrm>
              <a:off x="4856" y="7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2" name="Freeform 1565"/>
            <p:cNvSpPr>
              <a:spLocks/>
            </p:cNvSpPr>
            <p:nvPr/>
          </p:nvSpPr>
          <p:spPr bwMode="auto">
            <a:xfrm>
              <a:off x="5453" y="741"/>
              <a:ext cx="28" cy="25"/>
            </a:xfrm>
            <a:custGeom>
              <a:avLst/>
              <a:gdLst>
                <a:gd name="T0" fmla="*/ 0 w 28"/>
                <a:gd name="T1" fmla="*/ 18 h 25"/>
                <a:gd name="T2" fmla="*/ 4 w 28"/>
                <a:gd name="T3" fmla="*/ 2 h 25"/>
                <a:gd name="T4" fmla="*/ 12 w 28"/>
                <a:gd name="T5" fmla="*/ 0 h 25"/>
                <a:gd name="T6" fmla="*/ 19 w 28"/>
                <a:gd name="T7" fmla="*/ 0 h 25"/>
                <a:gd name="T8" fmla="*/ 25 w 28"/>
                <a:gd name="T9" fmla="*/ 4 h 25"/>
                <a:gd name="T10" fmla="*/ 28 w 28"/>
                <a:gd name="T11" fmla="*/ 15 h 25"/>
                <a:gd name="T12" fmla="*/ 27 w 28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5"/>
                <a:gd name="T23" fmla="*/ 28 w 2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5">
                  <a:moveTo>
                    <a:pt x="0" y="18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28" y="15"/>
                  </a:lnTo>
                  <a:lnTo>
                    <a:pt x="27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3" name="Freeform 1566"/>
            <p:cNvSpPr>
              <a:spLocks/>
            </p:cNvSpPr>
            <p:nvPr/>
          </p:nvSpPr>
          <p:spPr bwMode="auto">
            <a:xfrm>
              <a:off x="4880" y="745"/>
              <a:ext cx="29" cy="21"/>
            </a:xfrm>
            <a:custGeom>
              <a:avLst/>
              <a:gdLst>
                <a:gd name="T0" fmla="*/ 12 w 29"/>
                <a:gd name="T1" fmla="*/ 21 h 21"/>
                <a:gd name="T2" fmla="*/ 13 w 29"/>
                <a:gd name="T3" fmla="*/ 19 h 21"/>
                <a:gd name="T4" fmla="*/ 18 w 29"/>
                <a:gd name="T5" fmla="*/ 17 h 21"/>
                <a:gd name="T6" fmla="*/ 17 w 29"/>
                <a:gd name="T7" fmla="*/ 15 h 21"/>
                <a:gd name="T8" fmla="*/ 5 w 29"/>
                <a:gd name="T9" fmla="*/ 18 h 21"/>
                <a:gd name="T10" fmla="*/ 0 w 29"/>
                <a:gd name="T11" fmla="*/ 17 h 21"/>
                <a:gd name="T12" fmla="*/ 14 w 29"/>
                <a:gd name="T13" fmla="*/ 6 h 21"/>
                <a:gd name="T14" fmla="*/ 25 w 29"/>
                <a:gd name="T15" fmla="*/ 5 h 21"/>
                <a:gd name="T16" fmla="*/ 29 w 29"/>
                <a:gd name="T17" fmla="*/ 0 h 21"/>
                <a:gd name="T18" fmla="*/ 27 w 29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1"/>
                <a:gd name="T32" fmla="*/ 29 w 2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1">
                  <a:moveTo>
                    <a:pt x="12" y="21"/>
                  </a:moveTo>
                  <a:lnTo>
                    <a:pt x="13" y="19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5" y="18"/>
                  </a:lnTo>
                  <a:lnTo>
                    <a:pt x="0" y="17"/>
                  </a:lnTo>
                  <a:lnTo>
                    <a:pt x="14" y="6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4" name="Freeform 1567"/>
            <p:cNvSpPr>
              <a:spLocks/>
            </p:cNvSpPr>
            <p:nvPr/>
          </p:nvSpPr>
          <p:spPr bwMode="auto">
            <a:xfrm>
              <a:off x="5062" y="735"/>
              <a:ext cx="12" cy="32"/>
            </a:xfrm>
            <a:custGeom>
              <a:avLst/>
              <a:gdLst>
                <a:gd name="T0" fmla="*/ 0 w 12"/>
                <a:gd name="T1" fmla="*/ 32 h 32"/>
                <a:gd name="T2" fmla="*/ 0 w 12"/>
                <a:gd name="T3" fmla="*/ 32 h 32"/>
                <a:gd name="T4" fmla="*/ 3 w 12"/>
                <a:gd name="T5" fmla="*/ 13 h 32"/>
                <a:gd name="T6" fmla="*/ 10 w 12"/>
                <a:gd name="T7" fmla="*/ 3 h 32"/>
                <a:gd name="T8" fmla="*/ 12 w 1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2"/>
                <a:gd name="T17" fmla="*/ 12 w 1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2">
                  <a:moveTo>
                    <a:pt x="0" y="32"/>
                  </a:moveTo>
                  <a:lnTo>
                    <a:pt x="0" y="32"/>
                  </a:lnTo>
                  <a:lnTo>
                    <a:pt x="3" y="13"/>
                  </a:lnTo>
                  <a:lnTo>
                    <a:pt x="10" y="3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5" name="Freeform 1568"/>
            <p:cNvSpPr>
              <a:spLocks/>
            </p:cNvSpPr>
            <p:nvPr/>
          </p:nvSpPr>
          <p:spPr bwMode="auto">
            <a:xfrm>
              <a:off x="4796" y="734"/>
              <a:ext cx="60" cy="34"/>
            </a:xfrm>
            <a:custGeom>
              <a:avLst/>
              <a:gdLst>
                <a:gd name="T0" fmla="*/ 60 w 60"/>
                <a:gd name="T1" fmla="*/ 32 h 34"/>
                <a:gd name="T2" fmla="*/ 35 w 60"/>
                <a:gd name="T3" fmla="*/ 34 h 34"/>
                <a:gd name="T4" fmla="*/ 16 w 60"/>
                <a:gd name="T5" fmla="*/ 29 h 34"/>
                <a:gd name="T6" fmla="*/ 13 w 60"/>
                <a:gd name="T7" fmla="*/ 28 h 34"/>
                <a:gd name="T8" fmla="*/ 0 w 60"/>
                <a:gd name="T9" fmla="*/ 17 h 34"/>
                <a:gd name="T10" fmla="*/ 1 w 60"/>
                <a:gd name="T11" fmla="*/ 13 h 34"/>
                <a:gd name="T12" fmla="*/ 1 w 60"/>
                <a:gd name="T13" fmla="*/ 12 h 34"/>
                <a:gd name="T14" fmla="*/ 8 w 60"/>
                <a:gd name="T15" fmla="*/ 14 h 34"/>
                <a:gd name="T16" fmla="*/ 13 w 60"/>
                <a:gd name="T17" fmla="*/ 7 h 34"/>
                <a:gd name="T18" fmla="*/ 29 w 60"/>
                <a:gd name="T19" fmla="*/ 1 h 34"/>
                <a:gd name="T20" fmla="*/ 34 w 60"/>
                <a:gd name="T21" fmla="*/ 0 h 34"/>
                <a:gd name="T22" fmla="*/ 41 w 60"/>
                <a:gd name="T23" fmla="*/ 11 h 34"/>
                <a:gd name="T24" fmla="*/ 50 w 60"/>
                <a:gd name="T25" fmla="*/ 12 h 34"/>
                <a:gd name="T26" fmla="*/ 51 w 60"/>
                <a:gd name="T27" fmla="*/ 13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34"/>
                <a:gd name="T44" fmla="*/ 60 w 60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34">
                  <a:moveTo>
                    <a:pt x="60" y="32"/>
                  </a:moveTo>
                  <a:lnTo>
                    <a:pt x="35" y="34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8" y="14"/>
                  </a:lnTo>
                  <a:lnTo>
                    <a:pt x="13" y="7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1" y="11"/>
                  </a:lnTo>
                  <a:lnTo>
                    <a:pt x="50" y="12"/>
                  </a:lnTo>
                  <a:lnTo>
                    <a:pt x="51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6" name="Line 1569"/>
            <p:cNvSpPr>
              <a:spLocks noChangeShapeType="1"/>
            </p:cNvSpPr>
            <p:nvPr/>
          </p:nvSpPr>
          <p:spPr bwMode="auto">
            <a:xfrm flipV="1">
              <a:off x="5520" y="766"/>
              <a:ext cx="5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7" name="Freeform 1570"/>
            <p:cNvSpPr>
              <a:spLocks/>
            </p:cNvSpPr>
            <p:nvPr/>
          </p:nvSpPr>
          <p:spPr bwMode="auto">
            <a:xfrm>
              <a:off x="5544" y="745"/>
              <a:ext cx="36" cy="24"/>
            </a:xfrm>
            <a:custGeom>
              <a:avLst/>
              <a:gdLst>
                <a:gd name="T0" fmla="*/ 6 w 36"/>
                <a:gd name="T1" fmla="*/ 24 h 24"/>
                <a:gd name="T2" fmla="*/ 6 w 36"/>
                <a:gd name="T3" fmla="*/ 23 h 24"/>
                <a:gd name="T4" fmla="*/ 2 w 36"/>
                <a:gd name="T5" fmla="*/ 15 h 24"/>
                <a:gd name="T6" fmla="*/ 0 w 36"/>
                <a:gd name="T7" fmla="*/ 5 h 24"/>
                <a:gd name="T8" fmla="*/ 6 w 36"/>
                <a:gd name="T9" fmla="*/ 0 h 24"/>
                <a:gd name="T10" fmla="*/ 14 w 36"/>
                <a:gd name="T11" fmla="*/ 2 h 24"/>
                <a:gd name="T12" fmla="*/ 16 w 36"/>
                <a:gd name="T13" fmla="*/ 0 h 24"/>
                <a:gd name="T14" fmla="*/ 26 w 36"/>
                <a:gd name="T15" fmla="*/ 1 h 24"/>
                <a:gd name="T16" fmla="*/ 27 w 36"/>
                <a:gd name="T17" fmla="*/ 1 h 24"/>
                <a:gd name="T18" fmla="*/ 25 w 36"/>
                <a:gd name="T19" fmla="*/ 13 h 24"/>
                <a:gd name="T20" fmla="*/ 34 w 36"/>
                <a:gd name="T21" fmla="*/ 2 h 24"/>
                <a:gd name="T22" fmla="*/ 36 w 36"/>
                <a:gd name="T23" fmla="*/ 2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24"/>
                <a:gd name="T38" fmla="*/ 36 w 36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24">
                  <a:moveTo>
                    <a:pt x="6" y="24"/>
                  </a:moveTo>
                  <a:lnTo>
                    <a:pt x="6" y="23"/>
                  </a:lnTo>
                  <a:lnTo>
                    <a:pt x="2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5" y="13"/>
                  </a:lnTo>
                  <a:lnTo>
                    <a:pt x="34" y="2"/>
                  </a:lnTo>
                  <a:lnTo>
                    <a:pt x="36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8" name="Freeform 1571"/>
            <p:cNvSpPr>
              <a:spLocks/>
            </p:cNvSpPr>
            <p:nvPr/>
          </p:nvSpPr>
          <p:spPr bwMode="auto">
            <a:xfrm>
              <a:off x="5515" y="738"/>
              <a:ext cx="31" cy="34"/>
            </a:xfrm>
            <a:custGeom>
              <a:avLst/>
              <a:gdLst>
                <a:gd name="T0" fmla="*/ 10 w 31"/>
                <a:gd name="T1" fmla="*/ 28 h 34"/>
                <a:gd name="T2" fmla="*/ 10 w 31"/>
                <a:gd name="T3" fmla="*/ 26 h 34"/>
                <a:gd name="T4" fmla="*/ 5 w 31"/>
                <a:gd name="T5" fmla="*/ 16 h 34"/>
                <a:gd name="T6" fmla="*/ 0 w 31"/>
                <a:gd name="T7" fmla="*/ 7 h 34"/>
                <a:gd name="T8" fmla="*/ 3 w 31"/>
                <a:gd name="T9" fmla="*/ 0 h 34"/>
                <a:gd name="T10" fmla="*/ 14 w 31"/>
                <a:gd name="T11" fmla="*/ 0 h 34"/>
                <a:gd name="T12" fmla="*/ 12 w 31"/>
                <a:gd name="T13" fmla="*/ 9 h 34"/>
                <a:gd name="T14" fmla="*/ 20 w 31"/>
                <a:gd name="T15" fmla="*/ 8 h 34"/>
                <a:gd name="T16" fmla="*/ 26 w 31"/>
                <a:gd name="T17" fmla="*/ 18 h 34"/>
                <a:gd name="T18" fmla="*/ 30 w 31"/>
                <a:gd name="T19" fmla="*/ 29 h 34"/>
                <a:gd name="T20" fmla="*/ 31 w 31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34"/>
                <a:gd name="T35" fmla="*/ 31 w 31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34">
                  <a:moveTo>
                    <a:pt x="10" y="28"/>
                  </a:moveTo>
                  <a:lnTo>
                    <a:pt x="10" y="26"/>
                  </a:lnTo>
                  <a:lnTo>
                    <a:pt x="5" y="16"/>
                  </a:lnTo>
                  <a:lnTo>
                    <a:pt x="0" y="7"/>
                  </a:lnTo>
                  <a:lnTo>
                    <a:pt x="3" y="0"/>
                  </a:lnTo>
                  <a:lnTo>
                    <a:pt x="14" y="0"/>
                  </a:lnTo>
                  <a:lnTo>
                    <a:pt x="12" y="9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30" y="29"/>
                  </a:lnTo>
                  <a:lnTo>
                    <a:pt x="31" y="3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879" name="Freeform 1572"/>
            <p:cNvSpPr>
              <a:spLocks/>
            </p:cNvSpPr>
            <p:nvPr/>
          </p:nvSpPr>
          <p:spPr bwMode="auto">
            <a:xfrm>
              <a:off x="4735" y="756"/>
              <a:ext cx="6" cy="17"/>
            </a:xfrm>
            <a:custGeom>
              <a:avLst/>
              <a:gdLst>
                <a:gd name="T0" fmla="*/ 6 w 6"/>
                <a:gd name="T1" fmla="*/ 17 h 17"/>
                <a:gd name="T2" fmla="*/ 0 w 6"/>
                <a:gd name="T3" fmla="*/ 13 h 17"/>
                <a:gd name="T4" fmla="*/ 1 w 6"/>
                <a:gd name="T5" fmla="*/ 0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17"/>
                  </a:moveTo>
                  <a:lnTo>
                    <a:pt x="0" y="13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519" name="Group 1774"/>
          <p:cNvGrpSpPr>
            <a:grpSpLocks/>
          </p:cNvGrpSpPr>
          <p:nvPr/>
        </p:nvGrpSpPr>
        <p:grpSpPr bwMode="auto">
          <a:xfrm>
            <a:off x="6478588" y="1169988"/>
            <a:ext cx="2338387" cy="841375"/>
            <a:chOff x="4081" y="737"/>
            <a:chExt cx="1473" cy="530"/>
          </a:xfrm>
        </p:grpSpPr>
        <p:sp>
          <p:nvSpPr>
            <p:cNvPr id="22480" name="Freeform 1574"/>
            <p:cNvSpPr>
              <a:spLocks/>
            </p:cNvSpPr>
            <p:nvPr/>
          </p:nvSpPr>
          <p:spPr bwMode="auto">
            <a:xfrm>
              <a:off x="4732" y="742"/>
              <a:ext cx="18" cy="33"/>
            </a:xfrm>
            <a:custGeom>
              <a:avLst/>
              <a:gdLst>
                <a:gd name="T0" fmla="*/ 4 w 18"/>
                <a:gd name="T1" fmla="*/ 14 h 33"/>
                <a:gd name="T2" fmla="*/ 5 w 18"/>
                <a:gd name="T3" fmla="*/ 13 h 33"/>
                <a:gd name="T4" fmla="*/ 0 w 18"/>
                <a:gd name="T5" fmla="*/ 8 h 33"/>
                <a:gd name="T6" fmla="*/ 5 w 18"/>
                <a:gd name="T7" fmla="*/ 0 h 33"/>
                <a:gd name="T8" fmla="*/ 18 w 18"/>
                <a:gd name="T9" fmla="*/ 12 h 33"/>
                <a:gd name="T10" fmla="*/ 9 w 18"/>
                <a:gd name="T11" fmla="*/ 31 h 33"/>
                <a:gd name="T12" fmla="*/ 9 w 18"/>
                <a:gd name="T13" fmla="*/ 33 h 33"/>
                <a:gd name="T14" fmla="*/ 9 w 18"/>
                <a:gd name="T15" fmla="*/ 3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3"/>
                <a:gd name="T26" fmla="*/ 18 w 1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3">
                  <a:moveTo>
                    <a:pt x="4" y="14"/>
                  </a:moveTo>
                  <a:lnTo>
                    <a:pt x="5" y="13"/>
                  </a:lnTo>
                  <a:lnTo>
                    <a:pt x="0" y="8"/>
                  </a:lnTo>
                  <a:lnTo>
                    <a:pt x="5" y="0"/>
                  </a:lnTo>
                  <a:lnTo>
                    <a:pt x="18" y="12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1" name="Freeform 1575"/>
            <p:cNvSpPr>
              <a:spLocks/>
            </p:cNvSpPr>
            <p:nvPr/>
          </p:nvSpPr>
          <p:spPr bwMode="auto">
            <a:xfrm>
              <a:off x="5482" y="737"/>
              <a:ext cx="28" cy="40"/>
            </a:xfrm>
            <a:custGeom>
              <a:avLst/>
              <a:gdLst>
                <a:gd name="T0" fmla="*/ 0 w 28"/>
                <a:gd name="T1" fmla="*/ 40 h 40"/>
                <a:gd name="T2" fmla="*/ 7 w 28"/>
                <a:gd name="T3" fmla="*/ 23 h 40"/>
                <a:gd name="T4" fmla="*/ 2 w 28"/>
                <a:gd name="T5" fmla="*/ 2 h 40"/>
                <a:gd name="T6" fmla="*/ 16 w 28"/>
                <a:gd name="T7" fmla="*/ 0 h 40"/>
                <a:gd name="T8" fmla="*/ 20 w 28"/>
                <a:gd name="T9" fmla="*/ 10 h 40"/>
                <a:gd name="T10" fmla="*/ 17 w 28"/>
                <a:gd name="T11" fmla="*/ 15 h 40"/>
                <a:gd name="T12" fmla="*/ 25 w 28"/>
                <a:gd name="T13" fmla="*/ 14 h 40"/>
                <a:gd name="T14" fmla="*/ 28 w 28"/>
                <a:gd name="T15" fmla="*/ 21 h 40"/>
                <a:gd name="T16" fmla="*/ 9 w 28"/>
                <a:gd name="T17" fmla="*/ 38 h 40"/>
                <a:gd name="T18" fmla="*/ 11 w 28"/>
                <a:gd name="T19" fmla="*/ 39 h 40"/>
                <a:gd name="T20" fmla="*/ 0 w 28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0"/>
                <a:gd name="T35" fmla="*/ 28 w 2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0">
                  <a:moveTo>
                    <a:pt x="0" y="40"/>
                  </a:moveTo>
                  <a:lnTo>
                    <a:pt x="7" y="23"/>
                  </a:lnTo>
                  <a:lnTo>
                    <a:pt x="2" y="2"/>
                  </a:lnTo>
                  <a:lnTo>
                    <a:pt x="16" y="0"/>
                  </a:lnTo>
                  <a:lnTo>
                    <a:pt x="20" y="10"/>
                  </a:lnTo>
                  <a:lnTo>
                    <a:pt x="17" y="15"/>
                  </a:lnTo>
                  <a:lnTo>
                    <a:pt x="25" y="14"/>
                  </a:lnTo>
                  <a:lnTo>
                    <a:pt x="28" y="21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0" y="4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2" name="Freeform 1576"/>
            <p:cNvSpPr>
              <a:spLocks/>
            </p:cNvSpPr>
            <p:nvPr/>
          </p:nvSpPr>
          <p:spPr bwMode="auto">
            <a:xfrm>
              <a:off x="5519" y="768"/>
              <a:ext cx="4" cy="9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1 h 9"/>
                <a:gd name="T4" fmla="*/ 1 w 4"/>
                <a:gd name="T5" fmla="*/ 0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4" y="9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3" name="Freeform 1577"/>
            <p:cNvSpPr>
              <a:spLocks/>
            </p:cNvSpPr>
            <p:nvPr/>
          </p:nvSpPr>
          <p:spPr bwMode="auto">
            <a:xfrm>
              <a:off x="5047" y="767"/>
              <a:ext cx="15" cy="13"/>
            </a:xfrm>
            <a:custGeom>
              <a:avLst/>
              <a:gdLst>
                <a:gd name="T0" fmla="*/ 0 w 15"/>
                <a:gd name="T1" fmla="*/ 10 h 13"/>
                <a:gd name="T2" fmla="*/ 0 w 15"/>
                <a:gd name="T3" fmla="*/ 12 h 13"/>
                <a:gd name="T4" fmla="*/ 8 w 15"/>
                <a:gd name="T5" fmla="*/ 13 h 13"/>
                <a:gd name="T6" fmla="*/ 10 w 15"/>
                <a:gd name="T7" fmla="*/ 13 h 13"/>
                <a:gd name="T8" fmla="*/ 11 w 15"/>
                <a:gd name="T9" fmla="*/ 13 h 13"/>
                <a:gd name="T10" fmla="*/ 15 w 1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0" y="10"/>
                  </a:moveTo>
                  <a:lnTo>
                    <a:pt x="0" y="12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4" name="Freeform 1578"/>
            <p:cNvSpPr>
              <a:spLocks/>
            </p:cNvSpPr>
            <p:nvPr/>
          </p:nvSpPr>
          <p:spPr bwMode="auto">
            <a:xfrm>
              <a:off x="4721" y="763"/>
              <a:ext cx="12" cy="18"/>
            </a:xfrm>
            <a:custGeom>
              <a:avLst/>
              <a:gdLst>
                <a:gd name="T0" fmla="*/ 3 w 12"/>
                <a:gd name="T1" fmla="*/ 18 h 18"/>
                <a:gd name="T2" fmla="*/ 0 w 12"/>
                <a:gd name="T3" fmla="*/ 6 h 18"/>
                <a:gd name="T4" fmla="*/ 2 w 12"/>
                <a:gd name="T5" fmla="*/ 0 h 18"/>
                <a:gd name="T6" fmla="*/ 7 w 12"/>
                <a:gd name="T7" fmla="*/ 1 h 18"/>
                <a:gd name="T8" fmla="*/ 12 w 12"/>
                <a:gd name="T9" fmla="*/ 13 h 18"/>
                <a:gd name="T10" fmla="*/ 12 w 12"/>
                <a:gd name="T11" fmla="*/ 13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"/>
                <a:gd name="T20" fmla="*/ 12 w 1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">
                  <a:moveTo>
                    <a:pt x="3" y="18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7" y="1"/>
                  </a:lnTo>
                  <a:lnTo>
                    <a:pt x="12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5" name="Freeform 1579"/>
            <p:cNvSpPr>
              <a:spLocks/>
            </p:cNvSpPr>
            <p:nvPr/>
          </p:nvSpPr>
          <p:spPr bwMode="auto">
            <a:xfrm>
              <a:off x="5494" y="777"/>
              <a:ext cx="9" cy="6"/>
            </a:xfrm>
            <a:custGeom>
              <a:avLst/>
              <a:gdLst>
                <a:gd name="T0" fmla="*/ 0 w 9"/>
                <a:gd name="T1" fmla="*/ 6 h 6"/>
                <a:gd name="T2" fmla="*/ 5 w 9"/>
                <a:gd name="T3" fmla="*/ 6 h 6"/>
                <a:gd name="T4" fmla="*/ 9 w 9"/>
                <a:gd name="T5" fmla="*/ 0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0" y="6"/>
                  </a:moveTo>
                  <a:lnTo>
                    <a:pt x="5" y="6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6" name="Freeform 1580"/>
            <p:cNvSpPr>
              <a:spLocks/>
            </p:cNvSpPr>
            <p:nvPr/>
          </p:nvSpPr>
          <p:spPr bwMode="auto">
            <a:xfrm>
              <a:off x="5503" y="768"/>
              <a:ext cx="11" cy="15"/>
            </a:xfrm>
            <a:custGeom>
              <a:avLst/>
              <a:gdLst>
                <a:gd name="T0" fmla="*/ 0 w 11"/>
                <a:gd name="T1" fmla="*/ 9 h 15"/>
                <a:gd name="T2" fmla="*/ 7 w 11"/>
                <a:gd name="T3" fmla="*/ 1 h 15"/>
                <a:gd name="T4" fmla="*/ 11 w 11"/>
                <a:gd name="T5" fmla="*/ 0 h 15"/>
                <a:gd name="T6" fmla="*/ 7 w 11"/>
                <a:gd name="T7" fmla="*/ 12 h 15"/>
                <a:gd name="T8" fmla="*/ 4 w 11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0" y="9"/>
                  </a:moveTo>
                  <a:lnTo>
                    <a:pt x="7" y="1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4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7" name="Freeform 1581"/>
            <p:cNvSpPr>
              <a:spLocks/>
            </p:cNvSpPr>
            <p:nvPr/>
          </p:nvSpPr>
          <p:spPr bwMode="auto">
            <a:xfrm>
              <a:off x="5545" y="772"/>
              <a:ext cx="1" cy="1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4 h 12"/>
                <a:gd name="T4" fmla="*/ 0 w 1"/>
                <a:gd name="T5" fmla="*/ 12 h 12"/>
                <a:gd name="T6" fmla="*/ 0 w 1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2"/>
                <a:gd name="T14" fmla="*/ 1 w 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2">
                  <a:moveTo>
                    <a:pt x="1" y="0"/>
                  </a:moveTo>
                  <a:lnTo>
                    <a:pt x="1" y="4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8" name="Line 1582"/>
            <p:cNvSpPr>
              <a:spLocks noChangeShapeType="1"/>
            </p:cNvSpPr>
            <p:nvPr/>
          </p:nvSpPr>
          <p:spPr bwMode="auto">
            <a:xfrm>
              <a:off x="5545" y="784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89" name="Freeform 1583"/>
            <p:cNvSpPr>
              <a:spLocks/>
            </p:cNvSpPr>
            <p:nvPr/>
          </p:nvSpPr>
          <p:spPr bwMode="auto">
            <a:xfrm>
              <a:off x="5033" y="763"/>
              <a:ext cx="20" cy="23"/>
            </a:xfrm>
            <a:custGeom>
              <a:avLst/>
              <a:gdLst>
                <a:gd name="T0" fmla="*/ 0 w 20"/>
                <a:gd name="T1" fmla="*/ 0 h 23"/>
                <a:gd name="T2" fmla="*/ 0 w 20"/>
                <a:gd name="T3" fmla="*/ 6 h 23"/>
                <a:gd name="T4" fmla="*/ 4 w 20"/>
                <a:gd name="T5" fmla="*/ 17 h 23"/>
                <a:gd name="T6" fmla="*/ 8 w 20"/>
                <a:gd name="T7" fmla="*/ 23 h 23"/>
                <a:gd name="T8" fmla="*/ 13 w 20"/>
                <a:gd name="T9" fmla="*/ 23 h 23"/>
                <a:gd name="T10" fmla="*/ 12 w 20"/>
                <a:gd name="T11" fmla="*/ 18 h 23"/>
                <a:gd name="T12" fmla="*/ 8 w 20"/>
                <a:gd name="T13" fmla="*/ 13 h 23"/>
                <a:gd name="T14" fmla="*/ 8 w 20"/>
                <a:gd name="T15" fmla="*/ 1 h 23"/>
                <a:gd name="T16" fmla="*/ 13 w 20"/>
                <a:gd name="T17" fmla="*/ 1 h 23"/>
                <a:gd name="T18" fmla="*/ 20 w 20"/>
                <a:gd name="T19" fmla="*/ 3 h 23"/>
                <a:gd name="T20" fmla="*/ 14 w 20"/>
                <a:gd name="T21" fmla="*/ 14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3"/>
                <a:gd name="T35" fmla="*/ 20 w 20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3">
                  <a:moveTo>
                    <a:pt x="0" y="0"/>
                  </a:moveTo>
                  <a:lnTo>
                    <a:pt x="0" y="6"/>
                  </a:lnTo>
                  <a:lnTo>
                    <a:pt x="4" y="17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2" y="18"/>
                  </a:lnTo>
                  <a:lnTo>
                    <a:pt x="8" y="13"/>
                  </a:lnTo>
                  <a:lnTo>
                    <a:pt x="8" y="1"/>
                  </a:lnTo>
                  <a:lnTo>
                    <a:pt x="13" y="1"/>
                  </a:lnTo>
                  <a:lnTo>
                    <a:pt x="20" y="3"/>
                  </a:lnTo>
                  <a:lnTo>
                    <a:pt x="14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0" name="Freeform 1584"/>
            <p:cNvSpPr>
              <a:spLocks/>
            </p:cNvSpPr>
            <p:nvPr/>
          </p:nvSpPr>
          <p:spPr bwMode="auto">
            <a:xfrm>
              <a:off x="4877" y="766"/>
              <a:ext cx="15" cy="22"/>
            </a:xfrm>
            <a:custGeom>
              <a:avLst/>
              <a:gdLst>
                <a:gd name="T0" fmla="*/ 11 w 15"/>
                <a:gd name="T1" fmla="*/ 22 h 22"/>
                <a:gd name="T2" fmla="*/ 9 w 15"/>
                <a:gd name="T3" fmla="*/ 19 h 22"/>
                <a:gd name="T4" fmla="*/ 8 w 15"/>
                <a:gd name="T5" fmla="*/ 15 h 22"/>
                <a:gd name="T6" fmla="*/ 12 w 15"/>
                <a:gd name="T7" fmla="*/ 13 h 22"/>
                <a:gd name="T8" fmla="*/ 3 w 15"/>
                <a:gd name="T9" fmla="*/ 11 h 22"/>
                <a:gd name="T10" fmla="*/ 0 w 15"/>
                <a:gd name="T11" fmla="*/ 6 h 22"/>
                <a:gd name="T12" fmla="*/ 7 w 15"/>
                <a:gd name="T13" fmla="*/ 2 h 22"/>
                <a:gd name="T14" fmla="*/ 15 w 15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22"/>
                <a:gd name="T26" fmla="*/ 15 w 15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22">
                  <a:moveTo>
                    <a:pt x="11" y="22"/>
                  </a:moveTo>
                  <a:lnTo>
                    <a:pt x="9" y="19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3" y="11"/>
                  </a:lnTo>
                  <a:lnTo>
                    <a:pt x="0" y="6"/>
                  </a:lnTo>
                  <a:lnTo>
                    <a:pt x="7" y="2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1" name="Freeform 1585"/>
            <p:cNvSpPr>
              <a:spLocks/>
            </p:cNvSpPr>
            <p:nvPr/>
          </p:nvSpPr>
          <p:spPr bwMode="auto">
            <a:xfrm>
              <a:off x="5473" y="766"/>
              <a:ext cx="7" cy="23"/>
            </a:xfrm>
            <a:custGeom>
              <a:avLst/>
              <a:gdLst>
                <a:gd name="T0" fmla="*/ 7 w 7"/>
                <a:gd name="T1" fmla="*/ 0 h 23"/>
                <a:gd name="T2" fmla="*/ 5 w 7"/>
                <a:gd name="T3" fmla="*/ 3 h 23"/>
                <a:gd name="T4" fmla="*/ 4 w 7"/>
                <a:gd name="T5" fmla="*/ 7 h 23"/>
                <a:gd name="T6" fmla="*/ 3 w 7"/>
                <a:gd name="T7" fmla="*/ 13 h 23"/>
                <a:gd name="T8" fmla="*/ 0 w 7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3"/>
                <a:gd name="T17" fmla="*/ 7 w 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3">
                  <a:moveTo>
                    <a:pt x="7" y="0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0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2" name="Freeform 1586"/>
            <p:cNvSpPr>
              <a:spLocks/>
            </p:cNvSpPr>
            <p:nvPr/>
          </p:nvSpPr>
          <p:spPr bwMode="auto">
            <a:xfrm>
              <a:off x="5541" y="769"/>
              <a:ext cx="13" cy="20"/>
            </a:xfrm>
            <a:custGeom>
              <a:avLst/>
              <a:gdLst>
                <a:gd name="T0" fmla="*/ 4 w 13"/>
                <a:gd name="T1" fmla="*/ 15 h 20"/>
                <a:gd name="T2" fmla="*/ 0 w 13"/>
                <a:gd name="T3" fmla="*/ 19 h 20"/>
                <a:gd name="T4" fmla="*/ 7 w 13"/>
                <a:gd name="T5" fmla="*/ 20 h 20"/>
                <a:gd name="T6" fmla="*/ 13 w 13"/>
                <a:gd name="T7" fmla="*/ 14 h 20"/>
                <a:gd name="T8" fmla="*/ 11 w 13"/>
                <a:gd name="T9" fmla="*/ 7 h 20"/>
                <a:gd name="T10" fmla="*/ 9 w 1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4" y="15"/>
                  </a:moveTo>
                  <a:lnTo>
                    <a:pt x="0" y="19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11" y="7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3" name="Freeform 1587"/>
            <p:cNvSpPr>
              <a:spLocks/>
            </p:cNvSpPr>
            <p:nvPr/>
          </p:nvSpPr>
          <p:spPr bwMode="auto">
            <a:xfrm>
              <a:off x="5503" y="783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0 w 4"/>
                <a:gd name="T5" fmla="*/ 6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4" y="0"/>
                  </a:move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4" name="Freeform 1588"/>
            <p:cNvSpPr>
              <a:spLocks/>
            </p:cNvSpPr>
            <p:nvPr/>
          </p:nvSpPr>
          <p:spPr bwMode="auto">
            <a:xfrm>
              <a:off x="5522" y="777"/>
              <a:ext cx="2" cy="16"/>
            </a:xfrm>
            <a:custGeom>
              <a:avLst/>
              <a:gdLst>
                <a:gd name="T0" fmla="*/ 0 w 2"/>
                <a:gd name="T1" fmla="*/ 12 h 16"/>
                <a:gd name="T2" fmla="*/ 2 w 2"/>
                <a:gd name="T3" fmla="*/ 16 h 16"/>
                <a:gd name="T4" fmla="*/ 2 w 2"/>
                <a:gd name="T5" fmla="*/ 16 h 16"/>
                <a:gd name="T6" fmla="*/ 2 w 2"/>
                <a:gd name="T7" fmla="*/ 16 h 16"/>
                <a:gd name="T8" fmla="*/ 2 w 2"/>
                <a:gd name="T9" fmla="*/ 13 h 16"/>
                <a:gd name="T10" fmla="*/ 2 w 2"/>
                <a:gd name="T11" fmla="*/ 7 h 16"/>
                <a:gd name="T12" fmla="*/ 2 w 2"/>
                <a:gd name="T13" fmla="*/ 6 h 16"/>
                <a:gd name="T14" fmla="*/ 1 w 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16"/>
                <a:gd name="T26" fmla="*/ 2 w 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16">
                  <a:moveTo>
                    <a:pt x="0" y="12"/>
                  </a:moveTo>
                  <a:lnTo>
                    <a:pt x="2" y="16"/>
                  </a:lnTo>
                  <a:lnTo>
                    <a:pt x="2" y="13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5" name="Freeform 1589"/>
            <p:cNvSpPr>
              <a:spLocks/>
            </p:cNvSpPr>
            <p:nvPr/>
          </p:nvSpPr>
          <p:spPr bwMode="auto">
            <a:xfrm>
              <a:off x="5470" y="789"/>
              <a:ext cx="3" cy="5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4 h 5"/>
                <a:gd name="T4" fmla="*/ 0 w 3"/>
                <a:gd name="T5" fmla="*/ 5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3" y="0"/>
                  </a:move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6" name="Freeform 1590"/>
            <p:cNvSpPr>
              <a:spLocks/>
            </p:cNvSpPr>
            <p:nvPr/>
          </p:nvSpPr>
          <p:spPr bwMode="auto">
            <a:xfrm>
              <a:off x="4518" y="796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7" name="Freeform 1591"/>
            <p:cNvSpPr>
              <a:spLocks/>
            </p:cNvSpPr>
            <p:nvPr/>
          </p:nvSpPr>
          <p:spPr bwMode="auto">
            <a:xfrm>
              <a:off x="4547" y="786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10 h 11"/>
                <a:gd name="T4" fmla="*/ 7 w 12"/>
                <a:gd name="T5" fmla="*/ 0 h 11"/>
                <a:gd name="T6" fmla="*/ 12 w 12"/>
                <a:gd name="T7" fmla="*/ 6 h 11"/>
                <a:gd name="T8" fmla="*/ 12 w 12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11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12" y="6"/>
                  </a:lnTo>
                  <a:lnTo>
                    <a:pt x="12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8" name="Freeform 1592"/>
            <p:cNvSpPr>
              <a:spLocks/>
            </p:cNvSpPr>
            <p:nvPr/>
          </p:nvSpPr>
          <p:spPr bwMode="auto">
            <a:xfrm>
              <a:off x="4636" y="794"/>
              <a:ext cx="20" cy="3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2 h 3"/>
                <a:gd name="T4" fmla="*/ 16 w 20"/>
                <a:gd name="T5" fmla="*/ 0 h 3"/>
                <a:gd name="T6" fmla="*/ 20 w 20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"/>
                <a:gd name="T14" fmla="*/ 20 w 2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">
                  <a:moveTo>
                    <a:pt x="0" y="3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2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99" name="Freeform 1593"/>
            <p:cNvSpPr>
              <a:spLocks/>
            </p:cNvSpPr>
            <p:nvPr/>
          </p:nvSpPr>
          <p:spPr bwMode="auto">
            <a:xfrm>
              <a:off x="4697" y="776"/>
              <a:ext cx="28" cy="21"/>
            </a:xfrm>
            <a:custGeom>
              <a:avLst/>
              <a:gdLst>
                <a:gd name="T0" fmla="*/ 3 w 28"/>
                <a:gd name="T1" fmla="*/ 21 h 21"/>
                <a:gd name="T2" fmla="*/ 0 w 28"/>
                <a:gd name="T3" fmla="*/ 16 h 21"/>
                <a:gd name="T4" fmla="*/ 1 w 28"/>
                <a:gd name="T5" fmla="*/ 14 h 21"/>
                <a:gd name="T6" fmla="*/ 6 w 28"/>
                <a:gd name="T7" fmla="*/ 9 h 21"/>
                <a:gd name="T8" fmla="*/ 14 w 28"/>
                <a:gd name="T9" fmla="*/ 3 h 21"/>
                <a:gd name="T10" fmla="*/ 19 w 28"/>
                <a:gd name="T11" fmla="*/ 0 h 21"/>
                <a:gd name="T12" fmla="*/ 21 w 28"/>
                <a:gd name="T13" fmla="*/ 13 h 21"/>
                <a:gd name="T14" fmla="*/ 28 w 28"/>
                <a:gd name="T15" fmla="*/ 20 h 21"/>
                <a:gd name="T16" fmla="*/ 27 w 28"/>
                <a:gd name="T17" fmla="*/ 8 h 21"/>
                <a:gd name="T18" fmla="*/ 27 w 28"/>
                <a:gd name="T19" fmla="*/ 5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1"/>
                <a:gd name="T32" fmla="*/ 28 w 28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1">
                  <a:moveTo>
                    <a:pt x="3" y="21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6" y="9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1" y="13"/>
                  </a:lnTo>
                  <a:lnTo>
                    <a:pt x="28" y="20"/>
                  </a:lnTo>
                  <a:lnTo>
                    <a:pt x="27" y="8"/>
                  </a:lnTo>
                  <a:lnTo>
                    <a:pt x="27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0" name="Freeform 1594"/>
            <p:cNvSpPr>
              <a:spLocks/>
            </p:cNvSpPr>
            <p:nvPr/>
          </p:nvSpPr>
          <p:spPr bwMode="auto">
            <a:xfrm>
              <a:off x="4733" y="776"/>
              <a:ext cx="20" cy="21"/>
            </a:xfrm>
            <a:custGeom>
              <a:avLst/>
              <a:gdLst>
                <a:gd name="T0" fmla="*/ 0 w 20"/>
                <a:gd name="T1" fmla="*/ 0 h 21"/>
                <a:gd name="T2" fmla="*/ 12 w 20"/>
                <a:gd name="T3" fmla="*/ 10 h 21"/>
                <a:gd name="T4" fmla="*/ 19 w 20"/>
                <a:gd name="T5" fmla="*/ 16 h 21"/>
                <a:gd name="T6" fmla="*/ 20 w 20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0" y="0"/>
                  </a:moveTo>
                  <a:lnTo>
                    <a:pt x="12" y="10"/>
                  </a:lnTo>
                  <a:lnTo>
                    <a:pt x="19" y="16"/>
                  </a:lnTo>
                  <a:lnTo>
                    <a:pt x="20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1" name="Freeform 1595"/>
            <p:cNvSpPr>
              <a:spLocks/>
            </p:cNvSpPr>
            <p:nvPr/>
          </p:nvSpPr>
          <p:spPr bwMode="auto">
            <a:xfrm>
              <a:off x="4750" y="758"/>
              <a:ext cx="43" cy="39"/>
            </a:xfrm>
            <a:custGeom>
              <a:avLst/>
              <a:gdLst>
                <a:gd name="T0" fmla="*/ 8 w 43"/>
                <a:gd name="T1" fmla="*/ 39 h 39"/>
                <a:gd name="T2" fmla="*/ 7 w 43"/>
                <a:gd name="T3" fmla="*/ 35 h 39"/>
                <a:gd name="T4" fmla="*/ 5 w 43"/>
                <a:gd name="T5" fmla="*/ 28 h 39"/>
                <a:gd name="T6" fmla="*/ 0 w 43"/>
                <a:gd name="T7" fmla="*/ 23 h 39"/>
                <a:gd name="T8" fmla="*/ 2 w 43"/>
                <a:gd name="T9" fmla="*/ 15 h 39"/>
                <a:gd name="T10" fmla="*/ 7 w 43"/>
                <a:gd name="T11" fmla="*/ 5 h 39"/>
                <a:gd name="T12" fmla="*/ 16 w 43"/>
                <a:gd name="T13" fmla="*/ 0 h 39"/>
                <a:gd name="T14" fmla="*/ 17 w 43"/>
                <a:gd name="T15" fmla="*/ 5 h 39"/>
                <a:gd name="T16" fmla="*/ 24 w 43"/>
                <a:gd name="T17" fmla="*/ 1 h 39"/>
                <a:gd name="T18" fmla="*/ 25 w 43"/>
                <a:gd name="T19" fmla="*/ 10 h 39"/>
                <a:gd name="T20" fmla="*/ 26 w 43"/>
                <a:gd name="T21" fmla="*/ 19 h 39"/>
                <a:gd name="T22" fmla="*/ 29 w 43"/>
                <a:gd name="T23" fmla="*/ 18 h 39"/>
                <a:gd name="T24" fmla="*/ 30 w 43"/>
                <a:gd name="T25" fmla="*/ 8 h 39"/>
                <a:gd name="T26" fmla="*/ 43 w 43"/>
                <a:gd name="T27" fmla="*/ 8 h 39"/>
                <a:gd name="T28" fmla="*/ 42 w 43"/>
                <a:gd name="T29" fmla="*/ 17 h 39"/>
                <a:gd name="T30" fmla="*/ 42 w 43"/>
                <a:gd name="T31" fmla="*/ 25 h 39"/>
                <a:gd name="T32" fmla="*/ 43 w 43"/>
                <a:gd name="T33" fmla="*/ 36 h 39"/>
                <a:gd name="T34" fmla="*/ 43 w 43"/>
                <a:gd name="T35" fmla="*/ 39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39"/>
                <a:gd name="T56" fmla="*/ 43 w 43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39">
                  <a:moveTo>
                    <a:pt x="8" y="39"/>
                  </a:moveTo>
                  <a:lnTo>
                    <a:pt x="7" y="35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7" y="5"/>
                  </a:lnTo>
                  <a:lnTo>
                    <a:pt x="16" y="0"/>
                  </a:lnTo>
                  <a:lnTo>
                    <a:pt x="17" y="5"/>
                  </a:lnTo>
                  <a:lnTo>
                    <a:pt x="24" y="1"/>
                  </a:lnTo>
                  <a:lnTo>
                    <a:pt x="25" y="10"/>
                  </a:lnTo>
                  <a:lnTo>
                    <a:pt x="26" y="19"/>
                  </a:lnTo>
                  <a:lnTo>
                    <a:pt x="29" y="18"/>
                  </a:lnTo>
                  <a:lnTo>
                    <a:pt x="30" y="8"/>
                  </a:lnTo>
                  <a:lnTo>
                    <a:pt x="43" y="8"/>
                  </a:lnTo>
                  <a:lnTo>
                    <a:pt x="42" y="17"/>
                  </a:lnTo>
                  <a:lnTo>
                    <a:pt x="42" y="25"/>
                  </a:lnTo>
                  <a:lnTo>
                    <a:pt x="43" y="36"/>
                  </a:lnTo>
                  <a:lnTo>
                    <a:pt x="43" y="3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2" name="Freeform 1596"/>
            <p:cNvSpPr>
              <a:spLocks/>
            </p:cNvSpPr>
            <p:nvPr/>
          </p:nvSpPr>
          <p:spPr bwMode="auto">
            <a:xfrm>
              <a:off x="4799" y="769"/>
              <a:ext cx="56" cy="28"/>
            </a:xfrm>
            <a:custGeom>
              <a:avLst/>
              <a:gdLst>
                <a:gd name="T0" fmla="*/ 8 w 56"/>
                <a:gd name="T1" fmla="*/ 28 h 28"/>
                <a:gd name="T2" fmla="*/ 0 w 56"/>
                <a:gd name="T3" fmla="*/ 27 h 28"/>
                <a:gd name="T4" fmla="*/ 1 w 56"/>
                <a:gd name="T5" fmla="*/ 16 h 28"/>
                <a:gd name="T6" fmla="*/ 1 w 56"/>
                <a:gd name="T7" fmla="*/ 6 h 28"/>
                <a:gd name="T8" fmla="*/ 1 w 56"/>
                <a:gd name="T9" fmla="*/ 4 h 28"/>
                <a:gd name="T10" fmla="*/ 1 w 56"/>
                <a:gd name="T11" fmla="*/ 0 h 28"/>
                <a:gd name="T12" fmla="*/ 9 w 56"/>
                <a:gd name="T13" fmla="*/ 0 h 28"/>
                <a:gd name="T14" fmla="*/ 10 w 56"/>
                <a:gd name="T15" fmla="*/ 0 h 28"/>
                <a:gd name="T16" fmla="*/ 25 w 56"/>
                <a:gd name="T17" fmla="*/ 8 h 28"/>
                <a:gd name="T18" fmla="*/ 32 w 56"/>
                <a:gd name="T19" fmla="*/ 8 h 28"/>
                <a:gd name="T20" fmla="*/ 44 w 56"/>
                <a:gd name="T21" fmla="*/ 10 h 28"/>
                <a:gd name="T22" fmla="*/ 56 w 56"/>
                <a:gd name="T23" fmla="*/ 10 h 28"/>
                <a:gd name="T24" fmla="*/ 55 w 56"/>
                <a:gd name="T25" fmla="*/ 19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28"/>
                <a:gd name="T41" fmla="*/ 56 w 5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28">
                  <a:moveTo>
                    <a:pt x="8" y="28"/>
                  </a:moveTo>
                  <a:lnTo>
                    <a:pt x="0" y="27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44" y="10"/>
                  </a:lnTo>
                  <a:lnTo>
                    <a:pt x="56" y="10"/>
                  </a:lnTo>
                  <a:lnTo>
                    <a:pt x="55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3" name="Freeform 1597"/>
            <p:cNvSpPr>
              <a:spLocks/>
            </p:cNvSpPr>
            <p:nvPr/>
          </p:nvSpPr>
          <p:spPr bwMode="auto">
            <a:xfrm>
              <a:off x="4848" y="788"/>
              <a:ext cx="6" cy="9"/>
            </a:xfrm>
            <a:custGeom>
              <a:avLst/>
              <a:gdLst>
                <a:gd name="T0" fmla="*/ 6 w 6"/>
                <a:gd name="T1" fmla="*/ 0 h 9"/>
                <a:gd name="T2" fmla="*/ 6 w 6"/>
                <a:gd name="T3" fmla="*/ 2 h 9"/>
                <a:gd name="T4" fmla="*/ 0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0"/>
                  </a:moveTo>
                  <a:lnTo>
                    <a:pt x="6" y="2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4" name="Freeform 1598"/>
            <p:cNvSpPr>
              <a:spLocks/>
            </p:cNvSpPr>
            <p:nvPr/>
          </p:nvSpPr>
          <p:spPr bwMode="auto">
            <a:xfrm>
              <a:off x="4859" y="79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5" name="Freeform 1599"/>
            <p:cNvSpPr>
              <a:spLocks/>
            </p:cNvSpPr>
            <p:nvPr/>
          </p:nvSpPr>
          <p:spPr bwMode="auto">
            <a:xfrm>
              <a:off x="4888" y="788"/>
              <a:ext cx="9" cy="9"/>
            </a:xfrm>
            <a:custGeom>
              <a:avLst/>
              <a:gdLst>
                <a:gd name="T0" fmla="*/ 8 w 9"/>
                <a:gd name="T1" fmla="*/ 9 h 9"/>
                <a:gd name="T2" fmla="*/ 9 w 9"/>
                <a:gd name="T3" fmla="*/ 6 h 9"/>
                <a:gd name="T4" fmla="*/ 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8" y="9"/>
                  </a:move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6" name="Freeform 1600"/>
            <p:cNvSpPr>
              <a:spLocks/>
            </p:cNvSpPr>
            <p:nvPr/>
          </p:nvSpPr>
          <p:spPr bwMode="auto">
            <a:xfrm>
              <a:off x="4577" y="834"/>
              <a:ext cx="20" cy="14"/>
            </a:xfrm>
            <a:custGeom>
              <a:avLst/>
              <a:gdLst>
                <a:gd name="T0" fmla="*/ 20 w 20"/>
                <a:gd name="T1" fmla="*/ 0 h 14"/>
                <a:gd name="T2" fmla="*/ 20 w 20"/>
                <a:gd name="T3" fmla="*/ 0 h 14"/>
                <a:gd name="T4" fmla="*/ 10 w 20"/>
                <a:gd name="T5" fmla="*/ 13 h 14"/>
                <a:gd name="T6" fmla="*/ 10 w 20"/>
                <a:gd name="T7" fmla="*/ 14 h 14"/>
                <a:gd name="T8" fmla="*/ 0 w 20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4"/>
                <a:gd name="T17" fmla="*/ 20 w 2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4">
                  <a:moveTo>
                    <a:pt x="20" y="0"/>
                  </a:moveTo>
                  <a:lnTo>
                    <a:pt x="20" y="0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7" name="Freeform 1601"/>
            <p:cNvSpPr>
              <a:spLocks/>
            </p:cNvSpPr>
            <p:nvPr/>
          </p:nvSpPr>
          <p:spPr bwMode="auto">
            <a:xfrm>
              <a:off x="4626" y="822"/>
              <a:ext cx="25" cy="26"/>
            </a:xfrm>
            <a:custGeom>
              <a:avLst/>
              <a:gdLst>
                <a:gd name="T0" fmla="*/ 25 w 25"/>
                <a:gd name="T1" fmla="*/ 22 h 26"/>
                <a:gd name="T2" fmla="*/ 19 w 25"/>
                <a:gd name="T3" fmla="*/ 26 h 26"/>
                <a:gd name="T4" fmla="*/ 18 w 25"/>
                <a:gd name="T5" fmla="*/ 16 h 26"/>
                <a:gd name="T6" fmla="*/ 14 w 25"/>
                <a:gd name="T7" fmla="*/ 12 h 26"/>
                <a:gd name="T8" fmla="*/ 9 w 25"/>
                <a:gd name="T9" fmla="*/ 21 h 26"/>
                <a:gd name="T10" fmla="*/ 8 w 25"/>
                <a:gd name="T11" fmla="*/ 23 h 26"/>
                <a:gd name="T12" fmla="*/ 5 w 25"/>
                <a:gd name="T13" fmla="*/ 21 h 26"/>
                <a:gd name="T14" fmla="*/ 2 w 25"/>
                <a:gd name="T15" fmla="*/ 18 h 26"/>
                <a:gd name="T16" fmla="*/ 0 w 25"/>
                <a:gd name="T17" fmla="*/ 16 h 26"/>
                <a:gd name="T18" fmla="*/ 0 w 25"/>
                <a:gd name="T19" fmla="*/ 2 h 26"/>
                <a:gd name="T20" fmla="*/ 0 w 25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6"/>
                <a:gd name="T35" fmla="*/ 25 w 25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6">
                  <a:moveTo>
                    <a:pt x="25" y="22"/>
                  </a:moveTo>
                  <a:lnTo>
                    <a:pt x="19" y="2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9" y="21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8" name="Freeform 1602"/>
            <p:cNvSpPr>
              <a:spLocks/>
            </p:cNvSpPr>
            <p:nvPr/>
          </p:nvSpPr>
          <p:spPr bwMode="auto">
            <a:xfrm>
              <a:off x="4860" y="797"/>
              <a:ext cx="34" cy="54"/>
            </a:xfrm>
            <a:custGeom>
              <a:avLst/>
              <a:gdLst>
                <a:gd name="T0" fmla="*/ 0 w 34"/>
                <a:gd name="T1" fmla="*/ 0 h 54"/>
                <a:gd name="T2" fmla="*/ 4 w 34"/>
                <a:gd name="T3" fmla="*/ 1 h 54"/>
                <a:gd name="T4" fmla="*/ 4 w 34"/>
                <a:gd name="T5" fmla="*/ 9 h 54"/>
                <a:gd name="T6" fmla="*/ 4 w 34"/>
                <a:gd name="T7" fmla="*/ 17 h 54"/>
                <a:gd name="T8" fmla="*/ 3 w 34"/>
                <a:gd name="T9" fmla="*/ 23 h 54"/>
                <a:gd name="T10" fmla="*/ 9 w 34"/>
                <a:gd name="T11" fmla="*/ 29 h 54"/>
                <a:gd name="T12" fmla="*/ 13 w 34"/>
                <a:gd name="T13" fmla="*/ 25 h 54"/>
                <a:gd name="T14" fmla="*/ 17 w 34"/>
                <a:gd name="T15" fmla="*/ 33 h 54"/>
                <a:gd name="T16" fmla="*/ 17 w 34"/>
                <a:gd name="T17" fmla="*/ 39 h 54"/>
                <a:gd name="T18" fmla="*/ 17 w 34"/>
                <a:gd name="T19" fmla="*/ 39 h 54"/>
                <a:gd name="T20" fmla="*/ 13 w 34"/>
                <a:gd name="T21" fmla="*/ 44 h 54"/>
                <a:gd name="T22" fmla="*/ 12 w 34"/>
                <a:gd name="T23" fmla="*/ 46 h 54"/>
                <a:gd name="T24" fmla="*/ 9 w 34"/>
                <a:gd name="T25" fmla="*/ 54 h 54"/>
                <a:gd name="T26" fmla="*/ 19 w 34"/>
                <a:gd name="T27" fmla="*/ 48 h 54"/>
                <a:gd name="T28" fmla="*/ 28 w 34"/>
                <a:gd name="T29" fmla="*/ 41 h 54"/>
                <a:gd name="T30" fmla="*/ 34 w 34"/>
                <a:gd name="T31" fmla="*/ 33 h 54"/>
                <a:gd name="T32" fmla="*/ 34 w 34"/>
                <a:gd name="T33" fmla="*/ 3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54"/>
                <a:gd name="T53" fmla="*/ 34 w 34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54">
                  <a:moveTo>
                    <a:pt x="0" y="0"/>
                  </a:moveTo>
                  <a:lnTo>
                    <a:pt x="4" y="1"/>
                  </a:lnTo>
                  <a:lnTo>
                    <a:pt x="4" y="9"/>
                  </a:lnTo>
                  <a:lnTo>
                    <a:pt x="4" y="17"/>
                  </a:lnTo>
                  <a:lnTo>
                    <a:pt x="3" y="23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9" y="54"/>
                  </a:lnTo>
                  <a:lnTo>
                    <a:pt x="19" y="48"/>
                  </a:lnTo>
                  <a:lnTo>
                    <a:pt x="28" y="41"/>
                  </a:lnTo>
                  <a:lnTo>
                    <a:pt x="34" y="3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09" name="Freeform 1603"/>
            <p:cNvSpPr>
              <a:spLocks/>
            </p:cNvSpPr>
            <p:nvPr/>
          </p:nvSpPr>
          <p:spPr bwMode="auto">
            <a:xfrm>
              <a:off x="4676" y="836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2 w 11"/>
                <a:gd name="T3" fmla="*/ 11 h 17"/>
                <a:gd name="T4" fmla="*/ 9 w 11"/>
                <a:gd name="T5" fmla="*/ 0 h 17"/>
                <a:gd name="T6" fmla="*/ 11 w 11"/>
                <a:gd name="T7" fmla="*/ 7 h 17"/>
                <a:gd name="T8" fmla="*/ 10 w 11"/>
                <a:gd name="T9" fmla="*/ 9 h 17"/>
                <a:gd name="T10" fmla="*/ 6 w 11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7"/>
                <a:gd name="T20" fmla="*/ 11 w 1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7">
                  <a:moveTo>
                    <a:pt x="0" y="16"/>
                  </a:moveTo>
                  <a:lnTo>
                    <a:pt x="2" y="11"/>
                  </a:lnTo>
                  <a:lnTo>
                    <a:pt x="9" y="0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6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0" name="Freeform 1604"/>
            <p:cNvSpPr>
              <a:spLocks/>
            </p:cNvSpPr>
            <p:nvPr/>
          </p:nvSpPr>
          <p:spPr bwMode="auto">
            <a:xfrm>
              <a:off x="4680" y="853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2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2" y="0"/>
                  </a:move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1" name="Freeform 1605"/>
            <p:cNvSpPr>
              <a:spLocks/>
            </p:cNvSpPr>
            <p:nvPr/>
          </p:nvSpPr>
          <p:spPr bwMode="auto">
            <a:xfrm>
              <a:off x="4780" y="843"/>
              <a:ext cx="3" cy="15"/>
            </a:xfrm>
            <a:custGeom>
              <a:avLst/>
              <a:gdLst>
                <a:gd name="T0" fmla="*/ 3 w 3"/>
                <a:gd name="T1" fmla="*/ 15 h 15"/>
                <a:gd name="T2" fmla="*/ 2 w 3"/>
                <a:gd name="T3" fmla="*/ 9 h 15"/>
                <a:gd name="T4" fmla="*/ 0 w 3"/>
                <a:gd name="T5" fmla="*/ 0 h 15"/>
                <a:gd name="T6" fmla="*/ 0 60000 65536"/>
                <a:gd name="T7" fmla="*/ 0 60000 65536"/>
                <a:gd name="T8" fmla="*/ 0 60000 65536"/>
                <a:gd name="T9" fmla="*/ 0 w 3"/>
                <a:gd name="T10" fmla="*/ 0 h 15"/>
                <a:gd name="T11" fmla="*/ 3 w 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5">
                  <a:moveTo>
                    <a:pt x="3" y="15"/>
                  </a:move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2" name="Freeform 1606"/>
            <p:cNvSpPr>
              <a:spLocks/>
            </p:cNvSpPr>
            <p:nvPr/>
          </p:nvSpPr>
          <p:spPr bwMode="auto">
            <a:xfrm>
              <a:off x="4551" y="852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8 w 12"/>
                <a:gd name="T3" fmla="*/ 5 h 6"/>
                <a:gd name="T4" fmla="*/ 2 w 12"/>
                <a:gd name="T5" fmla="*/ 6 h 6"/>
                <a:gd name="T6" fmla="*/ 0 w 12"/>
                <a:gd name="T7" fmla="*/ 0 h 6"/>
                <a:gd name="T8" fmla="*/ 0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"/>
                <a:gd name="T17" fmla="*/ 12 w 1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">
                  <a:moveTo>
                    <a:pt x="12" y="6"/>
                  </a:moveTo>
                  <a:lnTo>
                    <a:pt x="8" y="5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3" name="Freeform 1607"/>
            <p:cNvSpPr>
              <a:spLocks/>
            </p:cNvSpPr>
            <p:nvPr/>
          </p:nvSpPr>
          <p:spPr bwMode="auto">
            <a:xfrm>
              <a:off x="4767" y="844"/>
              <a:ext cx="16" cy="14"/>
            </a:xfrm>
            <a:custGeom>
              <a:avLst/>
              <a:gdLst>
                <a:gd name="T0" fmla="*/ 2 w 16"/>
                <a:gd name="T1" fmla="*/ 12 h 14"/>
                <a:gd name="T2" fmla="*/ 4 w 16"/>
                <a:gd name="T3" fmla="*/ 9 h 14"/>
                <a:gd name="T4" fmla="*/ 0 w 16"/>
                <a:gd name="T5" fmla="*/ 3 h 14"/>
                <a:gd name="T6" fmla="*/ 7 w 16"/>
                <a:gd name="T7" fmla="*/ 0 h 14"/>
                <a:gd name="T8" fmla="*/ 9 w 16"/>
                <a:gd name="T9" fmla="*/ 11 h 14"/>
                <a:gd name="T10" fmla="*/ 16 w 16"/>
                <a:gd name="T11" fmla="*/ 14 h 14"/>
                <a:gd name="T12" fmla="*/ 16 w 16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2" y="12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11"/>
                  </a:lnTo>
                  <a:lnTo>
                    <a:pt x="16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4" name="Freeform 1608"/>
            <p:cNvSpPr>
              <a:spLocks/>
            </p:cNvSpPr>
            <p:nvPr/>
          </p:nvSpPr>
          <p:spPr bwMode="auto">
            <a:xfrm>
              <a:off x="4508" y="848"/>
              <a:ext cx="5" cy="13"/>
            </a:xfrm>
            <a:custGeom>
              <a:avLst/>
              <a:gdLst>
                <a:gd name="T0" fmla="*/ 3 w 5"/>
                <a:gd name="T1" fmla="*/ 0 h 13"/>
                <a:gd name="T2" fmla="*/ 0 w 5"/>
                <a:gd name="T3" fmla="*/ 1 h 13"/>
                <a:gd name="T4" fmla="*/ 1 w 5"/>
                <a:gd name="T5" fmla="*/ 4 h 13"/>
                <a:gd name="T6" fmla="*/ 5 w 5"/>
                <a:gd name="T7" fmla="*/ 13 h 13"/>
                <a:gd name="T8" fmla="*/ 1 w 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3"/>
                <a:gd name="T17" fmla="*/ 5 w 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3">
                  <a:moveTo>
                    <a:pt x="3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5" y="13"/>
                  </a:lnTo>
                  <a:lnTo>
                    <a:pt x="1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5" name="Freeform 1609"/>
            <p:cNvSpPr>
              <a:spLocks/>
            </p:cNvSpPr>
            <p:nvPr/>
          </p:nvSpPr>
          <p:spPr bwMode="auto">
            <a:xfrm>
              <a:off x="4583" y="855"/>
              <a:ext cx="11" cy="7"/>
            </a:xfrm>
            <a:custGeom>
              <a:avLst/>
              <a:gdLst>
                <a:gd name="T0" fmla="*/ 6 w 11"/>
                <a:gd name="T1" fmla="*/ 7 h 7"/>
                <a:gd name="T2" fmla="*/ 0 w 11"/>
                <a:gd name="T3" fmla="*/ 3 h 7"/>
                <a:gd name="T4" fmla="*/ 0 w 11"/>
                <a:gd name="T5" fmla="*/ 1 h 7"/>
                <a:gd name="T6" fmla="*/ 2 w 11"/>
                <a:gd name="T7" fmla="*/ 0 h 7"/>
                <a:gd name="T8" fmla="*/ 5 w 11"/>
                <a:gd name="T9" fmla="*/ 1 h 7"/>
                <a:gd name="T10" fmla="*/ 5 w 11"/>
                <a:gd name="T11" fmla="*/ 2 h 7"/>
                <a:gd name="T12" fmla="*/ 9 w 11"/>
                <a:gd name="T13" fmla="*/ 3 h 7"/>
                <a:gd name="T14" fmla="*/ 10 w 11"/>
                <a:gd name="T15" fmla="*/ 2 h 7"/>
                <a:gd name="T16" fmla="*/ 11 w 11"/>
                <a:gd name="T17" fmla="*/ 3 h 7"/>
                <a:gd name="T18" fmla="*/ 10 w 11"/>
                <a:gd name="T19" fmla="*/ 6 h 7"/>
                <a:gd name="T20" fmla="*/ 7 w 11"/>
                <a:gd name="T21" fmla="*/ 6 h 7"/>
                <a:gd name="T22" fmla="*/ 6 w 11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7"/>
                <a:gd name="T38" fmla="*/ 11 w 11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7">
                  <a:moveTo>
                    <a:pt x="6" y="7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7" y="6"/>
                  </a:lnTo>
                  <a:lnTo>
                    <a:pt x="6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6" name="Freeform 1610"/>
            <p:cNvSpPr>
              <a:spLocks/>
            </p:cNvSpPr>
            <p:nvPr/>
          </p:nvSpPr>
          <p:spPr bwMode="auto">
            <a:xfrm>
              <a:off x="4511" y="841"/>
              <a:ext cx="24" cy="21"/>
            </a:xfrm>
            <a:custGeom>
              <a:avLst/>
              <a:gdLst>
                <a:gd name="T0" fmla="*/ 24 w 24"/>
                <a:gd name="T1" fmla="*/ 21 h 21"/>
                <a:gd name="T2" fmla="*/ 17 w 24"/>
                <a:gd name="T3" fmla="*/ 16 h 21"/>
                <a:gd name="T4" fmla="*/ 17 w 24"/>
                <a:gd name="T5" fmla="*/ 4 h 21"/>
                <a:gd name="T6" fmla="*/ 6 w 24"/>
                <a:gd name="T7" fmla="*/ 0 h 21"/>
                <a:gd name="T8" fmla="*/ 0 w 24"/>
                <a:gd name="T9" fmla="*/ 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24" y="21"/>
                  </a:moveTo>
                  <a:lnTo>
                    <a:pt x="17" y="16"/>
                  </a:lnTo>
                  <a:lnTo>
                    <a:pt x="17" y="4"/>
                  </a:lnTo>
                  <a:lnTo>
                    <a:pt x="6" y="0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7" name="Freeform 1611"/>
            <p:cNvSpPr>
              <a:spLocks/>
            </p:cNvSpPr>
            <p:nvPr/>
          </p:nvSpPr>
          <p:spPr bwMode="auto">
            <a:xfrm>
              <a:off x="4535" y="852"/>
              <a:ext cx="16" cy="13"/>
            </a:xfrm>
            <a:custGeom>
              <a:avLst/>
              <a:gdLst>
                <a:gd name="T0" fmla="*/ 16 w 16"/>
                <a:gd name="T1" fmla="*/ 0 h 13"/>
                <a:gd name="T2" fmla="*/ 8 w 16"/>
                <a:gd name="T3" fmla="*/ 1 h 13"/>
                <a:gd name="T4" fmla="*/ 4 w 16"/>
                <a:gd name="T5" fmla="*/ 13 h 13"/>
                <a:gd name="T6" fmla="*/ 0 w 16"/>
                <a:gd name="T7" fmla="*/ 1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3"/>
                <a:gd name="T14" fmla="*/ 16 w 1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3">
                  <a:moveTo>
                    <a:pt x="16" y="0"/>
                  </a:moveTo>
                  <a:lnTo>
                    <a:pt x="8" y="1"/>
                  </a:lnTo>
                  <a:lnTo>
                    <a:pt x="4" y="13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8" name="Freeform 1612"/>
            <p:cNvSpPr>
              <a:spLocks/>
            </p:cNvSpPr>
            <p:nvPr/>
          </p:nvSpPr>
          <p:spPr bwMode="auto">
            <a:xfrm>
              <a:off x="4673" y="853"/>
              <a:ext cx="16" cy="16"/>
            </a:xfrm>
            <a:custGeom>
              <a:avLst/>
              <a:gdLst>
                <a:gd name="T0" fmla="*/ 10 w 16"/>
                <a:gd name="T1" fmla="*/ 2 h 16"/>
                <a:gd name="T2" fmla="*/ 13 w 16"/>
                <a:gd name="T3" fmla="*/ 0 h 16"/>
                <a:gd name="T4" fmla="*/ 16 w 16"/>
                <a:gd name="T5" fmla="*/ 5 h 16"/>
                <a:gd name="T6" fmla="*/ 8 w 16"/>
                <a:gd name="T7" fmla="*/ 11 h 16"/>
                <a:gd name="T8" fmla="*/ 9 w 16"/>
                <a:gd name="T9" fmla="*/ 12 h 16"/>
                <a:gd name="T10" fmla="*/ 0 w 16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0" y="2"/>
                  </a:moveTo>
                  <a:lnTo>
                    <a:pt x="13" y="0"/>
                  </a:lnTo>
                  <a:lnTo>
                    <a:pt x="16" y="5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19" name="Freeform 1613"/>
            <p:cNvSpPr>
              <a:spLocks/>
            </p:cNvSpPr>
            <p:nvPr/>
          </p:nvSpPr>
          <p:spPr bwMode="auto">
            <a:xfrm>
              <a:off x="4470" y="840"/>
              <a:ext cx="30" cy="32"/>
            </a:xfrm>
            <a:custGeom>
              <a:avLst/>
              <a:gdLst>
                <a:gd name="T0" fmla="*/ 7 w 30"/>
                <a:gd name="T1" fmla="*/ 32 h 32"/>
                <a:gd name="T2" fmla="*/ 12 w 30"/>
                <a:gd name="T3" fmla="*/ 24 h 32"/>
                <a:gd name="T4" fmla="*/ 17 w 30"/>
                <a:gd name="T5" fmla="*/ 20 h 32"/>
                <a:gd name="T6" fmla="*/ 30 w 30"/>
                <a:gd name="T7" fmla="*/ 11 h 32"/>
                <a:gd name="T8" fmla="*/ 26 w 30"/>
                <a:gd name="T9" fmla="*/ 0 h 32"/>
                <a:gd name="T10" fmla="*/ 24 w 30"/>
                <a:gd name="T11" fmla="*/ 0 h 32"/>
                <a:gd name="T12" fmla="*/ 17 w 30"/>
                <a:gd name="T13" fmla="*/ 11 h 32"/>
                <a:gd name="T14" fmla="*/ 13 w 30"/>
                <a:gd name="T15" fmla="*/ 11 h 32"/>
                <a:gd name="T16" fmla="*/ 12 w 30"/>
                <a:gd name="T17" fmla="*/ 1 h 32"/>
                <a:gd name="T18" fmla="*/ 8 w 30"/>
                <a:gd name="T19" fmla="*/ 0 h 32"/>
                <a:gd name="T20" fmla="*/ 5 w 30"/>
                <a:gd name="T21" fmla="*/ 8 h 32"/>
                <a:gd name="T22" fmla="*/ 0 w 30"/>
                <a:gd name="T23" fmla="*/ 25 h 32"/>
                <a:gd name="T24" fmla="*/ 1 w 30"/>
                <a:gd name="T25" fmla="*/ 25 h 32"/>
                <a:gd name="T26" fmla="*/ 1 w 30"/>
                <a:gd name="T27" fmla="*/ 25 h 32"/>
                <a:gd name="T28" fmla="*/ 3 w 30"/>
                <a:gd name="T29" fmla="*/ 26 h 32"/>
                <a:gd name="T30" fmla="*/ 7 w 30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2"/>
                <a:gd name="T50" fmla="*/ 30 w 3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2">
                  <a:moveTo>
                    <a:pt x="7" y="32"/>
                  </a:moveTo>
                  <a:lnTo>
                    <a:pt x="12" y="24"/>
                  </a:lnTo>
                  <a:lnTo>
                    <a:pt x="17" y="20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7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0" name="Freeform 1614"/>
            <p:cNvSpPr>
              <a:spLocks/>
            </p:cNvSpPr>
            <p:nvPr/>
          </p:nvSpPr>
          <p:spPr bwMode="auto">
            <a:xfrm>
              <a:off x="4659" y="844"/>
              <a:ext cx="17" cy="29"/>
            </a:xfrm>
            <a:custGeom>
              <a:avLst/>
              <a:gdLst>
                <a:gd name="T0" fmla="*/ 14 w 17"/>
                <a:gd name="T1" fmla="*/ 25 h 29"/>
                <a:gd name="T2" fmla="*/ 9 w 17"/>
                <a:gd name="T3" fmla="*/ 29 h 29"/>
                <a:gd name="T4" fmla="*/ 4 w 17"/>
                <a:gd name="T5" fmla="*/ 21 h 29"/>
                <a:gd name="T6" fmla="*/ 0 w 17"/>
                <a:gd name="T7" fmla="*/ 8 h 29"/>
                <a:gd name="T8" fmla="*/ 10 w 17"/>
                <a:gd name="T9" fmla="*/ 0 h 29"/>
                <a:gd name="T10" fmla="*/ 17 w 17"/>
                <a:gd name="T11" fmla="*/ 9 h 29"/>
                <a:gd name="T12" fmla="*/ 17 w 17"/>
                <a:gd name="T13" fmla="*/ 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9"/>
                <a:gd name="T23" fmla="*/ 17 w 1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9">
                  <a:moveTo>
                    <a:pt x="14" y="25"/>
                  </a:moveTo>
                  <a:lnTo>
                    <a:pt x="9" y="29"/>
                  </a:lnTo>
                  <a:lnTo>
                    <a:pt x="4" y="21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7" y="9"/>
                  </a:lnTo>
                  <a:lnTo>
                    <a:pt x="17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1" name="Freeform 1615"/>
            <p:cNvSpPr>
              <a:spLocks/>
            </p:cNvSpPr>
            <p:nvPr/>
          </p:nvSpPr>
          <p:spPr bwMode="auto">
            <a:xfrm>
              <a:off x="4736" y="857"/>
              <a:ext cx="16" cy="17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1 h 17"/>
                <a:gd name="T4" fmla="*/ 4 w 16"/>
                <a:gd name="T5" fmla="*/ 8 h 17"/>
                <a:gd name="T6" fmla="*/ 9 w 16"/>
                <a:gd name="T7" fmla="*/ 16 h 17"/>
                <a:gd name="T8" fmla="*/ 16 w 16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0"/>
                  </a:moveTo>
                  <a:lnTo>
                    <a:pt x="0" y="1"/>
                  </a:lnTo>
                  <a:lnTo>
                    <a:pt x="4" y="8"/>
                  </a:lnTo>
                  <a:lnTo>
                    <a:pt x="9" y="16"/>
                  </a:lnTo>
                  <a:lnTo>
                    <a:pt x="16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2" name="Freeform 1616"/>
            <p:cNvSpPr>
              <a:spLocks/>
            </p:cNvSpPr>
            <p:nvPr/>
          </p:nvSpPr>
          <p:spPr bwMode="auto">
            <a:xfrm>
              <a:off x="4767" y="856"/>
              <a:ext cx="17" cy="25"/>
            </a:xfrm>
            <a:custGeom>
              <a:avLst/>
              <a:gdLst>
                <a:gd name="T0" fmla="*/ 16 w 17"/>
                <a:gd name="T1" fmla="*/ 25 h 25"/>
                <a:gd name="T2" fmla="*/ 17 w 17"/>
                <a:gd name="T3" fmla="*/ 25 h 25"/>
                <a:gd name="T4" fmla="*/ 6 w 17"/>
                <a:gd name="T5" fmla="*/ 21 h 25"/>
                <a:gd name="T6" fmla="*/ 3 w 17"/>
                <a:gd name="T7" fmla="*/ 12 h 25"/>
                <a:gd name="T8" fmla="*/ 0 w 17"/>
                <a:gd name="T9" fmla="*/ 0 h 25"/>
                <a:gd name="T10" fmla="*/ 2 w 17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5"/>
                <a:gd name="T20" fmla="*/ 17 w 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5">
                  <a:moveTo>
                    <a:pt x="16" y="25"/>
                  </a:moveTo>
                  <a:lnTo>
                    <a:pt x="17" y="25"/>
                  </a:lnTo>
                  <a:lnTo>
                    <a:pt x="6" y="21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3" name="Freeform 1617"/>
            <p:cNvSpPr>
              <a:spLocks/>
            </p:cNvSpPr>
            <p:nvPr/>
          </p:nvSpPr>
          <p:spPr bwMode="auto">
            <a:xfrm>
              <a:off x="4706" y="843"/>
              <a:ext cx="30" cy="40"/>
            </a:xfrm>
            <a:custGeom>
              <a:avLst/>
              <a:gdLst>
                <a:gd name="T0" fmla="*/ 5 w 30"/>
                <a:gd name="T1" fmla="*/ 40 h 40"/>
                <a:gd name="T2" fmla="*/ 1 w 30"/>
                <a:gd name="T3" fmla="*/ 35 h 40"/>
                <a:gd name="T4" fmla="*/ 1 w 30"/>
                <a:gd name="T5" fmla="*/ 31 h 40"/>
                <a:gd name="T6" fmla="*/ 10 w 30"/>
                <a:gd name="T7" fmla="*/ 32 h 40"/>
                <a:gd name="T8" fmla="*/ 12 w 30"/>
                <a:gd name="T9" fmla="*/ 27 h 40"/>
                <a:gd name="T10" fmla="*/ 0 w 30"/>
                <a:gd name="T11" fmla="*/ 23 h 40"/>
                <a:gd name="T12" fmla="*/ 1 w 30"/>
                <a:gd name="T13" fmla="*/ 12 h 40"/>
                <a:gd name="T14" fmla="*/ 2 w 30"/>
                <a:gd name="T15" fmla="*/ 2 h 40"/>
                <a:gd name="T16" fmla="*/ 9 w 30"/>
                <a:gd name="T17" fmla="*/ 1 h 40"/>
                <a:gd name="T18" fmla="*/ 15 w 30"/>
                <a:gd name="T19" fmla="*/ 0 h 40"/>
                <a:gd name="T20" fmla="*/ 21 w 30"/>
                <a:gd name="T21" fmla="*/ 2 h 40"/>
                <a:gd name="T22" fmla="*/ 27 w 30"/>
                <a:gd name="T23" fmla="*/ 9 h 40"/>
                <a:gd name="T24" fmla="*/ 30 w 30"/>
                <a:gd name="T25" fmla="*/ 14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40"/>
                <a:gd name="T41" fmla="*/ 30 w 3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40">
                  <a:moveTo>
                    <a:pt x="5" y="40"/>
                  </a:moveTo>
                  <a:lnTo>
                    <a:pt x="1" y="35"/>
                  </a:lnTo>
                  <a:lnTo>
                    <a:pt x="1" y="31"/>
                  </a:lnTo>
                  <a:lnTo>
                    <a:pt x="10" y="32"/>
                  </a:lnTo>
                  <a:lnTo>
                    <a:pt x="12" y="27"/>
                  </a:lnTo>
                  <a:lnTo>
                    <a:pt x="0" y="23"/>
                  </a:lnTo>
                  <a:lnTo>
                    <a:pt x="1" y="12"/>
                  </a:lnTo>
                  <a:lnTo>
                    <a:pt x="2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7" y="9"/>
                  </a:lnTo>
                  <a:lnTo>
                    <a:pt x="30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4" name="Freeform 1618"/>
            <p:cNvSpPr>
              <a:spLocks/>
            </p:cNvSpPr>
            <p:nvPr/>
          </p:nvSpPr>
          <p:spPr bwMode="auto">
            <a:xfrm>
              <a:off x="4554" y="862"/>
              <a:ext cx="27" cy="28"/>
            </a:xfrm>
            <a:custGeom>
              <a:avLst/>
              <a:gdLst>
                <a:gd name="T0" fmla="*/ 0 w 27"/>
                <a:gd name="T1" fmla="*/ 28 h 28"/>
                <a:gd name="T2" fmla="*/ 2 w 27"/>
                <a:gd name="T3" fmla="*/ 23 h 28"/>
                <a:gd name="T4" fmla="*/ 9 w 27"/>
                <a:gd name="T5" fmla="*/ 20 h 28"/>
                <a:gd name="T6" fmla="*/ 21 w 27"/>
                <a:gd name="T7" fmla="*/ 0 h 28"/>
                <a:gd name="T8" fmla="*/ 27 w 27"/>
                <a:gd name="T9" fmla="*/ 7 h 28"/>
                <a:gd name="T10" fmla="*/ 19 w 27"/>
                <a:gd name="T11" fmla="*/ 23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8"/>
                <a:gd name="T20" fmla="*/ 27 w 2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8">
                  <a:moveTo>
                    <a:pt x="0" y="28"/>
                  </a:moveTo>
                  <a:lnTo>
                    <a:pt x="2" y="23"/>
                  </a:lnTo>
                  <a:lnTo>
                    <a:pt x="9" y="20"/>
                  </a:lnTo>
                  <a:lnTo>
                    <a:pt x="21" y="0"/>
                  </a:lnTo>
                  <a:lnTo>
                    <a:pt x="27" y="7"/>
                  </a:lnTo>
                  <a:lnTo>
                    <a:pt x="19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5" name="Freeform 1619"/>
            <p:cNvSpPr>
              <a:spLocks/>
            </p:cNvSpPr>
            <p:nvPr/>
          </p:nvSpPr>
          <p:spPr bwMode="auto">
            <a:xfrm>
              <a:off x="4543" y="858"/>
              <a:ext cx="24" cy="33"/>
            </a:xfrm>
            <a:custGeom>
              <a:avLst/>
              <a:gdLst>
                <a:gd name="T0" fmla="*/ 0 w 24"/>
                <a:gd name="T1" fmla="*/ 33 h 33"/>
                <a:gd name="T2" fmla="*/ 8 w 24"/>
                <a:gd name="T3" fmla="*/ 20 h 33"/>
                <a:gd name="T4" fmla="*/ 19 w 24"/>
                <a:gd name="T5" fmla="*/ 16 h 33"/>
                <a:gd name="T6" fmla="*/ 24 w 24"/>
                <a:gd name="T7" fmla="*/ 12 h 33"/>
                <a:gd name="T8" fmla="*/ 23 w 24"/>
                <a:gd name="T9" fmla="*/ 4 h 33"/>
                <a:gd name="T10" fmla="*/ 20 w 2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3"/>
                <a:gd name="T20" fmla="*/ 24 w 2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3">
                  <a:moveTo>
                    <a:pt x="0" y="33"/>
                  </a:moveTo>
                  <a:lnTo>
                    <a:pt x="8" y="20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23" y="4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6" name="Freeform 1620"/>
            <p:cNvSpPr>
              <a:spLocks/>
            </p:cNvSpPr>
            <p:nvPr/>
          </p:nvSpPr>
          <p:spPr bwMode="auto">
            <a:xfrm>
              <a:off x="4672" y="875"/>
              <a:ext cx="6" cy="21"/>
            </a:xfrm>
            <a:custGeom>
              <a:avLst/>
              <a:gdLst>
                <a:gd name="T0" fmla="*/ 0 w 6"/>
                <a:gd name="T1" fmla="*/ 21 h 21"/>
                <a:gd name="T2" fmla="*/ 0 w 6"/>
                <a:gd name="T3" fmla="*/ 12 h 21"/>
                <a:gd name="T4" fmla="*/ 1 w 6"/>
                <a:gd name="T5" fmla="*/ 7 h 21"/>
                <a:gd name="T6" fmla="*/ 4 w 6"/>
                <a:gd name="T7" fmla="*/ 2 h 21"/>
                <a:gd name="T8" fmla="*/ 6 w 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1"/>
                <a:gd name="T17" fmla="*/ 6 w 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1">
                  <a:moveTo>
                    <a:pt x="0" y="21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7" name="Line 1621"/>
            <p:cNvSpPr>
              <a:spLocks noChangeShapeType="1"/>
            </p:cNvSpPr>
            <p:nvPr/>
          </p:nvSpPr>
          <p:spPr bwMode="auto">
            <a:xfrm flipV="1">
              <a:off x="4672" y="896"/>
              <a:ext cx="1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8" name="Freeform 1622"/>
            <p:cNvSpPr>
              <a:spLocks/>
            </p:cNvSpPr>
            <p:nvPr/>
          </p:nvSpPr>
          <p:spPr bwMode="auto">
            <a:xfrm>
              <a:off x="4707" y="883"/>
              <a:ext cx="4" cy="15"/>
            </a:xfrm>
            <a:custGeom>
              <a:avLst/>
              <a:gdLst>
                <a:gd name="T0" fmla="*/ 0 w 4"/>
                <a:gd name="T1" fmla="*/ 15 h 15"/>
                <a:gd name="T2" fmla="*/ 1 w 4"/>
                <a:gd name="T3" fmla="*/ 15 h 15"/>
                <a:gd name="T4" fmla="*/ 3 w 4"/>
                <a:gd name="T5" fmla="*/ 6 h 15"/>
                <a:gd name="T6" fmla="*/ 4 w 4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5"/>
                <a:gd name="T14" fmla="*/ 4 w 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5">
                  <a:moveTo>
                    <a:pt x="0" y="15"/>
                  </a:moveTo>
                  <a:lnTo>
                    <a:pt x="1" y="15"/>
                  </a:lnTo>
                  <a:lnTo>
                    <a:pt x="3" y="6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9" name="Freeform 1623"/>
            <p:cNvSpPr>
              <a:spLocks/>
            </p:cNvSpPr>
            <p:nvPr/>
          </p:nvSpPr>
          <p:spPr bwMode="auto">
            <a:xfrm>
              <a:off x="4771" y="881"/>
              <a:ext cx="20" cy="18"/>
            </a:xfrm>
            <a:custGeom>
              <a:avLst/>
              <a:gdLst>
                <a:gd name="T0" fmla="*/ 20 w 20"/>
                <a:gd name="T1" fmla="*/ 18 h 18"/>
                <a:gd name="T2" fmla="*/ 7 w 20"/>
                <a:gd name="T3" fmla="*/ 8 h 18"/>
                <a:gd name="T4" fmla="*/ 2 w 20"/>
                <a:gd name="T5" fmla="*/ 4 h 18"/>
                <a:gd name="T6" fmla="*/ 2 w 20"/>
                <a:gd name="T7" fmla="*/ 4 h 18"/>
                <a:gd name="T8" fmla="*/ 0 w 20"/>
                <a:gd name="T9" fmla="*/ 4 h 18"/>
                <a:gd name="T10" fmla="*/ 2 w 20"/>
                <a:gd name="T11" fmla="*/ 2 h 18"/>
                <a:gd name="T12" fmla="*/ 8 w 20"/>
                <a:gd name="T13" fmla="*/ 2 h 18"/>
                <a:gd name="T14" fmla="*/ 12 w 20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8"/>
                <a:gd name="T26" fmla="*/ 20 w 2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8">
                  <a:moveTo>
                    <a:pt x="20" y="18"/>
                  </a:moveTo>
                  <a:lnTo>
                    <a:pt x="7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0" name="Freeform 1624"/>
            <p:cNvSpPr>
              <a:spLocks/>
            </p:cNvSpPr>
            <p:nvPr/>
          </p:nvSpPr>
          <p:spPr bwMode="auto">
            <a:xfrm>
              <a:off x="4677" y="864"/>
              <a:ext cx="17" cy="35"/>
            </a:xfrm>
            <a:custGeom>
              <a:avLst/>
              <a:gdLst>
                <a:gd name="T0" fmla="*/ 1 w 17"/>
                <a:gd name="T1" fmla="*/ 11 h 35"/>
                <a:gd name="T2" fmla="*/ 5 w 17"/>
                <a:gd name="T3" fmla="*/ 8 h 35"/>
                <a:gd name="T4" fmla="*/ 13 w 17"/>
                <a:gd name="T5" fmla="*/ 1 h 35"/>
                <a:gd name="T6" fmla="*/ 17 w 17"/>
                <a:gd name="T7" fmla="*/ 0 h 35"/>
                <a:gd name="T8" fmla="*/ 16 w 17"/>
                <a:gd name="T9" fmla="*/ 5 h 35"/>
                <a:gd name="T10" fmla="*/ 12 w 17"/>
                <a:gd name="T11" fmla="*/ 11 h 35"/>
                <a:gd name="T12" fmla="*/ 10 w 17"/>
                <a:gd name="T13" fmla="*/ 13 h 35"/>
                <a:gd name="T14" fmla="*/ 6 w 17"/>
                <a:gd name="T15" fmla="*/ 18 h 35"/>
                <a:gd name="T16" fmla="*/ 0 w 17"/>
                <a:gd name="T17" fmla="*/ 26 h 35"/>
                <a:gd name="T18" fmla="*/ 3 w 17"/>
                <a:gd name="T19" fmla="*/ 28 h 35"/>
                <a:gd name="T20" fmla="*/ 9 w 17"/>
                <a:gd name="T21" fmla="*/ 28 h 35"/>
                <a:gd name="T22" fmla="*/ 6 w 17"/>
                <a:gd name="T23" fmla="*/ 34 h 35"/>
                <a:gd name="T24" fmla="*/ 6 w 17"/>
                <a:gd name="T25" fmla="*/ 35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" y="11"/>
                  </a:moveTo>
                  <a:lnTo>
                    <a:pt x="5" y="8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6" y="5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6" y="18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6" y="34"/>
                  </a:lnTo>
                  <a:lnTo>
                    <a:pt x="6" y="3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1" name="Freeform 1625"/>
            <p:cNvSpPr>
              <a:spLocks/>
            </p:cNvSpPr>
            <p:nvPr/>
          </p:nvSpPr>
          <p:spPr bwMode="auto">
            <a:xfrm>
              <a:off x="4602" y="875"/>
              <a:ext cx="9" cy="29"/>
            </a:xfrm>
            <a:custGeom>
              <a:avLst/>
              <a:gdLst>
                <a:gd name="T0" fmla="*/ 0 w 9"/>
                <a:gd name="T1" fmla="*/ 29 h 29"/>
                <a:gd name="T2" fmla="*/ 4 w 9"/>
                <a:gd name="T3" fmla="*/ 16 h 29"/>
                <a:gd name="T4" fmla="*/ 6 w 9"/>
                <a:gd name="T5" fmla="*/ 7 h 29"/>
                <a:gd name="T6" fmla="*/ 8 w 9"/>
                <a:gd name="T7" fmla="*/ 2 h 29"/>
                <a:gd name="T8" fmla="*/ 8 w 9"/>
                <a:gd name="T9" fmla="*/ 0 h 29"/>
                <a:gd name="T10" fmla="*/ 9 w 9"/>
                <a:gd name="T11" fmla="*/ 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0" y="29"/>
                  </a:moveTo>
                  <a:lnTo>
                    <a:pt x="4" y="16"/>
                  </a:lnTo>
                  <a:lnTo>
                    <a:pt x="6" y="7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2" name="Freeform 1626"/>
            <p:cNvSpPr>
              <a:spLocks/>
            </p:cNvSpPr>
            <p:nvPr/>
          </p:nvSpPr>
          <p:spPr bwMode="auto">
            <a:xfrm>
              <a:off x="4788" y="899"/>
              <a:ext cx="8" cy="7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3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3" name="Freeform 1627"/>
            <p:cNvSpPr>
              <a:spLocks/>
            </p:cNvSpPr>
            <p:nvPr/>
          </p:nvSpPr>
          <p:spPr bwMode="auto">
            <a:xfrm>
              <a:off x="4478" y="861"/>
              <a:ext cx="31" cy="46"/>
            </a:xfrm>
            <a:custGeom>
              <a:avLst/>
              <a:gdLst>
                <a:gd name="T0" fmla="*/ 31 w 31"/>
                <a:gd name="T1" fmla="*/ 0 h 46"/>
                <a:gd name="T2" fmla="*/ 17 w 31"/>
                <a:gd name="T3" fmla="*/ 0 h 46"/>
                <a:gd name="T4" fmla="*/ 12 w 31"/>
                <a:gd name="T5" fmla="*/ 8 h 46"/>
                <a:gd name="T6" fmla="*/ 10 w 31"/>
                <a:gd name="T7" fmla="*/ 11 h 46"/>
                <a:gd name="T8" fmla="*/ 18 w 31"/>
                <a:gd name="T9" fmla="*/ 14 h 46"/>
                <a:gd name="T10" fmla="*/ 13 w 31"/>
                <a:gd name="T11" fmla="*/ 22 h 46"/>
                <a:gd name="T12" fmla="*/ 2 w 31"/>
                <a:gd name="T13" fmla="*/ 20 h 46"/>
                <a:gd name="T14" fmla="*/ 0 w 31"/>
                <a:gd name="T15" fmla="*/ 29 h 46"/>
                <a:gd name="T16" fmla="*/ 13 w 31"/>
                <a:gd name="T17" fmla="*/ 31 h 46"/>
                <a:gd name="T18" fmla="*/ 29 w 31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46"/>
                <a:gd name="T32" fmla="*/ 31 w 31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46">
                  <a:moveTo>
                    <a:pt x="31" y="0"/>
                  </a:moveTo>
                  <a:lnTo>
                    <a:pt x="17" y="0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18" y="14"/>
                  </a:lnTo>
                  <a:lnTo>
                    <a:pt x="13" y="2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13" y="31"/>
                  </a:lnTo>
                  <a:lnTo>
                    <a:pt x="29" y="4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4" name="Freeform 1628"/>
            <p:cNvSpPr>
              <a:spLocks/>
            </p:cNvSpPr>
            <p:nvPr/>
          </p:nvSpPr>
          <p:spPr bwMode="auto">
            <a:xfrm>
              <a:off x="4549" y="885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23 w 24"/>
                <a:gd name="T3" fmla="*/ 1 h 23"/>
                <a:gd name="T4" fmla="*/ 23 w 24"/>
                <a:gd name="T5" fmla="*/ 7 h 23"/>
                <a:gd name="T6" fmla="*/ 23 w 24"/>
                <a:gd name="T7" fmla="*/ 14 h 23"/>
                <a:gd name="T8" fmla="*/ 0 w 24"/>
                <a:gd name="T9" fmla="*/ 23 h 23"/>
                <a:gd name="T10" fmla="*/ 0 w 24"/>
                <a:gd name="T11" fmla="*/ 19 h 23"/>
                <a:gd name="T12" fmla="*/ 2 w 24"/>
                <a:gd name="T13" fmla="*/ 11 h 23"/>
                <a:gd name="T14" fmla="*/ 5 w 24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3"/>
                <a:gd name="T26" fmla="*/ 24 w 2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3">
                  <a:moveTo>
                    <a:pt x="24" y="0"/>
                  </a:moveTo>
                  <a:lnTo>
                    <a:pt x="23" y="1"/>
                  </a:lnTo>
                  <a:lnTo>
                    <a:pt x="23" y="7"/>
                  </a:lnTo>
                  <a:lnTo>
                    <a:pt x="23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5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5" name="Freeform 1629"/>
            <p:cNvSpPr>
              <a:spLocks/>
            </p:cNvSpPr>
            <p:nvPr/>
          </p:nvSpPr>
          <p:spPr bwMode="auto">
            <a:xfrm>
              <a:off x="4665" y="898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4 w 7"/>
                <a:gd name="T3" fmla="*/ 6 h 10"/>
                <a:gd name="T4" fmla="*/ 7 w 7"/>
                <a:gd name="T5" fmla="*/ 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0" y="10"/>
                  </a:moveTo>
                  <a:lnTo>
                    <a:pt x="4" y="6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6" name="Freeform 1630"/>
            <p:cNvSpPr>
              <a:spLocks/>
            </p:cNvSpPr>
            <p:nvPr/>
          </p:nvSpPr>
          <p:spPr bwMode="auto">
            <a:xfrm>
              <a:off x="4645" y="879"/>
              <a:ext cx="19" cy="31"/>
            </a:xfrm>
            <a:custGeom>
              <a:avLst/>
              <a:gdLst>
                <a:gd name="T0" fmla="*/ 2 w 19"/>
                <a:gd name="T1" fmla="*/ 31 h 31"/>
                <a:gd name="T2" fmla="*/ 0 w 19"/>
                <a:gd name="T3" fmla="*/ 21 h 31"/>
                <a:gd name="T4" fmla="*/ 3 w 19"/>
                <a:gd name="T5" fmla="*/ 12 h 31"/>
                <a:gd name="T6" fmla="*/ 4 w 19"/>
                <a:gd name="T7" fmla="*/ 3 h 31"/>
                <a:gd name="T8" fmla="*/ 16 w 19"/>
                <a:gd name="T9" fmla="*/ 0 h 31"/>
                <a:gd name="T10" fmla="*/ 19 w 19"/>
                <a:gd name="T11" fmla="*/ 3 h 31"/>
                <a:gd name="T12" fmla="*/ 14 w 19"/>
                <a:gd name="T13" fmla="*/ 11 h 31"/>
                <a:gd name="T14" fmla="*/ 18 w 19"/>
                <a:gd name="T15" fmla="*/ 20 h 31"/>
                <a:gd name="T16" fmla="*/ 19 w 19"/>
                <a:gd name="T17" fmla="*/ 23 h 31"/>
                <a:gd name="T18" fmla="*/ 2 w 19"/>
                <a:gd name="T19" fmla="*/ 3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1"/>
                <a:gd name="T32" fmla="*/ 19 w 19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1">
                  <a:moveTo>
                    <a:pt x="2" y="31"/>
                  </a:moveTo>
                  <a:lnTo>
                    <a:pt x="0" y="21"/>
                  </a:lnTo>
                  <a:lnTo>
                    <a:pt x="3" y="12"/>
                  </a:lnTo>
                  <a:lnTo>
                    <a:pt x="4" y="3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18" y="20"/>
                  </a:lnTo>
                  <a:lnTo>
                    <a:pt x="19" y="23"/>
                  </a:lnTo>
                  <a:lnTo>
                    <a:pt x="2" y="3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7" name="Freeform 1631"/>
            <p:cNvSpPr>
              <a:spLocks/>
            </p:cNvSpPr>
            <p:nvPr/>
          </p:nvSpPr>
          <p:spPr bwMode="auto">
            <a:xfrm>
              <a:off x="4683" y="899"/>
              <a:ext cx="7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5 h 12"/>
                <a:gd name="T4" fmla="*/ 7 w 7"/>
                <a:gd name="T5" fmla="*/ 12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0"/>
                  </a:moveTo>
                  <a:lnTo>
                    <a:pt x="3" y="5"/>
                  </a:lnTo>
                  <a:lnTo>
                    <a:pt x="7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8" name="Freeform 1632"/>
            <p:cNvSpPr>
              <a:spLocks/>
            </p:cNvSpPr>
            <p:nvPr/>
          </p:nvSpPr>
          <p:spPr bwMode="auto">
            <a:xfrm>
              <a:off x="4690" y="882"/>
              <a:ext cx="17" cy="29"/>
            </a:xfrm>
            <a:custGeom>
              <a:avLst/>
              <a:gdLst>
                <a:gd name="T0" fmla="*/ 0 w 17"/>
                <a:gd name="T1" fmla="*/ 29 h 29"/>
                <a:gd name="T2" fmla="*/ 0 w 17"/>
                <a:gd name="T3" fmla="*/ 29 h 29"/>
                <a:gd name="T4" fmla="*/ 3 w 17"/>
                <a:gd name="T5" fmla="*/ 26 h 29"/>
                <a:gd name="T6" fmla="*/ 7 w 17"/>
                <a:gd name="T7" fmla="*/ 24 h 29"/>
                <a:gd name="T8" fmla="*/ 1 w 17"/>
                <a:gd name="T9" fmla="*/ 18 h 29"/>
                <a:gd name="T10" fmla="*/ 5 w 17"/>
                <a:gd name="T11" fmla="*/ 12 h 29"/>
                <a:gd name="T12" fmla="*/ 4 w 17"/>
                <a:gd name="T13" fmla="*/ 4 h 29"/>
                <a:gd name="T14" fmla="*/ 8 w 17"/>
                <a:gd name="T15" fmla="*/ 0 h 29"/>
                <a:gd name="T16" fmla="*/ 17 w 17"/>
                <a:gd name="T17" fmla="*/ 3 h 29"/>
                <a:gd name="T18" fmla="*/ 13 w 17"/>
                <a:gd name="T19" fmla="*/ 12 h 29"/>
                <a:gd name="T20" fmla="*/ 13 w 17"/>
                <a:gd name="T21" fmla="*/ 18 h 29"/>
                <a:gd name="T22" fmla="*/ 17 w 17"/>
                <a:gd name="T23" fmla="*/ 16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9"/>
                <a:gd name="T38" fmla="*/ 17 w 17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9">
                  <a:moveTo>
                    <a:pt x="0" y="29"/>
                  </a:moveTo>
                  <a:lnTo>
                    <a:pt x="0" y="29"/>
                  </a:lnTo>
                  <a:lnTo>
                    <a:pt x="3" y="26"/>
                  </a:lnTo>
                  <a:lnTo>
                    <a:pt x="7" y="24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4" y="4"/>
                  </a:lnTo>
                  <a:lnTo>
                    <a:pt x="8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17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39" name="Freeform 1633"/>
            <p:cNvSpPr>
              <a:spLocks/>
            </p:cNvSpPr>
            <p:nvPr/>
          </p:nvSpPr>
          <p:spPr bwMode="auto">
            <a:xfrm>
              <a:off x="4752" y="874"/>
              <a:ext cx="44" cy="38"/>
            </a:xfrm>
            <a:custGeom>
              <a:avLst/>
              <a:gdLst>
                <a:gd name="T0" fmla="*/ 0 w 44"/>
                <a:gd name="T1" fmla="*/ 0 h 38"/>
                <a:gd name="T2" fmla="*/ 6 w 44"/>
                <a:gd name="T3" fmla="*/ 1 h 38"/>
                <a:gd name="T4" fmla="*/ 14 w 44"/>
                <a:gd name="T5" fmla="*/ 11 h 38"/>
                <a:gd name="T6" fmla="*/ 15 w 44"/>
                <a:gd name="T7" fmla="*/ 12 h 38"/>
                <a:gd name="T8" fmla="*/ 22 w 44"/>
                <a:gd name="T9" fmla="*/ 21 h 38"/>
                <a:gd name="T10" fmla="*/ 31 w 44"/>
                <a:gd name="T11" fmla="*/ 33 h 38"/>
                <a:gd name="T12" fmla="*/ 35 w 44"/>
                <a:gd name="T13" fmla="*/ 36 h 38"/>
                <a:gd name="T14" fmla="*/ 30 w 44"/>
                <a:gd name="T15" fmla="*/ 37 h 38"/>
                <a:gd name="T16" fmla="*/ 39 w 44"/>
                <a:gd name="T17" fmla="*/ 38 h 38"/>
                <a:gd name="T18" fmla="*/ 43 w 44"/>
                <a:gd name="T19" fmla="*/ 37 h 38"/>
                <a:gd name="T20" fmla="*/ 44 w 44"/>
                <a:gd name="T21" fmla="*/ 3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8"/>
                <a:gd name="T35" fmla="*/ 44 w 44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8">
                  <a:moveTo>
                    <a:pt x="0" y="0"/>
                  </a:moveTo>
                  <a:lnTo>
                    <a:pt x="6" y="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22" y="21"/>
                  </a:lnTo>
                  <a:lnTo>
                    <a:pt x="31" y="33"/>
                  </a:lnTo>
                  <a:lnTo>
                    <a:pt x="35" y="36"/>
                  </a:lnTo>
                  <a:lnTo>
                    <a:pt x="30" y="37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4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0" name="Freeform 1634"/>
            <p:cNvSpPr>
              <a:spLocks/>
            </p:cNvSpPr>
            <p:nvPr/>
          </p:nvSpPr>
          <p:spPr bwMode="auto">
            <a:xfrm>
              <a:off x="4507" y="907"/>
              <a:ext cx="28" cy="10"/>
            </a:xfrm>
            <a:custGeom>
              <a:avLst/>
              <a:gdLst>
                <a:gd name="T0" fmla="*/ 0 w 28"/>
                <a:gd name="T1" fmla="*/ 0 h 10"/>
                <a:gd name="T2" fmla="*/ 10 w 28"/>
                <a:gd name="T3" fmla="*/ 10 h 10"/>
                <a:gd name="T4" fmla="*/ 27 w 28"/>
                <a:gd name="T5" fmla="*/ 8 h 10"/>
                <a:gd name="T6" fmla="*/ 28 w 28"/>
                <a:gd name="T7" fmla="*/ 4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"/>
                <a:gd name="T14" fmla="*/ 28 w 2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">
                  <a:moveTo>
                    <a:pt x="0" y="0"/>
                  </a:moveTo>
                  <a:lnTo>
                    <a:pt x="10" y="10"/>
                  </a:lnTo>
                  <a:lnTo>
                    <a:pt x="27" y="8"/>
                  </a:lnTo>
                  <a:lnTo>
                    <a:pt x="28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1" name="Freeform 1635"/>
            <p:cNvSpPr>
              <a:spLocks/>
            </p:cNvSpPr>
            <p:nvPr/>
          </p:nvSpPr>
          <p:spPr bwMode="auto">
            <a:xfrm>
              <a:off x="4600" y="904"/>
              <a:ext cx="2" cy="13"/>
            </a:xfrm>
            <a:custGeom>
              <a:avLst/>
              <a:gdLst>
                <a:gd name="T0" fmla="*/ 0 w 2"/>
                <a:gd name="T1" fmla="*/ 13 h 13"/>
                <a:gd name="T2" fmla="*/ 1 w 2"/>
                <a:gd name="T3" fmla="*/ 13 h 13"/>
                <a:gd name="T4" fmla="*/ 2 w 2"/>
                <a:gd name="T5" fmla="*/ 0 h 13"/>
                <a:gd name="T6" fmla="*/ 2 w 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3"/>
                <a:gd name="T14" fmla="*/ 2 w 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3">
                  <a:moveTo>
                    <a:pt x="0" y="13"/>
                  </a:moveTo>
                  <a:lnTo>
                    <a:pt x="1" y="13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2" name="Freeform 1636"/>
            <p:cNvSpPr>
              <a:spLocks/>
            </p:cNvSpPr>
            <p:nvPr/>
          </p:nvSpPr>
          <p:spPr bwMode="auto">
            <a:xfrm>
              <a:off x="4490" y="913"/>
              <a:ext cx="18" cy="8"/>
            </a:xfrm>
            <a:custGeom>
              <a:avLst/>
              <a:gdLst>
                <a:gd name="T0" fmla="*/ 18 w 18"/>
                <a:gd name="T1" fmla="*/ 8 h 8"/>
                <a:gd name="T2" fmla="*/ 15 w 18"/>
                <a:gd name="T3" fmla="*/ 4 h 8"/>
                <a:gd name="T4" fmla="*/ 0 w 18"/>
                <a:gd name="T5" fmla="*/ 0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18" y="8"/>
                  </a:moveTo>
                  <a:lnTo>
                    <a:pt x="1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3" name="Freeform 1637"/>
            <p:cNvSpPr>
              <a:spLocks/>
            </p:cNvSpPr>
            <p:nvPr/>
          </p:nvSpPr>
          <p:spPr bwMode="auto">
            <a:xfrm>
              <a:off x="4567" y="911"/>
              <a:ext cx="9" cy="17"/>
            </a:xfrm>
            <a:custGeom>
              <a:avLst/>
              <a:gdLst>
                <a:gd name="T0" fmla="*/ 0 w 9"/>
                <a:gd name="T1" fmla="*/ 2 h 17"/>
                <a:gd name="T2" fmla="*/ 4 w 9"/>
                <a:gd name="T3" fmla="*/ 0 h 17"/>
                <a:gd name="T4" fmla="*/ 9 w 9"/>
                <a:gd name="T5" fmla="*/ 6 h 17"/>
                <a:gd name="T6" fmla="*/ 6 w 9"/>
                <a:gd name="T7" fmla="*/ 14 h 17"/>
                <a:gd name="T8" fmla="*/ 6 w 9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7"/>
                <a:gd name="T17" fmla="*/ 9 w 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7">
                  <a:moveTo>
                    <a:pt x="0" y="2"/>
                  </a:moveTo>
                  <a:lnTo>
                    <a:pt x="4" y="0"/>
                  </a:lnTo>
                  <a:lnTo>
                    <a:pt x="9" y="6"/>
                  </a:lnTo>
                  <a:lnTo>
                    <a:pt x="6" y="14"/>
                  </a:lnTo>
                  <a:lnTo>
                    <a:pt x="6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4" name="Freeform 1638"/>
            <p:cNvSpPr>
              <a:spLocks/>
            </p:cNvSpPr>
            <p:nvPr/>
          </p:nvSpPr>
          <p:spPr bwMode="auto">
            <a:xfrm>
              <a:off x="4475" y="902"/>
              <a:ext cx="15" cy="27"/>
            </a:xfrm>
            <a:custGeom>
              <a:avLst/>
              <a:gdLst>
                <a:gd name="T0" fmla="*/ 15 w 15"/>
                <a:gd name="T1" fmla="*/ 11 h 27"/>
                <a:gd name="T2" fmla="*/ 15 w 15"/>
                <a:gd name="T3" fmla="*/ 11 h 27"/>
                <a:gd name="T4" fmla="*/ 12 w 15"/>
                <a:gd name="T5" fmla="*/ 0 h 27"/>
                <a:gd name="T6" fmla="*/ 0 w 15"/>
                <a:gd name="T7" fmla="*/ 2 h 27"/>
                <a:gd name="T8" fmla="*/ 0 w 15"/>
                <a:gd name="T9" fmla="*/ 10 h 27"/>
                <a:gd name="T10" fmla="*/ 8 w 15"/>
                <a:gd name="T11" fmla="*/ 17 h 27"/>
                <a:gd name="T12" fmla="*/ 7 w 15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7"/>
                <a:gd name="T23" fmla="*/ 15 w 1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7">
                  <a:moveTo>
                    <a:pt x="15" y="11"/>
                  </a:moveTo>
                  <a:lnTo>
                    <a:pt x="15" y="1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7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5" name="Line 1639"/>
            <p:cNvSpPr>
              <a:spLocks noChangeShapeType="1"/>
            </p:cNvSpPr>
            <p:nvPr/>
          </p:nvSpPr>
          <p:spPr bwMode="auto">
            <a:xfrm flipH="1" flipV="1">
              <a:off x="4508" y="921"/>
              <a:ext cx="4" cy="8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6" name="Freeform 1640"/>
            <p:cNvSpPr>
              <a:spLocks/>
            </p:cNvSpPr>
            <p:nvPr/>
          </p:nvSpPr>
          <p:spPr bwMode="auto">
            <a:xfrm>
              <a:off x="4572" y="928"/>
              <a:ext cx="1" cy="10"/>
            </a:xfrm>
            <a:custGeom>
              <a:avLst/>
              <a:gdLst>
                <a:gd name="T0" fmla="*/ 1 w 1"/>
                <a:gd name="T1" fmla="*/ 0 h 10"/>
                <a:gd name="T2" fmla="*/ 1 w 1"/>
                <a:gd name="T3" fmla="*/ 2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1" y="0"/>
                  </a:moveTo>
                  <a:lnTo>
                    <a:pt x="1" y="2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7" name="Freeform 1641"/>
            <p:cNvSpPr>
              <a:spLocks/>
            </p:cNvSpPr>
            <p:nvPr/>
          </p:nvSpPr>
          <p:spPr bwMode="auto">
            <a:xfrm>
              <a:off x="4611" y="865"/>
              <a:ext cx="24" cy="79"/>
            </a:xfrm>
            <a:custGeom>
              <a:avLst/>
              <a:gdLst>
                <a:gd name="T0" fmla="*/ 0 w 24"/>
                <a:gd name="T1" fmla="*/ 14 h 79"/>
                <a:gd name="T2" fmla="*/ 4 w 24"/>
                <a:gd name="T3" fmla="*/ 13 h 79"/>
                <a:gd name="T4" fmla="*/ 8 w 24"/>
                <a:gd name="T5" fmla="*/ 3 h 79"/>
                <a:gd name="T6" fmla="*/ 11 w 24"/>
                <a:gd name="T7" fmla="*/ 0 h 79"/>
                <a:gd name="T8" fmla="*/ 16 w 24"/>
                <a:gd name="T9" fmla="*/ 7 h 79"/>
                <a:gd name="T10" fmla="*/ 21 w 24"/>
                <a:gd name="T11" fmla="*/ 16 h 79"/>
                <a:gd name="T12" fmla="*/ 24 w 24"/>
                <a:gd name="T13" fmla="*/ 25 h 79"/>
                <a:gd name="T14" fmla="*/ 20 w 24"/>
                <a:gd name="T15" fmla="*/ 41 h 79"/>
                <a:gd name="T16" fmla="*/ 19 w 24"/>
                <a:gd name="T17" fmla="*/ 55 h 79"/>
                <a:gd name="T18" fmla="*/ 19 w 24"/>
                <a:gd name="T19" fmla="*/ 59 h 79"/>
                <a:gd name="T20" fmla="*/ 17 w 24"/>
                <a:gd name="T21" fmla="*/ 71 h 79"/>
                <a:gd name="T22" fmla="*/ 16 w 24"/>
                <a:gd name="T23" fmla="*/ 79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79"/>
                <a:gd name="T38" fmla="*/ 24 w 24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79">
                  <a:moveTo>
                    <a:pt x="0" y="14"/>
                  </a:moveTo>
                  <a:lnTo>
                    <a:pt x="4" y="1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7"/>
                  </a:lnTo>
                  <a:lnTo>
                    <a:pt x="21" y="16"/>
                  </a:lnTo>
                  <a:lnTo>
                    <a:pt x="24" y="25"/>
                  </a:lnTo>
                  <a:lnTo>
                    <a:pt x="20" y="41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17" y="71"/>
                  </a:lnTo>
                  <a:lnTo>
                    <a:pt x="16" y="7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8" name="Freeform 1642"/>
            <p:cNvSpPr>
              <a:spLocks/>
            </p:cNvSpPr>
            <p:nvPr/>
          </p:nvSpPr>
          <p:spPr bwMode="auto">
            <a:xfrm>
              <a:off x="4448" y="924"/>
              <a:ext cx="26" cy="20"/>
            </a:xfrm>
            <a:custGeom>
              <a:avLst/>
              <a:gdLst>
                <a:gd name="T0" fmla="*/ 26 w 26"/>
                <a:gd name="T1" fmla="*/ 3 h 20"/>
                <a:gd name="T2" fmla="*/ 26 w 26"/>
                <a:gd name="T3" fmla="*/ 0 h 20"/>
                <a:gd name="T4" fmla="*/ 19 w 26"/>
                <a:gd name="T5" fmla="*/ 0 h 20"/>
                <a:gd name="T6" fmla="*/ 15 w 26"/>
                <a:gd name="T7" fmla="*/ 5 h 20"/>
                <a:gd name="T8" fmla="*/ 0 w 26"/>
                <a:gd name="T9" fmla="*/ 4 h 20"/>
                <a:gd name="T10" fmla="*/ 0 w 26"/>
                <a:gd name="T11" fmla="*/ 18 h 20"/>
                <a:gd name="T12" fmla="*/ 21 w 26"/>
                <a:gd name="T13" fmla="*/ 18 h 20"/>
                <a:gd name="T14" fmla="*/ 21 w 26"/>
                <a:gd name="T15" fmla="*/ 2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0"/>
                <a:gd name="T26" fmla="*/ 26 w 26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0">
                  <a:moveTo>
                    <a:pt x="26" y="3"/>
                  </a:moveTo>
                  <a:lnTo>
                    <a:pt x="26" y="0"/>
                  </a:lnTo>
                  <a:lnTo>
                    <a:pt x="19" y="0"/>
                  </a:lnTo>
                  <a:lnTo>
                    <a:pt x="15" y="5"/>
                  </a:lnTo>
                  <a:lnTo>
                    <a:pt x="0" y="4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1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49" name="Freeform 1643"/>
            <p:cNvSpPr>
              <a:spLocks/>
            </p:cNvSpPr>
            <p:nvPr/>
          </p:nvSpPr>
          <p:spPr bwMode="auto">
            <a:xfrm>
              <a:off x="4644" y="908"/>
              <a:ext cx="21" cy="39"/>
            </a:xfrm>
            <a:custGeom>
              <a:avLst/>
              <a:gdLst>
                <a:gd name="T0" fmla="*/ 4 w 21"/>
                <a:gd name="T1" fmla="*/ 39 h 39"/>
                <a:gd name="T2" fmla="*/ 4 w 21"/>
                <a:gd name="T3" fmla="*/ 37 h 39"/>
                <a:gd name="T4" fmla="*/ 4 w 21"/>
                <a:gd name="T5" fmla="*/ 34 h 39"/>
                <a:gd name="T6" fmla="*/ 4 w 21"/>
                <a:gd name="T7" fmla="*/ 32 h 39"/>
                <a:gd name="T8" fmla="*/ 5 w 21"/>
                <a:gd name="T9" fmla="*/ 25 h 39"/>
                <a:gd name="T10" fmla="*/ 4 w 21"/>
                <a:gd name="T11" fmla="*/ 16 h 39"/>
                <a:gd name="T12" fmla="*/ 0 w 21"/>
                <a:gd name="T13" fmla="*/ 12 h 39"/>
                <a:gd name="T14" fmla="*/ 0 w 21"/>
                <a:gd name="T15" fmla="*/ 12 h 39"/>
                <a:gd name="T16" fmla="*/ 0 w 21"/>
                <a:gd name="T17" fmla="*/ 11 h 39"/>
                <a:gd name="T18" fmla="*/ 3 w 21"/>
                <a:gd name="T19" fmla="*/ 9 h 39"/>
                <a:gd name="T20" fmla="*/ 7 w 21"/>
                <a:gd name="T21" fmla="*/ 8 h 39"/>
                <a:gd name="T22" fmla="*/ 17 w 21"/>
                <a:gd name="T23" fmla="*/ 3 h 39"/>
                <a:gd name="T24" fmla="*/ 21 w 21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39"/>
                <a:gd name="T41" fmla="*/ 21 w 21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39">
                  <a:moveTo>
                    <a:pt x="4" y="39"/>
                  </a:moveTo>
                  <a:lnTo>
                    <a:pt x="4" y="37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5" y="25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9"/>
                  </a:lnTo>
                  <a:lnTo>
                    <a:pt x="7" y="8"/>
                  </a:lnTo>
                  <a:lnTo>
                    <a:pt x="17" y="3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0" name="Freeform 1644"/>
            <p:cNvSpPr>
              <a:spLocks/>
            </p:cNvSpPr>
            <p:nvPr/>
          </p:nvSpPr>
          <p:spPr bwMode="auto">
            <a:xfrm>
              <a:off x="4474" y="927"/>
              <a:ext cx="8" cy="22"/>
            </a:xfrm>
            <a:custGeom>
              <a:avLst/>
              <a:gdLst>
                <a:gd name="T0" fmla="*/ 8 w 8"/>
                <a:gd name="T1" fmla="*/ 2 h 22"/>
                <a:gd name="T2" fmla="*/ 5 w 8"/>
                <a:gd name="T3" fmla="*/ 22 h 22"/>
                <a:gd name="T4" fmla="*/ 0 w 8"/>
                <a:gd name="T5" fmla="*/ 0 h 22"/>
                <a:gd name="T6" fmla="*/ 0 60000 65536"/>
                <a:gd name="T7" fmla="*/ 0 60000 65536"/>
                <a:gd name="T8" fmla="*/ 0 60000 65536"/>
                <a:gd name="T9" fmla="*/ 0 w 8"/>
                <a:gd name="T10" fmla="*/ 0 h 22"/>
                <a:gd name="T11" fmla="*/ 8 w 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2">
                  <a:moveTo>
                    <a:pt x="8" y="2"/>
                  </a:moveTo>
                  <a:lnTo>
                    <a:pt x="5" y="2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1" name="Line 1645"/>
            <p:cNvSpPr>
              <a:spLocks noChangeShapeType="1"/>
            </p:cNvSpPr>
            <p:nvPr/>
          </p:nvSpPr>
          <p:spPr bwMode="auto">
            <a:xfrm flipH="1">
              <a:off x="4570" y="938"/>
              <a:ext cx="2" cy="1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2" name="Line 1646"/>
            <p:cNvSpPr>
              <a:spLocks noChangeShapeType="1"/>
            </p:cNvSpPr>
            <p:nvPr/>
          </p:nvSpPr>
          <p:spPr bwMode="auto">
            <a:xfrm>
              <a:off x="4469" y="944"/>
              <a:ext cx="1" cy="6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3" name="Freeform 1647"/>
            <p:cNvSpPr>
              <a:spLocks/>
            </p:cNvSpPr>
            <p:nvPr/>
          </p:nvSpPr>
          <p:spPr bwMode="auto">
            <a:xfrm>
              <a:off x="4648" y="947"/>
              <a:ext cx="5" cy="15"/>
            </a:xfrm>
            <a:custGeom>
              <a:avLst/>
              <a:gdLst>
                <a:gd name="T0" fmla="*/ 5 w 5"/>
                <a:gd name="T1" fmla="*/ 15 h 15"/>
                <a:gd name="T2" fmla="*/ 4 w 5"/>
                <a:gd name="T3" fmla="*/ 14 h 15"/>
                <a:gd name="T4" fmla="*/ 0 w 5"/>
                <a:gd name="T5" fmla="*/ 11 h 15"/>
                <a:gd name="T6" fmla="*/ 0 w 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5"/>
                <a:gd name="T14" fmla="*/ 5 w 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5">
                  <a:moveTo>
                    <a:pt x="5" y="15"/>
                  </a:moveTo>
                  <a:lnTo>
                    <a:pt x="4" y="14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4" name="Freeform 1648"/>
            <p:cNvSpPr>
              <a:spLocks/>
            </p:cNvSpPr>
            <p:nvPr/>
          </p:nvSpPr>
          <p:spPr bwMode="auto">
            <a:xfrm>
              <a:off x="4583" y="903"/>
              <a:ext cx="17" cy="60"/>
            </a:xfrm>
            <a:custGeom>
              <a:avLst/>
              <a:gdLst>
                <a:gd name="T0" fmla="*/ 13 w 17"/>
                <a:gd name="T1" fmla="*/ 60 h 60"/>
                <a:gd name="T2" fmla="*/ 6 w 17"/>
                <a:gd name="T3" fmla="*/ 56 h 60"/>
                <a:gd name="T4" fmla="*/ 4 w 17"/>
                <a:gd name="T5" fmla="*/ 50 h 60"/>
                <a:gd name="T6" fmla="*/ 2 w 17"/>
                <a:gd name="T7" fmla="*/ 47 h 60"/>
                <a:gd name="T8" fmla="*/ 0 w 17"/>
                <a:gd name="T9" fmla="*/ 43 h 60"/>
                <a:gd name="T10" fmla="*/ 1 w 17"/>
                <a:gd name="T11" fmla="*/ 34 h 60"/>
                <a:gd name="T12" fmla="*/ 5 w 17"/>
                <a:gd name="T13" fmla="*/ 29 h 60"/>
                <a:gd name="T14" fmla="*/ 5 w 17"/>
                <a:gd name="T15" fmla="*/ 18 h 60"/>
                <a:gd name="T16" fmla="*/ 13 w 17"/>
                <a:gd name="T17" fmla="*/ 0 h 60"/>
                <a:gd name="T18" fmla="*/ 15 w 17"/>
                <a:gd name="T19" fmla="*/ 4 h 60"/>
                <a:gd name="T20" fmla="*/ 14 w 17"/>
                <a:gd name="T21" fmla="*/ 16 h 60"/>
                <a:gd name="T22" fmla="*/ 17 w 17"/>
                <a:gd name="T23" fmla="*/ 14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60"/>
                <a:gd name="T38" fmla="*/ 17 w 17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60">
                  <a:moveTo>
                    <a:pt x="13" y="60"/>
                  </a:moveTo>
                  <a:lnTo>
                    <a:pt x="6" y="56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5" y="29"/>
                  </a:lnTo>
                  <a:lnTo>
                    <a:pt x="5" y="18"/>
                  </a:lnTo>
                  <a:lnTo>
                    <a:pt x="13" y="0"/>
                  </a:lnTo>
                  <a:lnTo>
                    <a:pt x="15" y="4"/>
                  </a:lnTo>
                  <a:lnTo>
                    <a:pt x="14" y="16"/>
                  </a:lnTo>
                  <a:lnTo>
                    <a:pt x="17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5" name="Freeform 1649"/>
            <p:cNvSpPr>
              <a:spLocks/>
            </p:cNvSpPr>
            <p:nvPr/>
          </p:nvSpPr>
          <p:spPr bwMode="auto">
            <a:xfrm>
              <a:off x="4501" y="941"/>
              <a:ext cx="11" cy="23"/>
            </a:xfrm>
            <a:custGeom>
              <a:avLst/>
              <a:gdLst>
                <a:gd name="T0" fmla="*/ 3 w 11"/>
                <a:gd name="T1" fmla="*/ 23 h 23"/>
                <a:gd name="T2" fmla="*/ 7 w 11"/>
                <a:gd name="T3" fmla="*/ 18 h 23"/>
                <a:gd name="T4" fmla="*/ 7 w 11"/>
                <a:gd name="T5" fmla="*/ 18 h 23"/>
                <a:gd name="T6" fmla="*/ 7 w 11"/>
                <a:gd name="T7" fmla="*/ 18 h 23"/>
                <a:gd name="T8" fmla="*/ 10 w 11"/>
                <a:gd name="T9" fmla="*/ 9 h 23"/>
                <a:gd name="T10" fmla="*/ 11 w 11"/>
                <a:gd name="T11" fmla="*/ 5 h 23"/>
                <a:gd name="T12" fmla="*/ 11 w 11"/>
                <a:gd name="T13" fmla="*/ 0 h 23"/>
                <a:gd name="T14" fmla="*/ 2 w 11"/>
                <a:gd name="T15" fmla="*/ 8 h 23"/>
                <a:gd name="T16" fmla="*/ 0 w 11"/>
                <a:gd name="T17" fmla="*/ 9 h 23"/>
                <a:gd name="T18" fmla="*/ 0 w 11"/>
                <a:gd name="T19" fmla="*/ 12 h 23"/>
                <a:gd name="T20" fmla="*/ 3 w 11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3"/>
                <a:gd name="T35" fmla="*/ 11 w 11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3">
                  <a:moveTo>
                    <a:pt x="3" y="23"/>
                  </a:moveTo>
                  <a:lnTo>
                    <a:pt x="7" y="18"/>
                  </a:lnTo>
                  <a:lnTo>
                    <a:pt x="10" y="9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6" name="Freeform 1650"/>
            <p:cNvSpPr>
              <a:spLocks/>
            </p:cNvSpPr>
            <p:nvPr/>
          </p:nvSpPr>
          <p:spPr bwMode="auto">
            <a:xfrm>
              <a:off x="4596" y="963"/>
              <a:ext cx="18" cy="4"/>
            </a:xfrm>
            <a:custGeom>
              <a:avLst/>
              <a:gdLst>
                <a:gd name="T0" fmla="*/ 18 w 18"/>
                <a:gd name="T1" fmla="*/ 4 h 4"/>
                <a:gd name="T2" fmla="*/ 18 w 18"/>
                <a:gd name="T3" fmla="*/ 4 h 4"/>
                <a:gd name="T4" fmla="*/ 8 w 18"/>
                <a:gd name="T5" fmla="*/ 4 h 4"/>
                <a:gd name="T6" fmla="*/ 0 w 18"/>
                <a:gd name="T7" fmla="*/ 0 h 4"/>
                <a:gd name="T8" fmla="*/ 0 w 1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"/>
                <a:gd name="T17" fmla="*/ 18 w 1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">
                  <a:moveTo>
                    <a:pt x="18" y="4"/>
                  </a:moveTo>
                  <a:lnTo>
                    <a:pt x="18" y="4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7" name="Freeform 1651"/>
            <p:cNvSpPr>
              <a:spLocks/>
            </p:cNvSpPr>
            <p:nvPr/>
          </p:nvSpPr>
          <p:spPr bwMode="auto">
            <a:xfrm>
              <a:off x="4437" y="950"/>
              <a:ext cx="32" cy="17"/>
            </a:xfrm>
            <a:custGeom>
              <a:avLst/>
              <a:gdLst>
                <a:gd name="T0" fmla="*/ 32 w 32"/>
                <a:gd name="T1" fmla="*/ 0 h 17"/>
                <a:gd name="T2" fmla="*/ 32 w 32"/>
                <a:gd name="T3" fmla="*/ 0 h 17"/>
                <a:gd name="T4" fmla="*/ 0 w 32"/>
                <a:gd name="T5" fmla="*/ 1 h 17"/>
                <a:gd name="T6" fmla="*/ 0 w 32"/>
                <a:gd name="T7" fmla="*/ 12 h 17"/>
                <a:gd name="T8" fmla="*/ 12 w 32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32" y="0"/>
                  </a:moveTo>
                  <a:lnTo>
                    <a:pt x="32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12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8" name="Freeform 1652"/>
            <p:cNvSpPr>
              <a:spLocks/>
            </p:cNvSpPr>
            <p:nvPr/>
          </p:nvSpPr>
          <p:spPr bwMode="auto">
            <a:xfrm>
              <a:off x="4570" y="950"/>
              <a:ext cx="6" cy="25"/>
            </a:xfrm>
            <a:custGeom>
              <a:avLst/>
              <a:gdLst>
                <a:gd name="T0" fmla="*/ 0 w 6"/>
                <a:gd name="T1" fmla="*/ 0 h 25"/>
                <a:gd name="T2" fmla="*/ 0 w 6"/>
                <a:gd name="T3" fmla="*/ 0 h 25"/>
                <a:gd name="T4" fmla="*/ 0 w 6"/>
                <a:gd name="T5" fmla="*/ 1 h 25"/>
                <a:gd name="T6" fmla="*/ 5 w 6"/>
                <a:gd name="T7" fmla="*/ 3 h 25"/>
                <a:gd name="T8" fmla="*/ 6 w 6"/>
                <a:gd name="T9" fmla="*/ 12 h 25"/>
                <a:gd name="T10" fmla="*/ 5 w 6"/>
                <a:gd name="T11" fmla="*/ 20 h 25"/>
                <a:gd name="T12" fmla="*/ 5 w 6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5"/>
                <a:gd name="T23" fmla="*/ 6 w 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3"/>
                  </a:lnTo>
                  <a:lnTo>
                    <a:pt x="6" y="12"/>
                  </a:lnTo>
                  <a:lnTo>
                    <a:pt x="5" y="20"/>
                  </a:lnTo>
                  <a:lnTo>
                    <a:pt x="5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59" name="Freeform 1653"/>
            <p:cNvSpPr>
              <a:spLocks/>
            </p:cNvSpPr>
            <p:nvPr/>
          </p:nvSpPr>
          <p:spPr bwMode="auto">
            <a:xfrm>
              <a:off x="4429" y="970"/>
              <a:ext cx="15" cy="6"/>
            </a:xfrm>
            <a:custGeom>
              <a:avLst/>
              <a:gdLst>
                <a:gd name="T0" fmla="*/ 15 w 15"/>
                <a:gd name="T1" fmla="*/ 6 h 6"/>
                <a:gd name="T2" fmla="*/ 10 w 15"/>
                <a:gd name="T3" fmla="*/ 4 h 6"/>
                <a:gd name="T4" fmla="*/ 3 w 15"/>
                <a:gd name="T5" fmla="*/ 0 h 6"/>
                <a:gd name="T6" fmla="*/ 0 w 1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5" y="6"/>
                  </a:moveTo>
                  <a:lnTo>
                    <a:pt x="10" y="4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0" name="Freeform 1654"/>
            <p:cNvSpPr>
              <a:spLocks/>
            </p:cNvSpPr>
            <p:nvPr/>
          </p:nvSpPr>
          <p:spPr bwMode="auto">
            <a:xfrm>
              <a:off x="4653" y="962"/>
              <a:ext cx="15" cy="14"/>
            </a:xfrm>
            <a:custGeom>
              <a:avLst/>
              <a:gdLst>
                <a:gd name="T0" fmla="*/ 15 w 15"/>
                <a:gd name="T1" fmla="*/ 14 h 14"/>
                <a:gd name="T2" fmla="*/ 11 w 15"/>
                <a:gd name="T3" fmla="*/ 13 h 14"/>
                <a:gd name="T4" fmla="*/ 6 w 15"/>
                <a:gd name="T5" fmla="*/ 4 h 14"/>
                <a:gd name="T6" fmla="*/ 0 w 1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5" y="14"/>
                  </a:moveTo>
                  <a:lnTo>
                    <a:pt x="11" y="13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1" name="Freeform 1655"/>
            <p:cNvSpPr>
              <a:spLocks/>
            </p:cNvSpPr>
            <p:nvPr/>
          </p:nvSpPr>
          <p:spPr bwMode="auto">
            <a:xfrm>
              <a:off x="4444" y="967"/>
              <a:ext cx="8" cy="11"/>
            </a:xfrm>
            <a:custGeom>
              <a:avLst/>
              <a:gdLst>
                <a:gd name="T0" fmla="*/ 5 w 8"/>
                <a:gd name="T1" fmla="*/ 0 h 11"/>
                <a:gd name="T2" fmla="*/ 8 w 8"/>
                <a:gd name="T3" fmla="*/ 1 h 11"/>
                <a:gd name="T4" fmla="*/ 2 w 8"/>
                <a:gd name="T5" fmla="*/ 11 h 11"/>
                <a:gd name="T6" fmla="*/ 0 w 8"/>
                <a:gd name="T7" fmla="*/ 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5" y="0"/>
                  </a:moveTo>
                  <a:lnTo>
                    <a:pt x="8" y="1"/>
                  </a:lnTo>
                  <a:lnTo>
                    <a:pt x="2" y="11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2" name="Freeform 1656"/>
            <p:cNvSpPr>
              <a:spLocks/>
            </p:cNvSpPr>
            <p:nvPr/>
          </p:nvSpPr>
          <p:spPr bwMode="auto">
            <a:xfrm>
              <a:off x="4653" y="975"/>
              <a:ext cx="15" cy="9"/>
            </a:xfrm>
            <a:custGeom>
              <a:avLst/>
              <a:gdLst>
                <a:gd name="T0" fmla="*/ 0 w 15"/>
                <a:gd name="T1" fmla="*/ 0 h 9"/>
                <a:gd name="T2" fmla="*/ 2 w 15"/>
                <a:gd name="T3" fmla="*/ 1 h 9"/>
                <a:gd name="T4" fmla="*/ 2 w 15"/>
                <a:gd name="T5" fmla="*/ 1 h 9"/>
                <a:gd name="T6" fmla="*/ 6 w 15"/>
                <a:gd name="T7" fmla="*/ 0 h 9"/>
                <a:gd name="T8" fmla="*/ 11 w 15"/>
                <a:gd name="T9" fmla="*/ 7 h 9"/>
                <a:gd name="T10" fmla="*/ 15 w 1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0" y="0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11" y="7"/>
                  </a:lnTo>
                  <a:lnTo>
                    <a:pt x="15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3" name="Freeform 1657"/>
            <p:cNvSpPr>
              <a:spLocks/>
            </p:cNvSpPr>
            <p:nvPr/>
          </p:nvSpPr>
          <p:spPr bwMode="auto">
            <a:xfrm>
              <a:off x="4668" y="976"/>
              <a:ext cx="15" cy="12"/>
            </a:xfrm>
            <a:custGeom>
              <a:avLst/>
              <a:gdLst>
                <a:gd name="T0" fmla="*/ 0 w 15"/>
                <a:gd name="T1" fmla="*/ 8 h 12"/>
                <a:gd name="T2" fmla="*/ 5 w 15"/>
                <a:gd name="T3" fmla="*/ 9 h 12"/>
                <a:gd name="T4" fmla="*/ 14 w 15"/>
                <a:gd name="T5" fmla="*/ 12 h 12"/>
                <a:gd name="T6" fmla="*/ 15 w 15"/>
                <a:gd name="T7" fmla="*/ 9 h 12"/>
                <a:gd name="T8" fmla="*/ 12 w 15"/>
                <a:gd name="T9" fmla="*/ 2 h 12"/>
                <a:gd name="T10" fmla="*/ 4 w 15"/>
                <a:gd name="T11" fmla="*/ 3 h 12"/>
                <a:gd name="T12" fmla="*/ 0 w 1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0" y="8"/>
                  </a:moveTo>
                  <a:lnTo>
                    <a:pt x="5" y="9"/>
                  </a:lnTo>
                  <a:lnTo>
                    <a:pt x="14" y="12"/>
                  </a:lnTo>
                  <a:lnTo>
                    <a:pt x="15" y="9"/>
                  </a:lnTo>
                  <a:lnTo>
                    <a:pt x="12" y="2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4" name="Freeform 1658"/>
            <p:cNvSpPr>
              <a:spLocks/>
            </p:cNvSpPr>
            <p:nvPr/>
          </p:nvSpPr>
          <p:spPr bwMode="auto">
            <a:xfrm>
              <a:off x="4466" y="929"/>
              <a:ext cx="47" cy="59"/>
            </a:xfrm>
            <a:custGeom>
              <a:avLst/>
              <a:gdLst>
                <a:gd name="T0" fmla="*/ 0 w 47"/>
                <a:gd name="T1" fmla="*/ 59 h 59"/>
                <a:gd name="T2" fmla="*/ 21 w 47"/>
                <a:gd name="T3" fmla="*/ 53 h 59"/>
                <a:gd name="T4" fmla="*/ 22 w 47"/>
                <a:gd name="T5" fmla="*/ 50 h 59"/>
                <a:gd name="T6" fmla="*/ 24 w 47"/>
                <a:gd name="T7" fmla="*/ 49 h 59"/>
                <a:gd name="T8" fmla="*/ 26 w 47"/>
                <a:gd name="T9" fmla="*/ 42 h 59"/>
                <a:gd name="T10" fmla="*/ 26 w 47"/>
                <a:gd name="T11" fmla="*/ 41 h 59"/>
                <a:gd name="T12" fmla="*/ 20 w 47"/>
                <a:gd name="T13" fmla="*/ 34 h 59"/>
                <a:gd name="T14" fmla="*/ 24 w 47"/>
                <a:gd name="T15" fmla="*/ 26 h 59"/>
                <a:gd name="T16" fmla="*/ 32 w 47"/>
                <a:gd name="T17" fmla="*/ 16 h 59"/>
                <a:gd name="T18" fmla="*/ 47 w 47"/>
                <a:gd name="T19" fmla="*/ 0 h 59"/>
                <a:gd name="T20" fmla="*/ 46 w 47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9"/>
                <a:gd name="T35" fmla="*/ 47 w 47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9">
                  <a:moveTo>
                    <a:pt x="0" y="59"/>
                  </a:moveTo>
                  <a:lnTo>
                    <a:pt x="21" y="53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0" y="34"/>
                  </a:lnTo>
                  <a:lnTo>
                    <a:pt x="24" y="26"/>
                  </a:lnTo>
                  <a:lnTo>
                    <a:pt x="32" y="16"/>
                  </a:lnTo>
                  <a:lnTo>
                    <a:pt x="47" y="0"/>
                  </a:lnTo>
                  <a:lnTo>
                    <a:pt x="4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5" name="Freeform 1659"/>
            <p:cNvSpPr>
              <a:spLocks/>
            </p:cNvSpPr>
            <p:nvPr/>
          </p:nvSpPr>
          <p:spPr bwMode="auto">
            <a:xfrm>
              <a:off x="4507" y="913"/>
              <a:ext cx="60" cy="79"/>
            </a:xfrm>
            <a:custGeom>
              <a:avLst/>
              <a:gdLst>
                <a:gd name="T0" fmla="*/ 31 w 60"/>
                <a:gd name="T1" fmla="*/ 79 h 79"/>
                <a:gd name="T2" fmla="*/ 26 w 60"/>
                <a:gd name="T3" fmla="*/ 72 h 79"/>
                <a:gd name="T4" fmla="*/ 22 w 60"/>
                <a:gd name="T5" fmla="*/ 67 h 79"/>
                <a:gd name="T6" fmla="*/ 22 w 60"/>
                <a:gd name="T7" fmla="*/ 65 h 79"/>
                <a:gd name="T8" fmla="*/ 17 w 60"/>
                <a:gd name="T9" fmla="*/ 67 h 79"/>
                <a:gd name="T10" fmla="*/ 14 w 60"/>
                <a:gd name="T11" fmla="*/ 69 h 79"/>
                <a:gd name="T12" fmla="*/ 9 w 60"/>
                <a:gd name="T13" fmla="*/ 72 h 79"/>
                <a:gd name="T14" fmla="*/ 9 w 60"/>
                <a:gd name="T15" fmla="*/ 74 h 79"/>
                <a:gd name="T16" fmla="*/ 9 w 60"/>
                <a:gd name="T17" fmla="*/ 76 h 79"/>
                <a:gd name="T18" fmla="*/ 9 w 60"/>
                <a:gd name="T19" fmla="*/ 78 h 79"/>
                <a:gd name="T20" fmla="*/ 9 w 60"/>
                <a:gd name="T21" fmla="*/ 78 h 79"/>
                <a:gd name="T22" fmla="*/ 6 w 60"/>
                <a:gd name="T23" fmla="*/ 79 h 79"/>
                <a:gd name="T24" fmla="*/ 4 w 60"/>
                <a:gd name="T25" fmla="*/ 76 h 79"/>
                <a:gd name="T26" fmla="*/ 2 w 60"/>
                <a:gd name="T27" fmla="*/ 71 h 79"/>
                <a:gd name="T28" fmla="*/ 0 w 60"/>
                <a:gd name="T29" fmla="*/ 65 h 79"/>
                <a:gd name="T30" fmla="*/ 0 w 60"/>
                <a:gd name="T31" fmla="*/ 59 h 79"/>
                <a:gd name="T32" fmla="*/ 1 w 60"/>
                <a:gd name="T33" fmla="*/ 55 h 79"/>
                <a:gd name="T34" fmla="*/ 4 w 60"/>
                <a:gd name="T35" fmla="*/ 49 h 79"/>
                <a:gd name="T36" fmla="*/ 8 w 60"/>
                <a:gd name="T37" fmla="*/ 44 h 79"/>
                <a:gd name="T38" fmla="*/ 9 w 60"/>
                <a:gd name="T39" fmla="*/ 41 h 79"/>
                <a:gd name="T40" fmla="*/ 13 w 60"/>
                <a:gd name="T41" fmla="*/ 33 h 79"/>
                <a:gd name="T42" fmla="*/ 13 w 60"/>
                <a:gd name="T43" fmla="*/ 21 h 79"/>
                <a:gd name="T44" fmla="*/ 13 w 60"/>
                <a:gd name="T45" fmla="*/ 21 h 79"/>
                <a:gd name="T46" fmla="*/ 15 w 60"/>
                <a:gd name="T47" fmla="*/ 20 h 79"/>
                <a:gd name="T48" fmla="*/ 18 w 60"/>
                <a:gd name="T49" fmla="*/ 19 h 79"/>
                <a:gd name="T50" fmla="*/ 27 w 60"/>
                <a:gd name="T51" fmla="*/ 12 h 79"/>
                <a:gd name="T52" fmla="*/ 40 w 60"/>
                <a:gd name="T53" fmla="*/ 8 h 79"/>
                <a:gd name="T54" fmla="*/ 53 w 60"/>
                <a:gd name="T55" fmla="*/ 3 h 79"/>
                <a:gd name="T56" fmla="*/ 60 w 60"/>
                <a:gd name="T57" fmla="*/ 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79"/>
                <a:gd name="T89" fmla="*/ 60 w 60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79">
                  <a:moveTo>
                    <a:pt x="31" y="79"/>
                  </a:moveTo>
                  <a:lnTo>
                    <a:pt x="26" y="72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2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3" y="33"/>
                  </a:lnTo>
                  <a:lnTo>
                    <a:pt x="13" y="21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7" y="12"/>
                  </a:lnTo>
                  <a:lnTo>
                    <a:pt x="40" y="8"/>
                  </a:lnTo>
                  <a:lnTo>
                    <a:pt x="53" y="3"/>
                  </a:lnTo>
                  <a:lnTo>
                    <a:pt x="6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6" name="Freeform 1660"/>
            <p:cNvSpPr>
              <a:spLocks/>
            </p:cNvSpPr>
            <p:nvPr/>
          </p:nvSpPr>
          <p:spPr bwMode="auto">
            <a:xfrm>
              <a:off x="4538" y="99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7" name="Line 1661"/>
            <p:cNvSpPr>
              <a:spLocks noChangeShapeType="1"/>
            </p:cNvSpPr>
            <p:nvPr/>
          </p:nvSpPr>
          <p:spPr bwMode="auto">
            <a:xfrm flipV="1">
              <a:off x="4454" y="988"/>
              <a:ext cx="12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8" name="Freeform 1662"/>
            <p:cNvSpPr>
              <a:spLocks/>
            </p:cNvSpPr>
            <p:nvPr/>
          </p:nvSpPr>
          <p:spPr bwMode="auto">
            <a:xfrm>
              <a:off x="4572" y="975"/>
              <a:ext cx="3" cy="20"/>
            </a:xfrm>
            <a:custGeom>
              <a:avLst/>
              <a:gdLst>
                <a:gd name="T0" fmla="*/ 3 w 3"/>
                <a:gd name="T1" fmla="*/ 0 h 20"/>
                <a:gd name="T2" fmla="*/ 1 w 3"/>
                <a:gd name="T3" fmla="*/ 4 h 20"/>
                <a:gd name="T4" fmla="*/ 0 w 3"/>
                <a:gd name="T5" fmla="*/ 12 h 20"/>
                <a:gd name="T6" fmla="*/ 1 w 3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0"/>
                <a:gd name="T14" fmla="*/ 3 w 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0">
                  <a:moveTo>
                    <a:pt x="3" y="0"/>
                  </a:moveTo>
                  <a:lnTo>
                    <a:pt x="1" y="4"/>
                  </a:lnTo>
                  <a:lnTo>
                    <a:pt x="0" y="12"/>
                  </a:lnTo>
                  <a:lnTo>
                    <a:pt x="1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69" name="Line 1663"/>
            <p:cNvSpPr>
              <a:spLocks noChangeShapeType="1"/>
            </p:cNvSpPr>
            <p:nvPr/>
          </p:nvSpPr>
          <p:spPr bwMode="auto">
            <a:xfrm flipV="1">
              <a:off x="4535" y="992"/>
              <a:ext cx="3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0" name="Freeform 1664"/>
            <p:cNvSpPr>
              <a:spLocks/>
            </p:cNvSpPr>
            <p:nvPr/>
          </p:nvSpPr>
          <p:spPr bwMode="auto">
            <a:xfrm>
              <a:off x="4530" y="989"/>
              <a:ext cx="5" cy="7"/>
            </a:xfrm>
            <a:custGeom>
              <a:avLst/>
              <a:gdLst>
                <a:gd name="T0" fmla="*/ 0 w 5"/>
                <a:gd name="T1" fmla="*/ 0 h 7"/>
                <a:gd name="T2" fmla="*/ 4 w 5"/>
                <a:gd name="T3" fmla="*/ 7 h 7"/>
                <a:gd name="T4" fmla="*/ 5 w 5"/>
                <a:gd name="T5" fmla="*/ 6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0" y="0"/>
                  </a:moveTo>
                  <a:lnTo>
                    <a:pt x="4" y="7"/>
                  </a:lnTo>
                  <a:lnTo>
                    <a:pt x="5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1" name="Freeform 1665"/>
            <p:cNvSpPr>
              <a:spLocks/>
            </p:cNvSpPr>
            <p:nvPr/>
          </p:nvSpPr>
          <p:spPr bwMode="auto">
            <a:xfrm>
              <a:off x="4420" y="971"/>
              <a:ext cx="34" cy="28"/>
            </a:xfrm>
            <a:custGeom>
              <a:avLst/>
              <a:gdLst>
                <a:gd name="T0" fmla="*/ 9 w 34"/>
                <a:gd name="T1" fmla="*/ 0 h 28"/>
                <a:gd name="T2" fmla="*/ 4 w 34"/>
                <a:gd name="T3" fmla="*/ 0 h 28"/>
                <a:gd name="T4" fmla="*/ 2 w 34"/>
                <a:gd name="T5" fmla="*/ 3 h 28"/>
                <a:gd name="T6" fmla="*/ 0 w 34"/>
                <a:gd name="T7" fmla="*/ 4 h 28"/>
                <a:gd name="T8" fmla="*/ 2 w 34"/>
                <a:gd name="T9" fmla="*/ 14 h 28"/>
                <a:gd name="T10" fmla="*/ 7 w 34"/>
                <a:gd name="T11" fmla="*/ 17 h 28"/>
                <a:gd name="T12" fmla="*/ 11 w 34"/>
                <a:gd name="T13" fmla="*/ 18 h 28"/>
                <a:gd name="T14" fmla="*/ 15 w 34"/>
                <a:gd name="T15" fmla="*/ 28 h 28"/>
                <a:gd name="T16" fmla="*/ 25 w 34"/>
                <a:gd name="T17" fmla="*/ 24 h 28"/>
                <a:gd name="T18" fmla="*/ 34 w 34"/>
                <a:gd name="T19" fmla="*/ 21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8"/>
                <a:gd name="T32" fmla="*/ 34 w 3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8">
                  <a:moveTo>
                    <a:pt x="9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11" y="18"/>
                  </a:lnTo>
                  <a:lnTo>
                    <a:pt x="15" y="28"/>
                  </a:lnTo>
                  <a:lnTo>
                    <a:pt x="25" y="24"/>
                  </a:lnTo>
                  <a:lnTo>
                    <a:pt x="34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2" name="Freeform 1666"/>
            <p:cNvSpPr>
              <a:spLocks/>
            </p:cNvSpPr>
            <p:nvPr/>
          </p:nvSpPr>
          <p:spPr bwMode="auto">
            <a:xfrm>
              <a:off x="4381" y="980"/>
              <a:ext cx="27" cy="24"/>
            </a:xfrm>
            <a:custGeom>
              <a:avLst/>
              <a:gdLst>
                <a:gd name="T0" fmla="*/ 27 w 27"/>
                <a:gd name="T1" fmla="*/ 11 h 24"/>
                <a:gd name="T2" fmla="*/ 22 w 27"/>
                <a:gd name="T3" fmla="*/ 11 h 24"/>
                <a:gd name="T4" fmla="*/ 7 w 27"/>
                <a:gd name="T5" fmla="*/ 0 h 24"/>
                <a:gd name="T6" fmla="*/ 8 w 27"/>
                <a:gd name="T7" fmla="*/ 24 h 24"/>
                <a:gd name="T8" fmla="*/ 4 w 27"/>
                <a:gd name="T9" fmla="*/ 20 h 24"/>
                <a:gd name="T10" fmla="*/ 1 w 27"/>
                <a:gd name="T11" fmla="*/ 9 h 24"/>
                <a:gd name="T12" fmla="*/ 0 w 27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4"/>
                <a:gd name="T23" fmla="*/ 27 w 2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4">
                  <a:moveTo>
                    <a:pt x="27" y="11"/>
                  </a:moveTo>
                  <a:lnTo>
                    <a:pt x="22" y="11"/>
                  </a:lnTo>
                  <a:lnTo>
                    <a:pt x="7" y="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1" y="9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3" name="Freeform 1667"/>
            <p:cNvSpPr>
              <a:spLocks/>
            </p:cNvSpPr>
            <p:nvPr/>
          </p:nvSpPr>
          <p:spPr bwMode="auto">
            <a:xfrm>
              <a:off x="4368" y="984"/>
              <a:ext cx="13" cy="25"/>
            </a:xfrm>
            <a:custGeom>
              <a:avLst/>
              <a:gdLst>
                <a:gd name="T0" fmla="*/ 13 w 13"/>
                <a:gd name="T1" fmla="*/ 4 h 25"/>
                <a:gd name="T2" fmla="*/ 6 w 13"/>
                <a:gd name="T3" fmla="*/ 0 h 25"/>
                <a:gd name="T4" fmla="*/ 5 w 13"/>
                <a:gd name="T5" fmla="*/ 0 h 25"/>
                <a:gd name="T6" fmla="*/ 0 w 13"/>
                <a:gd name="T7" fmla="*/ 8 h 25"/>
                <a:gd name="T8" fmla="*/ 13 w 13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13" y="4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3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4" name="Freeform 1668"/>
            <p:cNvSpPr>
              <a:spLocks/>
            </p:cNvSpPr>
            <p:nvPr/>
          </p:nvSpPr>
          <p:spPr bwMode="auto">
            <a:xfrm>
              <a:off x="4381" y="1009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5" name="Freeform 1669"/>
            <p:cNvSpPr>
              <a:spLocks/>
            </p:cNvSpPr>
            <p:nvPr/>
          </p:nvSpPr>
          <p:spPr bwMode="auto">
            <a:xfrm>
              <a:off x="4351" y="996"/>
              <a:ext cx="30" cy="18"/>
            </a:xfrm>
            <a:custGeom>
              <a:avLst/>
              <a:gdLst>
                <a:gd name="T0" fmla="*/ 30 w 30"/>
                <a:gd name="T1" fmla="*/ 14 h 18"/>
                <a:gd name="T2" fmla="*/ 26 w 30"/>
                <a:gd name="T3" fmla="*/ 14 h 18"/>
                <a:gd name="T4" fmla="*/ 23 w 30"/>
                <a:gd name="T5" fmla="*/ 9 h 18"/>
                <a:gd name="T6" fmla="*/ 17 w 30"/>
                <a:gd name="T7" fmla="*/ 4 h 18"/>
                <a:gd name="T8" fmla="*/ 9 w 30"/>
                <a:gd name="T9" fmla="*/ 0 h 18"/>
                <a:gd name="T10" fmla="*/ 8 w 30"/>
                <a:gd name="T11" fmla="*/ 4 h 18"/>
                <a:gd name="T12" fmla="*/ 12 w 30"/>
                <a:gd name="T13" fmla="*/ 14 h 18"/>
                <a:gd name="T14" fmla="*/ 8 w 30"/>
                <a:gd name="T15" fmla="*/ 18 h 18"/>
                <a:gd name="T16" fmla="*/ 0 w 30"/>
                <a:gd name="T17" fmla="*/ 13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8"/>
                <a:gd name="T29" fmla="*/ 30 w 30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8">
                  <a:moveTo>
                    <a:pt x="30" y="14"/>
                  </a:moveTo>
                  <a:lnTo>
                    <a:pt x="26" y="14"/>
                  </a:lnTo>
                  <a:lnTo>
                    <a:pt x="23" y="9"/>
                  </a:lnTo>
                  <a:lnTo>
                    <a:pt x="17" y="4"/>
                  </a:lnTo>
                  <a:lnTo>
                    <a:pt x="9" y="0"/>
                  </a:lnTo>
                  <a:lnTo>
                    <a:pt x="8" y="4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6" name="Freeform 1670"/>
            <p:cNvSpPr>
              <a:spLocks/>
            </p:cNvSpPr>
            <p:nvPr/>
          </p:nvSpPr>
          <p:spPr bwMode="auto">
            <a:xfrm>
              <a:off x="4634" y="966"/>
              <a:ext cx="19" cy="50"/>
            </a:xfrm>
            <a:custGeom>
              <a:avLst/>
              <a:gdLst>
                <a:gd name="T0" fmla="*/ 0 w 19"/>
                <a:gd name="T1" fmla="*/ 50 h 50"/>
                <a:gd name="T2" fmla="*/ 2 w 19"/>
                <a:gd name="T3" fmla="*/ 39 h 50"/>
                <a:gd name="T4" fmla="*/ 4 w 19"/>
                <a:gd name="T5" fmla="*/ 34 h 50"/>
                <a:gd name="T6" fmla="*/ 9 w 19"/>
                <a:gd name="T7" fmla="*/ 4 h 50"/>
                <a:gd name="T8" fmla="*/ 13 w 19"/>
                <a:gd name="T9" fmla="*/ 0 h 50"/>
                <a:gd name="T10" fmla="*/ 15 w 19"/>
                <a:gd name="T11" fmla="*/ 4 h 50"/>
                <a:gd name="T12" fmla="*/ 17 w 19"/>
                <a:gd name="T13" fmla="*/ 5 h 50"/>
                <a:gd name="T14" fmla="*/ 19 w 19"/>
                <a:gd name="T15" fmla="*/ 9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50"/>
                <a:gd name="T26" fmla="*/ 19 w 1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50">
                  <a:moveTo>
                    <a:pt x="0" y="50"/>
                  </a:moveTo>
                  <a:lnTo>
                    <a:pt x="2" y="39"/>
                  </a:lnTo>
                  <a:lnTo>
                    <a:pt x="4" y="34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7" name="Freeform 1671"/>
            <p:cNvSpPr>
              <a:spLocks/>
            </p:cNvSpPr>
            <p:nvPr/>
          </p:nvSpPr>
          <p:spPr bwMode="auto">
            <a:xfrm>
              <a:off x="4631" y="1016"/>
              <a:ext cx="3" cy="2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8" name="Freeform 1672"/>
            <p:cNvSpPr>
              <a:spLocks/>
            </p:cNvSpPr>
            <p:nvPr/>
          </p:nvSpPr>
          <p:spPr bwMode="auto">
            <a:xfrm>
              <a:off x="4348" y="1006"/>
              <a:ext cx="22" cy="17"/>
            </a:xfrm>
            <a:custGeom>
              <a:avLst/>
              <a:gdLst>
                <a:gd name="T0" fmla="*/ 3 w 22"/>
                <a:gd name="T1" fmla="*/ 3 h 17"/>
                <a:gd name="T2" fmla="*/ 3 w 22"/>
                <a:gd name="T3" fmla="*/ 3 h 17"/>
                <a:gd name="T4" fmla="*/ 0 w 22"/>
                <a:gd name="T5" fmla="*/ 0 h 17"/>
                <a:gd name="T6" fmla="*/ 2 w 22"/>
                <a:gd name="T7" fmla="*/ 7 h 17"/>
                <a:gd name="T8" fmla="*/ 4 w 22"/>
                <a:gd name="T9" fmla="*/ 13 h 17"/>
                <a:gd name="T10" fmla="*/ 7 w 22"/>
                <a:gd name="T11" fmla="*/ 16 h 17"/>
                <a:gd name="T12" fmla="*/ 13 w 22"/>
                <a:gd name="T13" fmla="*/ 17 h 17"/>
                <a:gd name="T14" fmla="*/ 17 w 22"/>
                <a:gd name="T15" fmla="*/ 17 h 17"/>
                <a:gd name="T16" fmla="*/ 21 w 22"/>
                <a:gd name="T17" fmla="*/ 15 h 17"/>
                <a:gd name="T18" fmla="*/ 22 w 22"/>
                <a:gd name="T19" fmla="*/ 1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7"/>
                <a:gd name="T32" fmla="*/ 22 w 2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7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1" y="15"/>
                  </a:lnTo>
                  <a:lnTo>
                    <a:pt x="22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79" name="Freeform 1673"/>
            <p:cNvSpPr>
              <a:spLocks/>
            </p:cNvSpPr>
            <p:nvPr/>
          </p:nvSpPr>
          <p:spPr bwMode="auto">
            <a:xfrm>
              <a:off x="4559" y="964"/>
              <a:ext cx="58" cy="61"/>
            </a:xfrm>
            <a:custGeom>
              <a:avLst/>
              <a:gdLst>
                <a:gd name="T0" fmla="*/ 14 w 58"/>
                <a:gd name="T1" fmla="*/ 31 h 61"/>
                <a:gd name="T2" fmla="*/ 16 w 58"/>
                <a:gd name="T3" fmla="*/ 33 h 61"/>
                <a:gd name="T4" fmla="*/ 13 w 58"/>
                <a:gd name="T5" fmla="*/ 40 h 61"/>
                <a:gd name="T6" fmla="*/ 8 w 58"/>
                <a:gd name="T7" fmla="*/ 46 h 61"/>
                <a:gd name="T8" fmla="*/ 3 w 58"/>
                <a:gd name="T9" fmla="*/ 54 h 61"/>
                <a:gd name="T10" fmla="*/ 0 w 58"/>
                <a:gd name="T11" fmla="*/ 61 h 61"/>
                <a:gd name="T12" fmla="*/ 7 w 58"/>
                <a:gd name="T13" fmla="*/ 58 h 61"/>
                <a:gd name="T14" fmla="*/ 12 w 58"/>
                <a:gd name="T15" fmla="*/ 50 h 61"/>
                <a:gd name="T16" fmla="*/ 17 w 58"/>
                <a:gd name="T17" fmla="*/ 52 h 61"/>
                <a:gd name="T18" fmla="*/ 20 w 58"/>
                <a:gd name="T19" fmla="*/ 46 h 61"/>
                <a:gd name="T20" fmla="*/ 18 w 58"/>
                <a:gd name="T21" fmla="*/ 42 h 61"/>
                <a:gd name="T22" fmla="*/ 22 w 58"/>
                <a:gd name="T23" fmla="*/ 33 h 61"/>
                <a:gd name="T24" fmla="*/ 21 w 58"/>
                <a:gd name="T25" fmla="*/ 27 h 61"/>
                <a:gd name="T26" fmla="*/ 24 w 58"/>
                <a:gd name="T27" fmla="*/ 20 h 61"/>
                <a:gd name="T28" fmla="*/ 22 w 58"/>
                <a:gd name="T29" fmla="*/ 11 h 61"/>
                <a:gd name="T30" fmla="*/ 22 w 58"/>
                <a:gd name="T31" fmla="*/ 2 h 61"/>
                <a:gd name="T32" fmla="*/ 24 w 58"/>
                <a:gd name="T33" fmla="*/ 0 h 61"/>
                <a:gd name="T34" fmla="*/ 26 w 58"/>
                <a:gd name="T35" fmla="*/ 2 h 61"/>
                <a:gd name="T36" fmla="*/ 33 w 58"/>
                <a:gd name="T37" fmla="*/ 3 h 61"/>
                <a:gd name="T38" fmla="*/ 45 w 58"/>
                <a:gd name="T39" fmla="*/ 7 h 61"/>
                <a:gd name="T40" fmla="*/ 50 w 58"/>
                <a:gd name="T41" fmla="*/ 7 h 61"/>
                <a:gd name="T42" fmla="*/ 58 w 58"/>
                <a:gd name="T43" fmla="*/ 6 h 61"/>
                <a:gd name="T44" fmla="*/ 55 w 58"/>
                <a:gd name="T45" fmla="*/ 3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61"/>
                <a:gd name="T71" fmla="*/ 58 w 58"/>
                <a:gd name="T72" fmla="*/ 61 h 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61">
                  <a:moveTo>
                    <a:pt x="14" y="31"/>
                  </a:moveTo>
                  <a:lnTo>
                    <a:pt x="16" y="33"/>
                  </a:lnTo>
                  <a:lnTo>
                    <a:pt x="13" y="40"/>
                  </a:lnTo>
                  <a:lnTo>
                    <a:pt x="8" y="46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7" y="58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0" y="46"/>
                  </a:lnTo>
                  <a:lnTo>
                    <a:pt x="18" y="42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24" y="20"/>
                  </a:lnTo>
                  <a:lnTo>
                    <a:pt x="22" y="11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8" y="6"/>
                  </a:lnTo>
                  <a:lnTo>
                    <a:pt x="55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0" name="Freeform 1674"/>
            <p:cNvSpPr>
              <a:spLocks/>
            </p:cNvSpPr>
            <p:nvPr/>
          </p:nvSpPr>
          <p:spPr bwMode="auto">
            <a:xfrm>
              <a:off x="4370" y="1021"/>
              <a:ext cx="6" cy="6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0 h 6"/>
                <a:gd name="T4" fmla="*/ 6 w 6"/>
                <a:gd name="T5" fmla="*/ 2 h 6"/>
                <a:gd name="T6" fmla="*/ 6 w 6"/>
                <a:gd name="T7" fmla="*/ 6 h 6"/>
                <a:gd name="T8" fmla="*/ 3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3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1" name="Freeform 1675"/>
            <p:cNvSpPr>
              <a:spLocks/>
            </p:cNvSpPr>
            <p:nvPr/>
          </p:nvSpPr>
          <p:spPr bwMode="auto">
            <a:xfrm>
              <a:off x="4513" y="985"/>
              <a:ext cx="38" cy="49"/>
            </a:xfrm>
            <a:custGeom>
              <a:avLst/>
              <a:gdLst>
                <a:gd name="T0" fmla="*/ 38 w 38"/>
                <a:gd name="T1" fmla="*/ 49 h 49"/>
                <a:gd name="T2" fmla="*/ 37 w 38"/>
                <a:gd name="T3" fmla="*/ 46 h 49"/>
                <a:gd name="T4" fmla="*/ 37 w 38"/>
                <a:gd name="T5" fmla="*/ 46 h 49"/>
                <a:gd name="T6" fmla="*/ 32 w 38"/>
                <a:gd name="T7" fmla="*/ 44 h 49"/>
                <a:gd name="T8" fmla="*/ 24 w 38"/>
                <a:gd name="T9" fmla="*/ 42 h 49"/>
                <a:gd name="T10" fmla="*/ 13 w 38"/>
                <a:gd name="T11" fmla="*/ 45 h 49"/>
                <a:gd name="T12" fmla="*/ 8 w 38"/>
                <a:gd name="T13" fmla="*/ 38 h 49"/>
                <a:gd name="T14" fmla="*/ 7 w 38"/>
                <a:gd name="T15" fmla="*/ 31 h 49"/>
                <a:gd name="T16" fmla="*/ 0 w 38"/>
                <a:gd name="T17" fmla="*/ 25 h 49"/>
                <a:gd name="T18" fmla="*/ 0 w 38"/>
                <a:gd name="T19" fmla="*/ 17 h 49"/>
                <a:gd name="T20" fmla="*/ 2 w 38"/>
                <a:gd name="T21" fmla="*/ 15 h 49"/>
                <a:gd name="T22" fmla="*/ 2 w 38"/>
                <a:gd name="T23" fmla="*/ 10 h 49"/>
                <a:gd name="T24" fmla="*/ 4 w 38"/>
                <a:gd name="T25" fmla="*/ 8 h 49"/>
                <a:gd name="T26" fmla="*/ 8 w 38"/>
                <a:gd name="T27" fmla="*/ 3 h 49"/>
                <a:gd name="T28" fmla="*/ 9 w 38"/>
                <a:gd name="T29" fmla="*/ 2 h 49"/>
                <a:gd name="T30" fmla="*/ 15 w 38"/>
                <a:gd name="T31" fmla="*/ 0 h 49"/>
                <a:gd name="T32" fmla="*/ 17 w 38"/>
                <a:gd name="T33" fmla="*/ 4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9"/>
                <a:gd name="T53" fmla="*/ 38 w 3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9">
                  <a:moveTo>
                    <a:pt x="38" y="49"/>
                  </a:moveTo>
                  <a:lnTo>
                    <a:pt x="37" y="46"/>
                  </a:lnTo>
                  <a:lnTo>
                    <a:pt x="32" y="44"/>
                  </a:lnTo>
                  <a:lnTo>
                    <a:pt x="24" y="42"/>
                  </a:lnTo>
                  <a:lnTo>
                    <a:pt x="13" y="45"/>
                  </a:lnTo>
                  <a:lnTo>
                    <a:pt x="8" y="38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7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2" name="Freeform 1676"/>
            <p:cNvSpPr>
              <a:spLocks/>
            </p:cNvSpPr>
            <p:nvPr/>
          </p:nvSpPr>
          <p:spPr bwMode="auto">
            <a:xfrm>
              <a:off x="4340" y="1029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15 w 17"/>
                <a:gd name="T3" fmla="*/ 5 h 6"/>
                <a:gd name="T4" fmla="*/ 15 w 17"/>
                <a:gd name="T5" fmla="*/ 2 h 6"/>
                <a:gd name="T6" fmla="*/ 15 w 17"/>
                <a:gd name="T7" fmla="*/ 1 h 6"/>
                <a:gd name="T8" fmla="*/ 10 w 17"/>
                <a:gd name="T9" fmla="*/ 0 h 6"/>
                <a:gd name="T10" fmla="*/ 3 w 17"/>
                <a:gd name="T11" fmla="*/ 1 h 6"/>
                <a:gd name="T12" fmla="*/ 0 w 17"/>
                <a:gd name="T13" fmla="*/ 5 h 6"/>
                <a:gd name="T14" fmla="*/ 0 w 17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6"/>
                <a:gd name="T26" fmla="*/ 17 w 17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6">
                  <a:moveTo>
                    <a:pt x="17" y="6"/>
                  </a:move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3" name="Freeform 1677"/>
            <p:cNvSpPr>
              <a:spLocks/>
            </p:cNvSpPr>
            <p:nvPr/>
          </p:nvSpPr>
          <p:spPr bwMode="auto">
            <a:xfrm>
              <a:off x="4329" y="1034"/>
              <a:ext cx="11" cy="2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2 h 2"/>
                <a:gd name="T4" fmla="*/ 0 w 11"/>
                <a:gd name="T5" fmla="*/ 1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11" y="0"/>
                  </a:moveTo>
                  <a:lnTo>
                    <a:pt x="9" y="2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4" name="Freeform 1678"/>
            <p:cNvSpPr>
              <a:spLocks/>
            </p:cNvSpPr>
            <p:nvPr/>
          </p:nvSpPr>
          <p:spPr bwMode="auto">
            <a:xfrm>
              <a:off x="4357" y="1026"/>
              <a:ext cx="16" cy="17"/>
            </a:xfrm>
            <a:custGeom>
              <a:avLst/>
              <a:gdLst>
                <a:gd name="T0" fmla="*/ 16 w 16"/>
                <a:gd name="T1" fmla="*/ 0 h 17"/>
                <a:gd name="T2" fmla="*/ 15 w 16"/>
                <a:gd name="T3" fmla="*/ 0 h 17"/>
                <a:gd name="T4" fmla="*/ 4 w 16"/>
                <a:gd name="T5" fmla="*/ 3 h 17"/>
                <a:gd name="T6" fmla="*/ 0 w 16"/>
                <a:gd name="T7" fmla="*/ 5 h 17"/>
                <a:gd name="T8" fmla="*/ 0 w 16"/>
                <a:gd name="T9" fmla="*/ 7 h 17"/>
                <a:gd name="T10" fmla="*/ 11 w 16"/>
                <a:gd name="T11" fmla="*/ 9 h 17"/>
                <a:gd name="T12" fmla="*/ 10 w 16"/>
                <a:gd name="T13" fmla="*/ 17 h 17"/>
                <a:gd name="T14" fmla="*/ 2 w 16"/>
                <a:gd name="T15" fmla="*/ 10 h 17"/>
                <a:gd name="T16" fmla="*/ 0 w 16"/>
                <a:gd name="T17" fmla="*/ 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7"/>
                <a:gd name="T29" fmla="*/ 16 w 1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7">
                  <a:moveTo>
                    <a:pt x="16" y="0"/>
                  </a:moveTo>
                  <a:lnTo>
                    <a:pt x="15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9"/>
                  </a:lnTo>
                  <a:lnTo>
                    <a:pt x="10" y="17"/>
                  </a:lnTo>
                  <a:lnTo>
                    <a:pt x="2" y="10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5" name="Freeform 1679"/>
            <p:cNvSpPr>
              <a:spLocks/>
            </p:cNvSpPr>
            <p:nvPr/>
          </p:nvSpPr>
          <p:spPr bwMode="auto">
            <a:xfrm>
              <a:off x="4611" y="1018"/>
              <a:ext cx="20" cy="25"/>
            </a:xfrm>
            <a:custGeom>
              <a:avLst/>
              <a:gdLst>
                <a:gd name="T0" fmla="*/ 0 w 20"/>
                <a:gd name="T1" fmla="*/ 25 h 25"/>
                <a:gd name="T2" fmla="*/ 10 w 20"/>
                <a:gd name="T3" fmla="*/ 8 h 25"/>
                <a:gd name="T4" fmla="*/ 17 w 20"/>
                <a:gd name="T5" fmla="*/ 1 h 25"/>
                <a:gd name="T6" fmla="*/ 20 w 2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5"/>
                  </a:moveTo>
                  <a:lnTo>
                    <a:pt x="10" y="8"/>
                  </a:lnTo>
                  <a:lnTo>
                    <a:pt x="17" y="1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6" name="Freeform 1680"/>
            <p:cNvSpPr>
              <a:spLocks/>
            </p:cNvSpPr>
            <p:nvPr/>
          </p:nvSpPr>
          <p:spPr bwMode="auto">
            <a:xfrm>
              <a:off x="4317" y="1034"/>
              <a:ext cx="12" cy="12"/>
            </a:xfrm>
            <a:custGeom>
              <a:avLst/>
              <a:gdLst>
                <a:gd name="T0" fmla="*/ 12 w 12"/>
                <a:gd name="T1" fmla="*/ 1 h 12"/>
                <a:gd name="T2" fmla="*/ 6 w 12"/>
                <a:gd name="T3" fmla="*/ 0 h 12"/>
                <a:gd name="T4" fmla="*/ 0 w 12"/>
                <a:gd name="T5" fmla="*/ 12 h 12"/>
                <a:gd name="T6" fmla="*/ 9 w 12"/>
                <a:gd name="T7" fmla="*/ 1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1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9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7" name="Freeform 1681"/>
            <p:cNvSpPr>
              <a:spLocks/>
            </p:cNvSpPr>
            <p:nvPr/>
          </p:nvSpPr>
          <p:spPr bwMode="auto">
            <a:xfrm>
              <a:off x="4608" y="1043"/>
              <a:ext cx="3" cy="4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3 h 4"/>
                <a:gd name="T4" fmla="*/ 3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4"/>
                  </a:move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8" name="Freeform 1682"/>
            <p:cNvSpPr>
              <a:spLocks/>
            </p:cNvSpPr>
            <p:nvPr/>
          </p:nvSpPr>
          <p:spPr bwMode="auto">
            <a:xfrm>
              <a:off x="4508" y="1043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7 h 8"/>
                <a:gd name="T4" fmla="*/ 4 w 8"/>
                <a:gd name="T5" fmla="*/ 1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7" y="7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89" name="Line 1683"/>
            <p:cNvSpPr>
              <a:spLocks noChangeShapeType="1"/>
            </p:cNvSpPr>
            <p:nvPr/>
          </p:nvSpPr>
          <p:spPr bwMode="auto">
            <a:xfrm flipV="1">
              <a:off x="4602" y="1047"/>
              <a:ext cx="6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0" name="Freeform 1684"/>
            <p:cNvSpPr>
              <a:spLocks/>
            </p:cNvSpPr>
            <p:nvPr/>
          </p:nvSpPr>
          <p:spPr bwMode="auto">
            <a:xfrm>
              <a:off x="4602" y="944"/>
              <a:ext cx="33" cy="108"/>
            </a:xfrm>
            <a:custGeom>
              <a:avLst/>
              <a:gdLst>
                <a:gd name="T0" fmla="*/ 25 w 33"/>
                <a:gd name="T1" fmla="*/ 0 h 108"/>
                <a:gd name="T2" fmla="*/ 30 w 33"/>
                <a:gd name="T3" fmla="*/ 6 h 108"/>
                <a:gd name="T4" fmla="*/ 33 w 33"/>
                <a:gd name="T5" fmla="*/ 15 h 108"/>
                <a:gd name="T6" fmla="*/ 30 w 33"/>
                <a:gd name="T7" fmla="*/ 23 h 108"/>
                <a:gd name="T8" fmla="*/ 25 w 33"/>
                <a:gd name="T9" fmla="*/ 26 h 108"/>
                <a:gd name="T10" fmla="*/ 25 w 33"/>
                <a:gd name="T11" fmla="*/ 26 h 108"/>
                <a:gd name="T12" fmla="*/ 24 w 33"/>
                <a:gd name="T13" fmla="*/ 34 h 108"/>
                <a:gd name="T14" fmla="*/ 26 w 33"/>
                <a:gd name="T15" fmla="*/ 43 h 108"/>
                <a:gd name="T16" fmla="*/ 28 w 33"/>
                <a:gd name="T17" fmla="*/ 51 h 108"/>
                <a:gd name="T18" fmla="*/ 23 w 33"/>
                <a:gd name="T19" fmla="*/ 56 h 108"/>
                <a:gd name="T20" fmla="*/ 21 w 33"/>
                <a:gd name="T21" fmla="*/ 66 h 108"/>
                <a:gd name="T22" fmla="*/ 20 w 33"/>
                <a:gd name="T23" fmla="*/ 70 h 108"/>
                <a:gd name="T24" fmla="*/ 17 w 33"/>
                <a:gd name="T25" fmla="*/ 78 h 108"/>
                <a:gd name="T26" fmla="*/ 7 w 33"/>
                <a:gd name="T27" fmla="*/ 85 h 108"/>
                <a:gd name="T28" fmla="*/ 6 w 33"/>
                <a:gd name="T29" fmla="*/ 91 h 108"/>
                <a:gd name="T30" fmla="*/ 0 w 33"/>
                <a:gd name="T31" fmla="*/ 108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08"/>
                <a:gd name="T50" fmla="*/ 33 w 33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08">
                  <a:moveTo>
                    <a:pt x="25" y="0"/>
                  </a:moveTo>
                  <a:lnTo>
                    <a:pt x="30" y="6"/>
                  </a:lnTo>
                  <a:lnTo>
                    <a:pt x="33" y="15"/>
                  </a:lnTo>
                  <a:lnTo>
                    <a:pt x="30" y="23"/>
                  </a:lnTo>
                  <a:lnTo>
                    <a:pt x="25" y="26"/>
                  </a:lnTo>
                  <a:lnTo>
                    <a:pt x="24" y="34"/>
                  </a:lnTo>
                  <a:lnTo>
                    <a:pt x="26" y="43"/>
                  </a:lnTo>
                  <a:lnTo>
                    <a:pt x="28" y="51"/>
                  </a:lnTo>
                  <a:lnTo>
                    <a:pt x="23" y="56"/>
                  </a:lnTo>
                  <a:lnTo>
                    <a:pt x="21" y="66"/>
                  </a:lnTo>
                  <a:lnTo>
                    <a:pt x="20" y="70"/>
                  </a:lnTo>
                  <a:lnTo>
                    <a:pt x="17" y="78"/>
                  </a:lnTo>
                  <a:lnTo>
                    <a:pt x="7" y="85"/>
                  </a:lnTo>
                  <a:lnTo>
                    <a:pt x="6" y="91"/>
                  </a:lnTo>
                  <a:lnTo>
                    <a:pt x="0" y="10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1" name="Freeform 1685"/>
            <p:cNvSpPr>
              <a:spLocks/>
            </p:cNvSpPr>
            <p:nvPr/>
          </p:nvSpPr>
          <p:spPr bwMode="auto">
            <a:xfrm>
              <a:off x="4551" y="1034"/>
              <a:ext cx="5" cy="20"/>
            </a:xfrm>
            <a:custGeom>
              <a:avLst/>
              <a:gdLst>
                <a:gd name="T0" fmla="*/ 5 w 5"/>
                <a:gd name="T1" fmla="*/ 20 h 20"/>
                <a:gd name="T2" fmla="*/ 4 w 5"/>
                <a:gd name="T3" fmla="*/ 13 h 20"/>
                <a:gd name="T4" fmla="*/ 3 w 5"/>
                <a:gd name="T5" fmla="*/ 4 h 20"/>
                <a:gd name="T6" fmla="*/ 0 w 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0"/>
                <a:gd name="T14" fmla="*/ 5 w 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0">
                  <a:moveTo>
                    <a:pt x="5" y="20"/>
                  </a:moveTo>
                  <a:lnTo>
                    <a:pt x="4" y="13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2" name="Freeform 1686"/>
            <p:cNvSpPr>
              <a:spLocks/>
            </p:cNvSpPr>
            <p:nvPr/>
          </p:nvSpPr>
          <p:spPr bwMode="auto">
            <a:xfrm>
              <a:off x="4326" y="1040"/>
              <a:ext cx="17" cy="17"/>
            </a:xfrm>
            <a:custGeom>
              <a:avLst/>
              <a:gdLst>
                <a:gd name="T0" fmla="*/ 0 w 17"/>
                <a:gd name="T1" fmla="*/ 4 h 17"/>
                <a:gd name="T2" fmla="*/ 3 w 17"/>
                <a:gd name="T3" fmla="*/ 4 h 17"/>
                <a:gd name="T4" fmla="*/ 7 w 17"/>
                <a:gd name="T5" fmla="*/ 0 h 17"/>
                <a:gd name="T6" fmla="*/ 12 w 17"/>
                <a:gd name="T7" fmla="*/ 2 h 17"/>
                <a:gd name="T8" fmla="*/ 17 w 17"/>
                <a:gd name="T9" fmla="*/ 3 h 17"/>
                <a:gd name="T10" fmla="*/ 16 w 17"/>
                <a:gd name="T11" fmla="*/ 6 h 17"/>
                <a:gd name="T12" fmla="*/ 13 w 17"/>
                <a:gd name="T13" fmla="*/ 6 h 17"/>
                <a:gd name="T14" fmla="*/ 9 w 17"/>
                <a:gd name="T15" fmla="*/ 6 h 17"/>
                <a:gd name="T16" fmla="*/ 8 w 17"/>
                <a:gd name="T17" fmla="*/ 6 h 17"/>
                <a:gd name="T18" fmla="*/ 8 w 17"/>
                <a:gd name="T19" fmla="*/ 7 h 17"/>
                <a:gd name="T20" fmla="*/ 8 w 17"/>
                <a:gd name="T21" fmla="*/ 7 h 17"/>
                <a:gd name="T22" fmla="*/ 12 w 17"/>
                <a:gd name="T23" fmla="*/ 10 h 17"/>
                <a:gd name="T24" fmla="*/ 13 w 17"/>
                <a:gd name="T25" fmla="*/ 11 h 17"/>
                <a:gd name="T26" fmla="*/ 16 w 17"/>
                <a:gd name="T27" fmla="*/ 14 h 17"/>
                <a:gd name="T28" fmla="*/ 16 w 17"/>
                <a:gd name="T29" fmla="*/ 17 h 17"/>
                <a:gd name="T30" fmla="*/ 9 w 17"/>
                <a:gd name="T31" fmla="*/ 14 h 17"/>
                <a:gd name="T32" fmla="*/ 5 w 17"/>
                <a:gd name="T33" fmla="*/ 1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5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3" name="Freeform 1687"/>
            <p:cNvSpPr>
              <a:spLocks/>
            </p:cNvSpPr>
            <p:nvPr/>
          </p:nvSpPr>
          <p:spPr bwMode="auto">
            <a:xfrm>
              <a:off x="4445" y="1044"/>
              <a:ext cx="3" cy="13"/>
            </a:xfrm>
            <a:custGeom>
              <a:avLst/>
              <a:gdLst>
                <a:gd name="T0" fmla="*/ 1 w 3"/>
                <a:gd name="T1" fmla="*/ 0 h 13"/>
                <a:gd name="T2" fmla="*/ 0 w 3"/>
                <a:gd name="T3" fmla="*/ 10 h 13"/>
                <a:gd name="T4" fmla="*/ 3 w 3"/>
                <a:gd name="T5" fmla="*/ 13 h 13"/>
                <a:gd name="T6" fmla="*/ 0 60000 65536"/>
                <a:gd name="T7" fmla="*/ 0 60000 65536"/>
                <a:gd name="T8" fmla="*/ 0 60000 65536"/>
                <a:gd name="T9" fmla="*/ 0 w 3"/>
                <a:gd name="T10" fmla="*/ 0 h 13"/>
                <a:gd name="T11" fmla="*/ 3 w 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3">
                  <a:moveTo>
                    <a:pt x="1" y="0"/>
                  </a:move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4" name="Freeform 1688"/>
            <p:cNvSpPr>
              <a:spLocks/>
            </p:cNvSpPr>
            <p:nvPr/>
          </p:nvSpPr>
          <p:spPr bwMode="auto">
            <a:xfrm>
              <a:off x="4448" y="1033"/>
              <a:ext cx="15" cy="26"/>
            </a:xfrm>
            <a:custGeom>
              <a:avLst/>
              <a:gdLst>
                <a:gd name="T0" fmla="*/ 0 w 15"/>
                <a:gd name="T1" fmla="*/ 24 h 26"/>
                <a:gd name="T2" fmla="*/ 0 w 15"/>
                <a:gd name="T3" fmla="*/ 26 h 26"/>
                <a:gd name="T4" fmla="*/ 4 w 15"/>
                <a:gd name="T5" fmla="*/ 17 h 26"/>
                <a:gd name="T6" fmla="*/ 6 w 15"/>
                <a:gd name="T7" fmla="*/ 9 h 26"/>
                <a:gd name="T8" fmla="*/ 10 w 15"/>
                <a:gd name="T9" fmla="*/ 0 h 26"/>
                <a:gd name="T10" fmla="*/ 15 w 15"/>
                <a:gd name="T11" fmla="*/ 1 h 26"/>
                <a:gd name="T12" fmla="*/ 15 w 15"/>
                <a:gd name="T13" fmla="*/ 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24"/>
                  </a:moveTo>
                  <a:lnTo>
                    <a:pt x="0" y="26"/>
                  </a:lnTo>
                  <a:lnTo>
                    <a:pt x="4" y="17"/>
                  </a:lnTo>
                  <a:lnTo>
                    <a:pt x="6" y="9"/>
                  </a:lnTo>
                  <a:lnTo>
                    <a:pt x="10" y="0"/>
                  </a:lnTo>
                  <a:lnTo>
                    <a:pt x="15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5" name="Freeform 1689"/>
            <p:cNvSpPr>
              <a:spLocks/>
            </p:cNvSpPr>
            <p:nvPr/>
          </p:nvSpPr>
          <p:spPr bwMode="auto">
            <a:xfrm>
              <a:off x="4463" y="1034"/>
              <a:ext cx="6" cy="27"/>
            </a:xfrm>
            <a:custGeom>
              <a:avLst/>
              <a:gdLst>
                <a:gd name="T0" fmla="*/ 0 w 6"/>
                <a:gd name="T1" fmla="*/ 0 h 27"/>
                <a:gd name="T2" fmla="*/ 3 w 6"/>
                <a:gd name="T3" fmla="*/ 1 h 27"/>
                <a:gd name="T4" fmla="*/ 4 w 6"/>
                <a:gd name="T5" fmla="*/ 10 h 27"/>
                <a:gd name="T6" fmla="*/ 6 w 6"/>
                <a:gd name="T7" fmla="*/ 16 h 27"/>
                <a:gd name="T8" fmla="*/ 6 w 6"/>
                <a:gd name="T9" fmla="*/ 21 h 27"/>
                <a:gd name="T10" fmla="*/ 6 w 6"/>
                <a:gd name="T11" fmla="*/ 25 h 27"/>
                <a:gd name="T12" fmla="*/ 6 w 6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27"/>
                <a:gd name="T23" fmla="*/ 6 w 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27">
                  <a:moveTo>
                    <a:pt x="0" y="0"/>
                  </a:moveTo>
                  <a:lnTo>
                    <a:pt x="3" y="1"/>
                  </a:lnTo>
                  <a:lnTo>
                    <a:pt x="4" y="10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6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6" name="Freeform 1690"/>
            <p:cNvSpPr>
              <a:spLocks/>
            </p:cNvSpPr>
            <p:nvPr/>
          </p:nvSpPr>
          <p:spPr bwMode="auto">
            <a:xfrm>
              <a:off x="4556" y="1054"/>
              <a:ext cx="7" cy="9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0 w 7"/>
                <a:gd name="T5" fmla="*/ 2 h 9"/>
                <a:gd name="T6" fmla="*/ 0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7" name="Freeform 1691"/>
            <p:cNvSpPr>
              <a:spLocks/>
            </p:cNvSpPr>
            <p:nvPr/>
          </p:nvSpPr>
          <p:spPr bwMode="auto">
            <a:xfrm>
              <a:off x="4483" y="1059"/>
              <a:ext cx="7" cy="8"/>
            </a:xfrm>
            <a:custGeom>
              <a:avLst/>
              <a:gdLst>
                <a:gd name="T0" fmla="*/ 0 w 7"/>
                <a:gd name="T1" fmla="*/ 0 h 8"/>
                <a:gd name="T2" fmla="*/ 4 w 7"/>
                <a:gd name="T3" fmla="*/ 6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4" y="6"/>
                  </a:lnTo>
                  <a:lnTo>
                    <a:pt x="7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8" name="Freeform 1692"/>
            <p:cNvSpPr>
              <a:spLocks/>
            </p:cNvSpPr>
            <p:nvPr/>
          </p:nvSpPr>
          <p:spPr bwMode="auto">
            <a:xfrm>
              <a:off x="4486" y="1047"/>
              <a:ext cx="32" cy="20"/>
            </a:xfrm>
            <a:custGeom>
              <a:avLst/>
              <a:gdLst>
                <a:gd name="T0" fmla="*/ 4 w 32"/>
                <a:gd name="T1" fmla="*/ 20 h 20"/>
                <a:gd name="T2" fmla="*/ 4 w 32"/>
                <a:gd name="T3" fmla="*/ 20 h 20"/>
                <a:gd name="T4" fmla="*/ 4 w 32"/>
                <a:gd name="T5" fmla="*/ 20 h 20"/>
                <a:gd name="T6" fmla="*/ 6 w 32"/>
                <a:gd name="T7" fmla="*/ 17 h 20"/>
                <a:gd name="T8" fmla="*/ 6 w 32"/>
                <a:gd name="T9" fmla="*/ 17 h 20"/>
                <a:gd name="T10" fmla="*/ 6 w 32"/>
                <a:gd name="T11" fmla="*/ 13 h 20"/>
                <a:gd name="T12" fmla="*/ 6 w 32"/>
                <a:gd name="T13" fmla="*/ 12 h 20"/>
                <a:gd name="T14" fmla="*/ 2 w 32"/>
                <a:gd name="T15" fmla="*/ 7 h 20"/>
                <a:gd name="T16" fmla="*/ 0 w 32"/>
                <a:gd name="T17" fmla="*/ 3 h 20"/>
                <a:gd name="T18" fmla="*/ 1 w 32"/>
                <a:gd name="T19" fmla="*/ 0 h 20"/>
                <a:gd name="T20" fmla="*/ 6 w 32"/>
                <a:gd name="T21" fmla="*/ 0 h 20"/>
                <a:gd name="T22" fmla="*/ 17 w 32"/>
                <a:gd name="T23" fmla="*/ 0 h 20"/>
                <a:gd name="T24" fmla="*/ 19 w 32"/>
                <a:gd name="T25" fmla="*/ 1 h 20"/>
                <a:gd name="T26" fmla="*/ 19 w 32"/>
                <a:gd name="T27" fmla="*/ 4 h 20"/>
                <a:gd name="T28" fmla="*/ 22 w 32"/>
                <a:gd name="T29" fmla="*/ 8 h 20"/>
                <a:gd name="T30" fmla="*/ 29 w 32"/>
                <a:gd name="T31" fmla="*/ 9 h 20"/>
                <a:gd name="T32" fmla="*/ 32 w 32"/>
                <a:gd name="T33" fmla="*/ 8 h 20"/>
                <a:gd name="T34" fmla="*/ 30 w 32"/>
                <a:gd name="T35" fmla="*/ 4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0"/>
                <a:gd name="T56" fmla="*/ 32 w 32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0">
                  <a:moveTo>
                    <a:pt x="4" y="20"/>
                  </a:moveTo>
                  <a:lnTo>
                    <a:pt x="4" y="20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9" y="9"/>
                  </a:lnTo>
                  <a:lnTo>
                    <a:pt x="32" y="8"/>
                  </a:lnTo>
                  <a:lnTo>
                    <a:pt x="3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9" name="Freeform 1693"/>
            <p:cNvSpPr>
              <a:spLocks/>
            </p:cNvSpPr>
            <p:nvPr/>
          </p:nvSpPr>
          <p:spPr bwMode="auto">
            <a:xfrm>
              <a:off x="4321" y="1054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0 w 10"/>
                <a:gd name="T3" fmla="*/ 3 h 14"/>
                <a:gd name="T4" fmla="*/ 6 w 10"/>
                <a:gd name="T5" fmla="*/ 13 h 14"/>
                <a:gd name="T6" fmla="*/ 9 w 10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4"/>
                <a:gd name="T14" fmla="*/ 10 w 10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4">
                  <a:moveTo>
                    <a:pt x="10" y="0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9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0" name="Freeform 1694"/>
            <p:cNvSpPr>
              <a:spLocks/>
            </p:cNvSpPr>
            <p:nvPr/>
          </p:nvSpPr>
          <p:spPr bwMode="auto">
            <a:xfrm>
              <a:off x="4473" y="1043"/>
              <a:ext cx="10" cy="26"/>
            </a:xfrm>
            <a:custGeom>
              <a:avLst/>
              <a:gdLst>
                <a:gd name="T0" fmla="*/ 0 w 10"/>
                <a:gd name="T1" fmla="*/ 26 h 26"/>
                <a:gd name="T2" fmla="*/ 0 w 10"/>
                <a:gd name="T3" fmla="*/ 26 h 26"/>
                <a:gd name="T4" fmla="*/ 1 w 10"/>
                <a:gd name="T5" fmla="*/ 17 h 26"/>
                <a:gd name="T6" fmla="*/ 2 w 10"/>
                <a:gd name="T7" fmla="*/ 8 h 26"/>
                <a:gd name="T8" fmla="*/ 2 w 10"/>
                <a:gd name="T9" fmla="*/ 7 h 26"/>
                <a:gd name="T10" fmla="*/ 2 w 10"/>
                <a:gd name="T11" fmla="*/ 5 h 26"/>
                <a:gd name="T12" fmla="*/ 2 w 10"/>
                <a:gd name="T13" fmla="*/ 0 h 26"/>
                <a:gd name="T14" fmla="*/ 2 w 10"/>
                <a:gd name="T15" fmla="*/ 0 h 26"/>
                <a:gd name="T16" fmla="*/ 6 w 10"/>
                <a:gd name="T17" fmla="*/ 8 h 26"/>
                <a:gd name="T18" fmla="*/ 7 w 10"/>
                <a:gd name="T19" fmla="*/ 9 h 26"/>
                <a:gd name="T20" fmla="*/ 10 w 10"/>
                <a:gd name="T21" fmla="*/ 1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26"/>
                <a:gd name="T35" fmla="*/ 10 w 1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26">
                  <a:moveTo>
                    <a:pt x="0" y="26"/>
                  </a:moveTo>
                  <a:lnTo>
                    <a:pt x="0" y="2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6" y="8"/>
                  </a:lnTo>
                  <a:lnTo>
                    <a:pt x="7" y="9"/>
                  </a:lnTo>
                  <a:lnTo>
                    <a:pt x="1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1" name="Freeform 1695"/>
            <p:cNvSpPr>
              <a:spLocks/>
            </p:cNvSpPr>
            <p:nvPr/>
          </p:nvSpPr>
          <p:spPr bwMode="auto">
            <a:xfrm>
              <a:off x="4551" y="1063"/>
              <a:ext cx="17" cy="8"/>
            </a:xfrm>
            <a:custGeom>
              <a:avLst/>
              <a:gdLst>
                <a:gd name="T0" fmla="*/ 0 w 17"/>
                <a:gd name="T1" fmla="*/ 2 h 8"/>
                <a:gd name="T2" fmla="*/ 8 w 17"/>
                <a:gd name="T3" fmla="*/ 5 h 8"/>
                <a:gd name="T4" fmla="*/ 12 w 17"/>
                <a:gd name="T5" fmla="*/ 5 h 8"/>
                <a:gd name="T6" fmla="*/ 17 w 17"/>
                <a:gd name="T7" fmla="*/ 8 h 8"/>
                <a:gd name="T8" fmla="*/ 17 w 17"/>
                <a:gd name="T9" fmla="*/ 5 h 8"/>
                <a:gd name="T10" fmla="*/ 17 w 17"/>
                <a:gd name="T11" fmla="*/ 2 h 8"/>
                <a:gd name="T12" fmla="*/ 12 w 1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0" y="2"/>
                  </a:moveTo>
                  <a:lnTo>
                    <a:pt x="8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2" name="Freeform 1696"/>
            <p:cNvSpPr>
              <a:spLocks/>
            </p:cNvSpPr>
            <p:nvPr/>
          </p:nvSpPr>
          <p:spPr bwMode="auto">
            <a:xfrm>
              <a:off x="4469" y="1069"/>
              <a:ext cx="4" cy="5"/>
            </a:xfrm>
            <a:custGeom>
              <a:avLst/>
              <a:gdLst>
                <a:gd name="T0" fmla="*/ 4 w 4"/>
                <a:gd name="T1" fmla="*/ 0 h 5"/>
                <a:gd name="T2" fmla="*/ 1 w 4"/>
                <a:gd name="T3" fmla="*/ 4 h 5"/>
                <a:gd name="T4" fmla="*/ 0 w 4"/>
                <a:gd name="T5" fmla="*/ 5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4" y="0"/>
                  </a:move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3" name="Freeform 1697"/>
            <p:cNvSpPr>
              <a:spLocks/>
            </p:cNvSpPr>
            <p:nvPr/>
          </p:nvSpPr>
          <p:spPr bwMode="auto">
            <a:xfrm>
              <a:off x="4469" y="1061"/>
              <a:ext cx="1" cy="13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4 h 13"/>
                <a:gd name="T4" fmla="*/ 0 w 1"/>
                <a:gd name="T5" fmla="*/ 13 h 13"/>
                <a:gd name="T6" fmla="*/ 0 60000 65536"/>
                <a:gd name="T7" fmla="*/ 0 60000 65536"/>
                <a:gd name="T8" fmla="*/ 0 60000 65536"/>
                <a:gd name="T9" fmla="*/ 0 w 1"/>
                <a:gd name="T10" fmla="*/ 0 h 13"/>
                <a:gd name="T11" fmla="*/ 1 w 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4" name="Freeform 1698"/>
            <p:cNvSpPr>
              <a:spLocks/>
            </p:cNvSpPr>
            <p:nvPr/>
          </p:nvSpPr>
          <p:spPr bwMode="auto">
            <a:xfrm>
              <a:off x="4330" y="1063"/>
              <a:ext cx="18" cy="15"/>
            </a:xfrm>
            <a:custGeom>
              <a:avLst/>
              <a:gdLst>
                <a:gd name="T0" fmla="*/ 0 w 18"/>
                <a:gd name="T1" fmla="*/ 5 h 15"/>
                <a:gd name="T2" fmla="*/ 4 w 18"/>
                <a:gd name="T3" fmla="*/ 6 h 15"/>
                <a:gd name="T4" fmla="*/ 6 w 18"/>
                <a:gd name="T5" fmla="*/ 8 h 15"/>
                <a:gd name="T6" fmla="*/ 9 w 18"/>
                <a:gd name="T7" fmla="*/ 2 h 15"/>
                <a:gd name="T8" fmla="*/ 10 w 18"/>
                <a:gd name="T9" fmla="*/ 1 h 15"/>
                <a:gd name="T10" fmla="*/ 16 w 18"/>
                <a:gd name="T11" fmla="*/ 0 h 15"/>
                <a:gd name="T12" fmla="*/ 18 w 18"/>
                <a:gd name="T13" fmla="*/ 2 h 15"/>
                <a:gd name="T14" fmla="*/ 12 w 18"/>
                <a:gd name="T15" fmla="*/ 9 h 15"/>
                <a:gd name="T16" fmla="*/ 13 w 18"/>
                <a:gd name="T17" fmla="*/ 14 h 15"/>
                <a:gd name="T18" fmla="*/ 13 w 18"/>
                <a:gd name="T19" fmla="*/ 1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5"/>
                <a:gd name="T32" fmla="*/ 18 w 18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5">
                  <a:moveTo>
                    <a:pt x="0" y="5"/>
                  </a:moveTo>
                  <a:lnTo>
                    <a:pt x="4" y="6"/>
                  </a:lnTo>
                  <a:lnTo>
                    <a:pt x="6" y="8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2" y="9"/>
                  </a:lnTo>
                  <a:lnTo>
                    <a:pt x="13" y="14"/>
                  </a:lnTo>
                  <a:lnTo>
                    <a:pt x="13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5" name="Freeform 1699"/>
            <p:cNvSpPr>
              <a:spLocks/>
            </p:cNvSpPr>
            <p:nvPr/>
          </p:nvSpPr>
          <p:spPr bwMode="auto">
            <a:xfrm>
              <a:off x="4343" y="1078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6" name="Freeform 1700"/>
            <p:cNvSpPr>
              <a:spLocks/>
            </p:cNvSpPr>
            <p:nvPr/>
          </p:nvSpPr>
          <p:spPr bwMode="auto">
            <a:xfrm>
              <a:off x="4381" y="1084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7" name="Freeform 1701"/>
            <p:cNvSpPr>
              <a:spLocks/>
            </p:cNvSpPr>
            <p:nvPr/>
          </p:nvSpPr>
          <p:spPr bwMode="auto">
            <a:xfrm>
              <a:off x="4381" y="991"/>
              <a:ext cx="50" cy="107"/>
            </a:xfrm>
            <a:custGeom>
              <a:avLst/>
              <a:gdLst>
                <a:gd name="T0" fmla="*/ 0 w 50"/>
                <a:gd name="T1" fmla="*/ 107 h 107"/>
                <a:gd name="T2" fmla="*/ 18 w 50"/>
                <a:gd name="T3" fmla="*/ 103 h 107"/>
                <a:gd name="T4" fmla="*/ 26 w 50"/>
                <a:gd name="T5" fmla="*/ 106 h 107"/>
                <a:gd name="T6" fmla="*/ 30 w 50"/>
                <a:gd name="T7" fmla="*/ 104 h 107"/>
                <a:gd name="T8" fmla="*/ 43 w 50"/>
                <a:gd name="T9" fmla="*/ 95 h 107"/>
                <a:gd name="T10" fmla="*/ 31 w 50"/>
                <a:gd name="T11" fmla="*/ 87 h 107"/>
                <a:gd name="T12" fmla="*/ 38 w 50"/>
                <a:gd name="T13" fmla="*/ 81 h 107"/>
                <a:gd name="T14" fmla="*/ 38 w 50"/>
                <a:gd name="T15" fmla="*/ 81 h 107"/>
                <a:gd name="T16" fmla="*/ 37 w 50"/>
                <a:gd name="T17" fmla="*/ 74 h 107"/>
                <a:gd name="T18" fmla="*/ 31 w 50"/>
                <a:gd name="T19" fmla="*/ 64 h 107"/>
                <a:gd name="T20" fmla="*/ 30 w 50"/>
                <a:gd name="T21" fmla="*/ 61 h 107"/>
                <a:gd name="T22" fmla="*/ 37 w 50"/>
                <a:gd name="T23" fmla="*/ 56 h 107"/>
                <a:gd name="T24" fmla="*/ 44 w 50"/>
                <a:gd name="T25" fmla="*/ 53 h 107"/>
                <a:gd name="T26" fmla="*/ 48 w 50"/>
                <a:gd name="T27" fmla="*/ 51 h 107"/>
                <a:gd name="T28" fmla="*/ 50 w 50"/>
                <a:gd name="T29" fmla="*/ 49 h 107"/>
                <a:gd name="T30" fmla="*/ 48 w 50"/>
                <a:gd name="T31" fmla="*/ 48 h 107"/>
                <a:gd name="T32" fmla="*/ 47 w 50"/>
                <a:gd name="T33" fmla="*/ 45 h 107"/>
                <a:gd name="T34" fmla="*/ 46 w 50"/>
                <a:gd name="T35" fmla="*/ 32 h 107"/>
                <a:gd name="T36" fmla="*/ 43 w 50"/>
                <a:gd name="T37" fmla="*/ 28 h 107"/>
                <a:gd name="T38" fmla="*/ 38 w 50"/>
                <a:gd name="T39" fmla="*/ 36 h 107"/>
                <a:gd name="T40" fmla="*/ 34 w 50"/>
                <a:gd name="T41" fmla="*/ 34 h 107"/>
                <a:gd name="T42" fmla="*/ 39 w 50"/>
                <a:gd name="T43" fmla="*/ 25 h 107"/>
                <a:gd name="T44" fmla="*/ 41 w 50"/>
                <a:gd name="T45" fmla="*/ 23 h 107"/>
                <a:gd name="T46" fmla="*/ 43 w 50"/>
                <a:gd name="T47" fmla="*/ 18 h 107"/>
                <a:gd name="T48" fmla="*/ 37 w 50"/>
                <a:gd name="T49" fmla="*/ 13 h 107"/>
                <a:gd name="T50" fmla="*/ 27 w 50"/>
                <a:gd name="T51" fmla="*/ 26 h 107"/>
                <a:gd name="T52" fmla="*/ 22 w 50"/>
                <a:gd name="T53" fmla="*/ 25 h 107"/>
                <a:gd name="T54" fmla="*/ 26 w 50"/>
                <a:gd name="T55" fmla="*/ 13 h 107"/>
                <a:gd name="T56" fmla="*/ 26 w 50"/>
                <a:gd name="T57" fmla="*/ 13 h 107"/>
                <a:gd name="T58" fmla="*/ 30 w 50"/>
                <a:gd name="T59" fmla="*/ 1 h 107"/>
                <a:gd name="T60" fmla="*/ 27 w 50"/>
                <a:gd name="T61" fmla="*/ 0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107"/>
                <a:gd name="T95" fmla="*/ 50 w 50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107">
                  <a:moveTo>
                    <a:pt x="0" y="107"/>
                  </a:moveTo>
                  <a:lnTo>
                    <a:pt x="18" y="103"/>
                  </a:lnTo>
                  <a:lnTo>
                    <a:pt x="26" y="106"/>
                  </a:lnTo>
                  <a:lnTo>
                    <a:pt x="30" y="104"/>
                  </a:lnTo>
                  <a:lnTo>
                    <a:pt x="43" y="95"/>
                  </a:lnTo>
                  <a:lnTo>
                    <a:pt x="31" y="87"/>
                  </a:lnTo>
                  <a:lnTo>
                    <a:pt x="38" y="81"/>
                  </a:lnTo>
                  <a:lnTo>
                    <a:pt x="37" y="74"/>
                  </a:lnTo>
                  <a:lnTo>
                    <a:pt x="31" y="64"/>
                  </a:lnTo>
                  <a:lnTo>
                    <a:pt x="30" y="61"/>
                  </a:lnTo>
                  <a:lnTo>
                    <a:pt x="37" y="56"/>
                  </a:lnTo>
                  <a:lnTo>
                    <a:pt x="44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48" y="48"/>
                  </a:lnTo>
                  <a:lnTo>
                    <a:pt x="47" y="45"/>
                  </a:lnTo>
                  <a:lnTo>
                    <a:pt x="46" y="32"/>
                  </a:lnTo>
                  <a:lnTo>
                    <a:pt x="43" y="28"/>
                  </a:lnTo>
                  <a:lnTo>
                    <a:pt x="38" y="36"/>
                  </a:lnTo>
                  <a:lnTo>
                    <a:pt x="34" y="34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3" y="18"/>
                  </a:lnTo>
                  <a:lnTo>
                    <a:pt x="37" y="13"/>
                  </a:lnTo>
                  <a:lnTo>
                    <a:pt x="27" y="26"/>
                  </a:lnTo>
                  <a:lnTo>
                    <a:pt x="22" y="25"/>
                  </a:lnTo>
                  <a:lnTo>
                    <a:pt x="26" y="13"/>
                  </a:lnTo>
                  <a:lnTo>
                    <a:pt x="30" y="1"/>
                  </a:lnTo>
                  <a:lnTo>
                    <a:pt x="2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8" name="Freeform 1702"/>
            <p:cNvSpPr>
              <a:spLocks/>
            </p:cNvSpPr>
            <p:nvPr/>
          </p:nvSpPr>
          <p:spPr bwMode="auto">
            <a:xfrm>
              <a:off x="4377" y="1088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11 h 11"/>
                <a:gd name="T4" fmla="*/ 4 w 4"/>
                <a:gd name="T5" fmla="*/ 10 h 11"/>
                <a:gd name="T6" fmla="*/ 0 60000 65536"/>
                <a:gd name="T7" fmla="*/ 0 60000 65536"/>
                <a:gd name="T8" fmla="*/ 0 60000 65536"/>
                <a:gd name="T9" fmla="*/ 0 w 4"/>
                <a:gd name="T10" fmla="*/ 0 h 11"/>
                <a:gd name="T11" fmla="*/ 4 w 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1">
                  <a:moveTo>
                    <a:pt x="4" y="0"/>
                  </a:moveTo>
                  <a:lnTo>
                    <a:pt x="0" y="11"/>
                  </a:lnTo>
                  <a:lnTo>
                    <a:pt x="4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09" name="Freeform 1703"/>
            <p:cNvSpPr>
              <a:spLocks/>
            </p:cNvSpPr>
            <p:nvPr/>
          </p:nvSpPr>
          <p:spPr bwMode="auto">
            <a:xfrm>
              <a:off x="4321" y="1077"/>
              <a:ext cx="22" cy="26"/>
            </a:xfrm>
            <a:custGeom>
              <a:avLst/>
              <a:gdLst>
                <a:gd name="T0" fmla="*/ 22 w 22"/>
                <a:gd name="T1" fmla="*/ 1 h 26"/>
                <a:gd name="T2" fmla="*/ 19 w 22"/>
                <a:gd name="T3" fmla="*/ 3 h 26"/>
                <a:gd name="T4" fmla="*/ 18 w 22"/>
                <a:gd name="T5" fmla="*/ 4 h 26"/>
                <a:gd name="T6" fmla="*/ 10 w 22"/>
                <a:gd name="T7" fmla="*/ 0 h 26"/>
                <a:gd name="T8" fmla="*/ 0 w 22"/>
                <a:gd name="T9" fmla="*/ 3 h 26"/>
                <a:gd name="T10" fmla="*/ 0 w 22"/>
                <a:gd name="T11" fmla="*/ 7 h 26"/>
                <a:gd name="T12" fmla="*/ 0 w 22"/>
                <a:gd name="T13" fmla="*/ 8 h 26"/>
                <a:gd name="T14" fmla="*/ 5 w 22"/>
                <a:gd name="T15" fmla="*/ 11 h 26"/>
                <a:gd name="T16" fmla="*/ 15 w 22"/>
                <a:gd name="T17" fmla="*/ 13 h 26"/>
                <a:gd name="T18" fmla="*/ 15 w 22"/>
                <a:gd name="T19" fmla="*/ 17 h 26"/>
                <a:gd name="T20" fmla="*/ 15 w 22"/>
                <a:gd name="T21" fmla="*/ 24 h 26"/>
                <a:gd name="T22" fmla="*/ 10 w 22"/>
                <a:gd name="T23" fmla="*/ 26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6"/>
                <a:gd name="T38" fmla="*/ 22 w 22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6">
                  <a:moveTo>
                    <a:pt x="22" y="1"/>
                  </a:moveTo>
                  <a:lnTo>
                    <a:pt x="19" y="3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5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24"/>
                  </a:lnTo>
                  <a:lnTo>
                    <a:pt x="10" y="2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0" name="Line 1704"/>
            <p:cNvSpPr>
              <a:spLocks noChangeShapeType="1"/>
            </p:cNvSpPr>
            <p:nvPr/>
          </p:nvSpPr>
          <p:spPr bwMode="auto">
            <a:xfrm flipH="1">
              <a:off x="4312" y="1103"/>
              <a:ext cx="19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1" name="Line 1705"/>
            <p:cNvSpPr>
              <a:spLocks noChangeShapeType="1"/>
            </p:cNvSpPr>
            <p:nvPr/>
          </p:nvSpPr>
          <p:spPr bwMode="auto">
            <a:xfrm flipH="1">
              <a:off x="4198" y="1112"/>
              <a:ext cx="1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2" name="Freeform 1706"/>
            <p:cNvSpPr>
              <a:spLocks/>
            </p:cNvSpPr>
            <p:nvPr/>
          </p:nvSpPr>
          <p:spPr bwMode="auto">
            <a:xfrm>
              <a:off x="4194" y="1114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1 w 4"/>
                <a:gd name="T3" fmla="*/ 4 h 10"/>
                <a:gd name="T4" fmla="*/ 0 w 4"/>
                <a:gd name="T5" fmla="*/ 10 h 10"/>
                <a:gd name="T6" fmla="*/ 0 60000 65536"/>
                <a:gd name="T7" fmla="*/ 0 60000 65536"/>
                <a:gd name="T8" fmla="*/ 0 60000 65536"/>
                <a:gd name="T9" fmla="*/ 0 w 4"/>
                <a:gd name="T10" fmla="*/ 0 h 10"/>
                <a:gd name="T11" fmla="*/ 4 w 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0">
                  <a:moveTo>
                    <a:pt x="4" y="0"/>
                  </a:moveTo>
                  <a:lnTo>
                    <a:pt x="1" y="4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3" name="Freeform 1707"/>
            <p:cNvSpPr>
              <a:spLocks/>
            </p:cNvSpPr>
            <p:nvPr/>
          </p:nvSpPr>
          <p:spPr bwMode="auto">
            <a:xfrm>
              <a:off x="4381" y="1114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4 w 4"/>
                <a:gd name="T3" fmla="*/ 2 h 10"/>
                <a:gd name="T4" fmla="*/ 0 w 4"/>
                <a:gd name="T5" fmla="*/ 0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10"/>
                  </a:move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4" name="Line 1708"/>
            <p:cNvSpPr>
              <a:spLocks noChangeShapeType="1"/>
            </p:cNvSpPr>
            <p:nvPr/>
          </p:nvSpPr>
          <p:spPr bwMode="auto">
            <a:xfrm flipH="1">
              <a:off x="4192" y="1124"/>
              <a:ext cx="2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5" name="Freeform 1709"/>
            <p:cNvSpPr>
              <a:spLocks/>
            </p:cNvSpPr>
            <p:nvPr/>
          </p:nvSpPr>
          <p:spPr bwMode="auto">
            <a:xfrm>
              <a:off x="4381" y="1008"/>
              <a:ext cx="75" cy="128"/>
            </a:xfrm>
            <a:custGeom>
              <a:avLst/>
              <a:gdLst>
                <a:gd name="T0" fmla="*/ 0 w 75"/>
                <a:gd name="T1" fmla="*/ 128 h 128"/>
                <a:gd name="T2" fmla="*/ 3 w 75"/>
                <a:gd name="T3" fmla="*/ 123 h 128"/>
                <a:gd name="T4" fmla="*/ 8 w 75"/>
                <a:gd name="T5" fmla="*/ 118 h 128"/>
                <a:gd name="T6" fmla="*/ 9 w 75"/>
                <a:gd name="T7" fmla="*/ 118 h 128"/>
                <a:gd name="T8" fmla="*/ 9 w 75"/>
                <a:gd name="T9" fmla="*/ 118 h 128"/>
                <a:gd name="T10" fmla="*/ 12 w 75"/>
                <a:gd name="T11" fmla="*/ 114 h 128"/>
                <a:gd name="T12" fmla="*/ 16 w 75"/>
                <a:gd name="T13" fmla="*/ 106 h 128"/>
                <a:gd name="T14" fmla="*/ 12 w 75"/>
                <a:gd name="T15" fmla="*/ 106 h 128"/>
                <a:gd name="T16" fmla="*/ 9 w 75"/>
                <a:gd name="T17" fmla="*/ 106 h 128"/>
                <a:gd name="T18" fmla="*/ 10 w 75"/>
                <a:gd name="T19" fmla="*/ 104 h 128"/>
                <a:gd name="T20" fmla="*/ 16 w 75"/>
                <a:gd name="T21" fmla="*/ 99 h 128"/>
                <a:gd name="T22" fmla="*/ 17 w 75"/>
                <a:gd name="T23" fmla="*/ 99 h 128"/>
                <a:gd name="T24" fmla="*/ 24 w 75"/>
                <a:gd name="T25" fmla="*/ 98 h 128"/>
                <a:gd name="T26" fmla="*/ 27 w 75"/>
                <a:gd name="T27" fmla="*/ 97 h 128"/>
                <a:gd name="T28" fmla="*/ 34 w 75"/>
                <a:gd name="T29" fmla="*/ 93 h 128"/>
                <a:gd name="T30" fmla="*/ 35 w 75"/>
                <a:gd name="T31" fmla="*/ 93 h 128"/>
                <a:gd name="T32" fmla="*/ 42 w 75"/>
                <a:gd name="T33" fmla="*/ 89 h 128"/>
                <a:gd name="T34" fmla="*/ 43 w 75"/>
                <a:gd name="T35" fmla="*/ 89 h 128"/>
                <a:gd name="T36" fmla="*/ 50 w 75"/>
                <a:gd name="T37" fmla="*/ 89 h 128"/>
                <a:gd name="T38" fmla="*/ 58 w 75"/>
                <a:gd name="T39" fmla="*/ 89 h 128"/>
                <a:gd name="T40" fmla="*/ 58 w 75"/>
                <a:gd name="T41" fmla="*/ 90 h 128"/>
                <a:gd name="T42" fmla="*/ 62 w 75"/>
                <a:gd name="T43" fmla="*/ 95 h 128"/>
                <a:gd name="T44" fmla="*/ 63 w 75"/>
                <a:gd name="T45" fmla="*/ 95 h 128"/>
                <a:gd name="T46" fmla="*/ 63 w 75"/>
                <a:gd name="T47" fmla="*/ 94 h 128"/>
                <a:gd name="T48" fmla="*/ 64 w 75"/>
                <a:gd name="T49" fmla="*/ 94 h 128"/>
                <a:gd name="T50" fmla="*/ 64 w 75"/>
                <a:gd name="T51" fmla="*/ 93 h 128"/>
                <a:gd name="T52" fmla="*/ 64 w 75"/>
                <a:gd name="T53" fmla="*/ 93 h 128"/>
                <a:gd name="T54" fmla="*/ 59 w 75"/>
                <a:gd name="T55" fmla="*/ 89 h 128"/>
                <a:gd name="T56" fmla="*/ 59 w 75"/>
                <a:gd name="T57" fmla="*/ 87 h 128"/>
                <a:gd name="T58" fmla="*/ 59 w 75"/>
                <a:gd name="T59" fmla="*/ 86 h 128"/>
                <a:gd name="T60" fmla="*/ 50 w 75"/>
                <a:gd name="T61" fmla="*/ 81 h 128"/>
                <a:gd name="T62" fmla="*/ 51 w 75"/>
                <a:gd name="T63" fmla="*/ 73 h 128"/>
                <a:gd name="T64" fmla="*/ 52 w 75"/>
                <a:gd name="T65" fmla="*/ 66 h 128"/>
                <a:gd name="T66" fmla="*/ 44 w 75"/>
                <a:gd name="T67" fmla="*/ 66 h 128"/>
                <a:gd name="T68" fmla="*/ 42 w 75"/>
                <a:gd name="T69" fmla="*/ 69 h 128"/>
                <a:gd name="T70" fmla="*/ 41 w 75"/>
                <a:gd name="T71" fmla="*/ 66 h 128"/>
                <a:gd name="T72" fmla="*/ 41 w 75"/>
                <a:gd name="T73" fmla="*/ 64 h 128"/>
                <a:gd name="T74" fmla="*/ 44 w 75"/>
                <a:gd name="T75" fmla="*/ 49 h 128"/>
                <a:gd name="T76" fmla="*/ 51 w 75"/>
                <a:gd name="T77" fmla="*/ 35 h 128"/>
                <a:gd name="T78" fmla="*/ 55 w 75"/>
                <a:gd name="T79" fmla="*/ 26 h 128"/>
                <a:gd name="T80" fmla="*/ 59 w 75"/>
                <a:gd name="T81" fmla="*/ 25 h 128"/>
                <a:gd name="T82" fmla="*/ 55 w 75"/>
                <a:gd name="T83" fmla="*/ 17 h 128"/>
                <a:gd name="T84" fmla="*/ 54 w 75"/>
                <a:gd name="T85" fmla="*/ 6 h 128"/>
                <a:gd name="T86" fmla="*/ 60 w 75"/>
                <a:gd name="T87" fmla="*/ 5 h 128"/>
                <a:gd name="T88" fmla="*/ 68 w 75"/>
                <a:gd name="T89" fmla="*/ 0 h 128"/>
                <a:gd name="T90" fmla="*/ 75 w 75"/>
                <a:gd name="T91" fmla="*/ 5 h 128"/>
                <a:gd name="T92" fmla="*/ 75 w 75"/>
                <a:gd name="T93" fmla="*/ 17 h 128"/>
                <a:gd name="T94" fmla="*/ 69 w 75"/>
                <a:gd name="T95" fmla="*/ 23 h 128"/>
                <a:gd name="T96" fmla="*/ 67 w 75"/>
                <a:gd name="T97" fmla="*/ 31 h 128"/>
                <a:gd name="T98" fmla="*/ 65 w 75"/>
                <a:gd name="T99" fmla="*/ 36 h 1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28"/>
                <a:gd name="T152" fmla="*/ 75 w 75"/>
                <a:gd name="T153" fmla="*/ 128 h 1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28">
                  <a:moveTo>
                    <a:pt x="0" y="128"/>
                  </a:moveTo>
                  <a:lnTo>
                    <a:pt x="3" y="123"/>
                  </a:lnTo>
                  <a:lnTo>
                    <a:pt x="8" y="118"/>
                  </a:lnTo>
                  <a:lnTo>
                    <a:pt x="9" y="118"/>
                  </a:lnTo>
                  <a:lnTo>
                    <a:pt x="12" y="114"/>
                  </a:lnTo>
                  <a:lnTo>
                    <a:pt x="16" y="106"/>
                  </a:lnTo>
                  <a:lnTo>
                    <a:pt x="12" y="106"/>
                  </a:lnTo>
                  <a:lnTo>
                    <a:pt x="9" y="106"/>
                  </a:lnTo>
                  <a:lnTo>
                    <a:pt x="10" y="104"/>
                  </a:lnTo>
                  <a:lnTo>
                    <a:pt x="16" y="99"/>
                  </a:lnTo>
                  <a:lnTo>
                    <a:pt x="17" y="99"/>
                  </a:lnTo>
                  <a:lnTo>
                    <a:pt x="24" y="98"/>
                  </a:lnTo>
                  <a:lnTo>
                    <a:pt x="27" y="97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50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4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59" y="89"/>
                  </a:lnTo>
                  <a:lnTo>
                    <a:pt x="59" y="87"/>
                  </a:lnTo>
                  <a:lnTo>
                    <a:pt x="59" y="86"/>
                  </a:lnTo>
                  <a:lnTo>
                    <a:pt x="50" y="81"/>
                  </a:lnTo>
                  <a:lnTo>
                    <a:pt x="51" y="73"/>
                  </a:lnTo>
                  <a:lnTo>
                    <a:pt x="52" y="66"/>
                  </a:lnTo>
                  <a:lnTo>
                    <a:pt x="44" y="66"/>
                  </a:lnTo>
                  <a:lnTo>
                    <a:pt x="42" y="69"/>
                  </a:lnTo>
                  <a:lnTo>
                    <a:pt x="41" y="66"/>
                  </a:lnTo>
                  <a:lnTo>
                    <a:pt x="41" y="64"/>
                  </a:lnTo>
                  <a:lnTo>
                    <a:pt x="44" y="49"/>
                  </a:lnTo>
                  <a:lnTo>
                    <a:pt x="51" y="35"/>
                  </a:lnTo>
                  <a:lnTo>
                    <a:pt x="55" y="26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4" y="6"/>
                  </a:lnTo>
                  <a:lnTo>
                    <a:pt x="60" y="5"/>
                  </a:lnTo>
                  <a:lnTo>
                    <a:pt x="68" y="0"/>
                  </a:lnTo>
                  <a:lnTo>
                    <a:pt x="75" y="5"/>
                  </a:lnTo>
                  <a:lnTo>
                    <a:pt x="75" y="17"/>
                  </a:lnTo>
                  <a:lnTo>
                    <a:pt x="69" y="23"/>
                  </a:lnTo>
                  <a:lnTo>
                    <a:pt x="67" y="31"/>
                  </a:lnTo>
                  <a:lnTo>
                    <a:pt x="65" y="3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6" name="Freeform 1710"/>
            <p:cNvSpPr>
              <a:spLocks/>
            </p:cNvSpPr>
            <p:nvPr/>
          </p:nvSpPr>
          <p:spPr bwMode="auto">
            <a:xfrm>
              <a:off x="4312" y="1084"/>
              <a:ext cx="69" cy="55"/>
            </a:xfrm>
            <a:custGeom>
              <a:avLst/>
              <a:gdLst>
                <a:gd name="T0" fmla="*/ 0 w 69"/>
                <a:gd name="T1" fmla="*/ 24 h 55"/>
                <a:gd name="T2" fmla="*/ 0 w 69"/>
                <a:gd name="T3" fmla="*/ 24 h 55"/>
                <a:gd name="T4" fmla="*/ 1 w 69"/>
                <a:gd name="T5" fmla="*/ 40 h 55"/>
                <a:gd name="T6" fmla="*/ 1 w 69"/>
                <a:gd name="T7" fmla="*/ 40 h 55"/>
                <a:gd name="T8" fmla="*/ 14 w 69"/>
                <a:gd name="T9" fmla="*/ 38 h 55"/>
                <a:gd name="T10" fmla="*/ 24 w 69"/>
                <a:gd name="T11" fmla="*/ 35 h 55"/>
                <a:gd name="T12" fmla="*/ 24 w 69"/>
                <a:gd name="T13" fmla="*/ 55 h 55"/>
                <a:gd name="T14" fmla="*/ 35 w 69"/>
                <a:gd name="T15" fmla="*/ 51 h 55"/>
                <a:gd name="T16" fmla="*/ 41 w 69"/>
                <a:gd name="T17" fmla="*/ 48 h 55"/>
                <a:gd name="T18" fmla="*/ 38 w 69"/>
                <a:gd name="T19" fmla="*/ 34 h 55"/>
                <a:gd name="T20" fmla="*/ 38 w 69"/>
                <a:gd name="T21" fmla="*/ 32 h 55"/>
                <a:gd name="T22" fmla="*/ 57 w 69"/>
                <a:gd name="T23" fmla="*/ 13 h 55"/>
                <a:gd name="T24" fmla="*/ 58 w 69"/>
                <a:gd name="T25" fmla="*/ 7 h 55"/>
                <a:gd name="T26" fmla="*/ 58 w 69"/>
                <a:gd name="T27" fmla="*/ 4 h 55"/>
                <a:gd name="T28" fmla="*/ 58 w 69"/>
                <a:gd name="T29" fmla="*/ 2 h 55"/>
                <a:gd name="T30" fmla="*/ 69 w 69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55"/>
                <a:gd name="T50" fmla="*/ 69 w 69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55">
                  <a:moveTo>
                    <a:pt x="0" y="24"/>
                  </a:moveTo>
                  <a:lnTo>
                    <a:pt x="0" y="24"/>
                  </a:lnTo>
                  <a:lnTo>
                    <a:pt x="1" y="40"/>
                  </a:lnTo>
                  <a:lnTo>
                    <a:pt x="14" y="38"/>
                  </a:lnTo>
                  <a:lnTo>
                    <a:pt x="24" y="35"/>
                  </a:lnTo>
                  <a:lnTo>
                    <a:pt x="24" y="55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57" y="13"/>
                  </a:lnTo>
                  <a:lnTo>
                    <a:pt x="58" y="7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7" name="Freeform 1711"/>
            <p:cNvSpPr>
              <a:spLocks/>
            </p:cNvSpPr>
            <p:nvPr/>
          </p:nvSpPr>
          <p:spPr bwMode="auto">
            <a:xfrm>
              <a:off x="4365" y="1114"/>
              <a:ext cx="16" cy="29"/>
            </a:xfrm>
            <a:custGeom>
              <a:avLst/>
              <a:gdLst>
                <a:gd name="T0" fmla="*/ 16 w 16"/>
                <a:gd name="T1" fmla="*/ 0 h 29"/>
                <a:gd name="T2" fmla="*/ 2 w 16"/>
                <a:gd name="T3" fmla="*/ 6 h 29"/>
                <a:gd name="T4" fmla="*/ 0 w 16"/>
                <a:gd name="T5" fmla="*/ 27 h 29"/>
                <a:gd name="T6" fmla="*/ 4 w 16"/>
                <a:gd name="T7" fmla="*/ 29 h 29"/>
                <a:gd name="T8" fmla="*/ 5 w 16"/>
                <a:gd name="T9" fmla="*/ 29 h 29"/>
                <a:gd name="T10" fmla="*/ 16 w 16"/>
                <a:gd name="T11" fmla="*/ 1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16" y="0"/>
                  </a:moveTo>
                  <a:lnTo>
                    <a:pt x="2" y="6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16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8" name="Freeform 1712"/>
            <p:cNvSpPr>
              <a:spLocks/>
            </p:cNvSpPr>
            <p:nvPr/>
          </p:nvSpPr>
          <p:spPr bwMode="auto">
            <a:xfrm>
              <a:off x="4378" y="1136"/>
              <a:ext cx="3" cy="8"/>
            </a:xfrm>
            <a:custGeom>
              <a:avLst/>
              <a:gdLst>
                <a:gd name="T0" fmla="*/ 3 w 3"/>
                <a:gd name="T1" fmla="*/ 7 h 8"/>
                <a:gd name="T2" fmla="*/ 0 w 3"/>
                <a:gd name="T3" fmla="*/ 8 h 8"/>
                <a:gd name="T4" fmla="*/ 2 w 3"/>
                <a:gd name="T5" fmla="*/ 3 h 8"/>
                <a:gd name="T6" fmla="*/ 2 w 3"/>
                <a:gd name="T7" fmla="*/ 1 h 8"/>
                <a:gd name="T8" fmla="*/ 3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7"/>
                  </a:moveTo>
                  <a:lnTo>
                    <a:pt x="0" y="8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19" name="Freeform 1713"/>
            <p:cNvSpPr>
              <a:spLocks/>
            </p:cNvSpPr>
            <p:nvPr/>
          </p:nvSpPr>
          <p:spPr bwMode="auto">
            <a:xfrm>
              <a:off x="4152" y="1141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3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0" name="Freeform 1714"/>
            <p:cNvSpPr>
              <a:spLocks/>
            </p:cNvSpPr>
            <p:nvPr/>
          </p:nvSpPr>
          <p:spPr bwMode="auto">
            <a:xfrm>
              <a:off x="4279" y="1131"/>
              <a:ext cx="14" cy="14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3 w 14"/>
                <a:gd name="T5" fmla="*/ 13 h 14"/>
                <a:gd name="T6" fmla="*/ 13 w 14"/>
                <a:gd name="T7" fmla="*/ 10 h 14"/>
                <a:gd name="T8" fmla="*/ 13 w 14"/>
                <a:gd name="T9" fmla="*/ 10 h 14"/>
                <a:gd name="T10" fmla="*/ 10 w 14"/>
                <a:gd name="T11" fmla="*/ 9 h 14"/>
                <a:gd name="T12" fmla="*/ 10 w 14"/>
                <a:gd name="T13" fmla="*/ 8 h 14"/>
                <a:gd name="T14" fmla="*/ 12 w 14"/>
                <a:gd name="T15" fmla="*/ 4 h 14"/>
                <a:gd name="T16" fmla="*/ 12 w 14"/>
                <a:gd name="T17" fmla="*/ 0 h 14"/>
                <a:gd name="T18" fmla="*/ 4 w 14"/>
                <a:gd name="T19" fmla="*/ 5 h 14"/>
                <a:gd name="T20" fmla="*/ 0 w 14"/>
                <a:gd name="T21" fmla="*/ 13 h 14"/>
                <a:gd name="T22" fmla="*/ 1 w 14"/>
                <a:gd name="T23" fmla="*/ 13 h 14"/>
                <a:gd name="T24" fmla="*/ 13 w 14"/>
                <a:gd name="T25" fmla="*/ 14 h 14"/>
                <a:gd name="T26" fmla="*/ 14 w 14"/>
                <a:gd name="T27" fmla="*/ 14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14"/>
                  </a:moveTo>
                  <a:lnTo>
                    <a:pt x="14" y="14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4" y="5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3" y="14"/>
                  </a:lnTo>
                  <a:lnTo>
                    <a:pt x="14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1" name="Freeform 1715"/>
            <p:cNvSpPr>
              <a:spLocks/>
            </p:cNvSpPr>
            <p:nvPr/>
          </p:nvSpPr>
          <p:spPr bwMode="auto">
            <a:xfrm>
              <a:off x="4381" y="1143"/>
              <a:ext cx="7" cy="7"/>
            </a:xfrm>
            <a:custGeom>
              <a:avLst/>
              <a:gdLst>
                <a:gd name="T0" fmla="*/ 0 w 7"/>
                <a:gd name="T1" fmla="*/ 7 h 7"/>
                <a:gd name="T2" fmla="*/ 1 w 7"/>
                <a:gd name="T3" fmla="*/ 6 h 7"/>
                <a:gd name="T4" fmla="*/ 7 w 7"/>
                <a:gd name="T5" fmla="*/ 5 h 7"/>
                <a:gd name="T6" fmla="*/ 3 w 7"/>
                <a:gd name="T7" fmla="*/ 0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7"/>
                  </a:moveTo>
                  <a:lnTo>
                    <a:pt x="1" y="6"/>
                  </a:lnTo>
                  <a:lnTo>
                    <a:pt x="7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2" name="Freeform 1716"/>
            <p:cNvSpPr>
              <a:spLocks/>
            </p:cNvSpPr>
            <p:nvPr/>
          </p:nvSpPr>
          <p:spPr bwMode="auto">
            <a:xfrm>
              <a:off x="4183" y="1128"/>
              <a:ext cx="9" cy="26"/>
            </a:xfrm>
            <a:custGeom>
              <a:avLst/>
              <a:gdLst>
                <a:gd name="T0" fmla="*/ 9 w 9"/>
                <a:gd name="T1" fmla="*/ 0 h 26"/>
                <a:gd name="T2" fmla="*/ 8 w 9"/>
                <a:gd name="T3" fmla="*/ 3 h 26"/>
                <a:gd name="T4" fmla="*/ 4 w 9"/>
                <a:gd name="T5" fmla="*/ 11 h 26"/>
                <a:gd name="T6" fmla="*/ 0 w 9"/>
                <a:gd name="T7" fmla="*/ 21 h 26"/>
                <a:gd name="T8" fmla="*/ 0 w 9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6"/>
                <a:gd name="T17" fmla="*/ 9 w 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6">
                  <a:moveTo>
                    <a:pt x="9" y="0"/>
                  </a:moveTo>
                  <a:lnTo>
                    <a:pt x="8" y="3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0" y="2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3" name="Freeform 1717"/>
            <p:cNvSpPr>
              <a:spLocks/>
            </p:cNvSpPr>
            <p:nvPr/>
          </p:nvSpPr>
          <p:spPr bwMode="auto">
            <a:xfrm>
              <a:off x="4399" y="1157"/>
              <a:ext cx="7" cy="3"/>
            </a:xfrm>
            <a:custGeom>
              <a:avLst/>
              <a:gdLst>
                <a:gd name="T0" fmla="*/ 7 w 7"/>
                <a:gd name="T1" fmla="*/ 3 h 3"/>
                <a:gd name="T2" fmla="*/ 3 w 7"/>
                <a:gd name="T3" fmla="*/ 0 h 3"/>
                <a:gd name="T4" fmla="*/ 0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4" name="Freeform 1718"/>
            <p:cNvSpPr>
              <a:spLocks/>
            </p:cNvSpPr>
            <p:nvPr/>
          </p:nvSpPr>
          <p:spPr bwMode="auto">
            <a:xfrm>
              <a:off x="4300" y="1149"/>
              <a:ext cx="10" cy="12"/>
            </a:xfrm>
            <a:custGeom>
              <a:avLst/>
              <a:gdLst>
                <a:gd name="T0" fmla="*/ 4 w 10"/>
                <a:gd name="T1" fmla="*/ 12 h 12"/>
                <a:gd name="T2" fmla="*/ 10 w 10"/>
                <a:gd name="T3" fmla="*/ 7 h 12"/>
                <a:gd name="T4" fmla="*/ 8 w 10"/>
                <a:gd name="T5" fmla="*/ 0 h 12"/>
                <a:gd name="T6" fmla="*/ 0 w 10"/>
                <a:gd name="T7" fmla="*/ 4 h 12"/>
                <a:gd name="T8" fmla="*/ 4 w 10"/>
                <a:gd name="T9" fmla="*/ 12 h 12"/>
                <a:gd name="T10" fmla="*/ 4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4" y="12"/>
                  </a:moveTo>
                  <a:lnTo>
                    <a:pt x="10" y="7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5" name="Freeform 1719"/>
            <p:cNvSpPr>
              <a:spLocks/>
            </p:cNvSpPr>
            <p:nvPr/>
          </p:nvSpPr>
          <p:spPr bwMode="auto">
            <a:xfrm>
              <a:off x="4385" y="1157"/>
              <a:ext cx="14" cy="5"/>
            </a:xfrm>
            <a:custGeom>
              <a:avLst/>
              <a:gdLst>
                <a:gd name="T0" fmla="*/ 14 w 14"/>
                <a:gd name="T1" fmla="*/ 0 h 5"/>
                <a:gd name="T2" fmla="*/ 9 w 14"/>
                <a:gd name="T3" fmla="*/ 1 h 5"/>
                <a:gd name="T4" fmla="*/ 4 w 14"/>
                <a:gd name="T5" fmla="*/ 3 h 5"/>
                <a:gd name="T6" fmla="*/ 1 w 14"/>
                <a:gd name="T7" fmla="*/ 4 h 5"/>
                <a:gd name="T8" fmla="*/ 0 w 1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"/>
                <a:gd name="T17" fmla="*/ 14 w 1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">
                  <a:moveTo>
                    <a:pt x="14" y="0"/>
                  </a:moveTo>
                  <a:lnTo>
                    <a:pt x="9" y="1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6" name="Freeform 1720"/>
            <p:cNvSpPr>
              <a:spLocks/>
            </p:cNvSpPr>
            <p:nvPr/>
          </p:nvSpPr>
          <p:spPr bwMode="auto">
            <a:xfrm>
              <a:off x="4381" y="1162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7" name="Freeform 1721"/>
            <p:cNvSpPr>
              <a:spLocks/>
            </p:cNvSpPr>
            <p:nvPr/>
          </p:nvSpPr>
          <p:spPr bwMode="auto">
            <a:xfrm>
              <a:off x="4406" y="1160"/>
              <a:ext cx="5" cy="5"/>
            </a:xfrm>
            <a:custGeom>
              <a:avLst/>
              <a:gdLst>
                <a:gd name="T0" fmla="*/ 5 w 5"/>
                <a:gd name="T1" fmla="*/ 5 h 5"/>
                <a:gd name="T2" fmla="*/ 1 w 5"/>
                <a:gd name="T3" fmla="*/ 1 h 5"/>
                <a:gd name="T4" fmla="*/ 0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5" y="5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8" name="Freeform 1722"/>
            <p:cNvSpPr>
              <a:spLocks/>
            </p:cNvSpPr>
            <p:nvPr/>
          </p:nvSpPr>
          <p:spPr bwMode="auto">
            <a:xfrm>
              <a:off x="4377" y="1150"/>
              <a:ext cx="4" cy="15"/>
            </a:xfrm>
            <a:custGeom>
              <a:avLst/>
              <a:gdLst>
                <a:gd name="T0" fmla="*/ 4 w 4"/>
                <a:gd name="T1" fmla="*/ 13 h 15"/>
                <a:gd name="T2" fmla="*/ 1 w 4"/>
                <a:gd name="T3" fmla="*/ 15 h 15"/>
                <a:gd name="T4" fmla="*/ 1 w 4"/>
                <a:gd name="T5" fmla="*/ 13 h 15"/>
                <a:gd name="T6" fmla="*/ 0 w 4"/>
                <a:gd name="T7" fmla="*/ 12 h 15"/>
                <a:gd name="T8" fmla="*/ 0 w 4"/>
                <a:gd name="T9" fmla="*/ 12 h 15"/>
                <a:gd name="T10" fmla="*/ 1 w 4"/>
                <a:gd name="T11" fmla="*/ 8 h 15"/>
                <a:gd name="T12" fmla="*/ 0 w 4"/>
                <a:gd name="T13" fmla="*/ 6 h 15"/>
                <a:gd name="T14" fmla="*/ 1 w 4"/>
                <a:gd name="T15" fmla="*/ 0 h 15"/>
                <a:gd name="T16" fmla="*/ 4 w 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5"/>
                <a:gd name="T29" fmla="*/ 4 w 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5">
                  <a:moveTo>
                    <a:pt x="4" y="13"/>
                  </a:move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29" name="Freeform 1723"/>
            <p:cNvSpPr>
              <a:spLocks/>
            </p:cNvSpPr>
            <p:nvPr/>
          </p:nvSpPr>
          <p:spPr bwMode="auto">
            <a:xfrm>
              <a:off x="4263" y="1144"/>
              <a:ext cx="35" cy="23"/>
            </a:xfrm>
            <a:custGeom>
              <a:avLst/>
              <a:gdLst>
                <a:gd name="T0" fmla="*/ 35 w 35"/>
                <a:gd name="T1" fmla="*/ 16 h 23"/>
                <a:gd name="T2" fmla="*/ 35 w 35"/>
                <a:gd name="T3" fmla="*/ 14 h 23"/>
                <a:gd name="T4" fmla="*/ 33 w 35"/>
                <a:gd name="T5" fmla="*/ 6 h 23"/>
                <a:gd name="T6" fmla="*/ 28 w 35"/>
                <a:gd name="T7" fmla="*/ 10 h 23"/>
                <a:gd name="T8" fmla="*/ 16 w 35"/>
                <a:gd name="T9" fmla="*/ 6 h 23"/>
                <a:gd name="T10" fmla="*/ 11 w 35"/>
                <a:gd name="T11" fmla="*/ 2 h 23"/>
                <a:gd name="T12" fmla="*/ 5 w 35"/>
                <a:gd name="T13" fmla="*/ 1 h 23"/>
                <a:gd name="T14" fmla="*/ 3 w 35"/>
                <a:gd name="T15" fmla="*/ 0 h 23"/>
                <a:gd name="T16" fmla="*/ 0 w 35"/>
                <a:gd name="T17" fmla="*/ 9 h 23"/>
                <a:gd name="T18" fmla="*/ 5 w 35"/>
                <a:gd name="T19" fmla="*/ 14 h 23"/>
                <a:gd name="T20" fmla="*/ 8 w 35"/>
                <a:gd name="T21" fmla="*/ 16 h 23"/>
                <a:gd name="T22" fmla="*/ 9 w 35"/>
                <a:gd name="T23" fmla="*/ 17 h 23"/>
                <a:gd name="T24" fmla="*/ 11 w 35"/>
                <a:gd name="T25" fmla="*/ 18 h 23"/>
                <a:gd name="T26" fmla="*/ 12 w 35"/>
                <a:gd name="T27" fmla="*/ 19 h 23"/>
                <a:gd name="T28" fmla="*/ 15 w 35"/>
                <a:gd name="T29" fmla="*/ 2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3"/>
                <a:gd name="T47" fmla="*/ 35 w 35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3">
                  <a:moveTo>
                    <a:pt x="35" y="16"/>
                  </a:moveTo>
                  <a:lnTo>
                    <a:pt x="35" y="14"/>
                  </a:lnTo>
                  <a:lnTo>
                    <a:pt x="33" y="6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11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5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0" name="Freeform 1724"/>
            <p:cNvSpPr>
              <a:spLocks/>
            </p:cNvSpPr>
            <p:nvPr/>
          </p:nvSpPr>
          <p:spPr bwMode="auto">
            <a:xfrm>
              <a:off x="4143" y="1144"/>
              <a:ext cx="9" cy="27"/>
            </a:xfrm>
            <a:custGeom>
              <a:avLst/>
              <a:gdLst>
                <a:gd name="T0" fmla="*/ 9 w 9"/>
                <a:gd name="T1" fmla="*/ 0 h 27"/>
                <a:gd name="T2" fmla="*/ 1 w 9"/>
                <a:gd name="T3" fmla="*/ 1 h 27"/>
                <a:gd name="T4" fmla="*/ 0 w 9"/>
                <a:gd name="T5" fmla="*/ 10 h 27"/>
                <a:gd name="T6" fmla="*/ 5 w 9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7"/>
                <a:gd name="T14" fmla="*/ 9 w 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7">
                  <a:moveTo>
                    <a:pt x="9" y="0"/>
                  </a:moveTo>
                  <a:lnTo>
                    <a:pt x="1" y="1"/>
                  </a:lnTo>
                  <a:lnTo>
                    <a:pt x="0" y="10"/>
                  </a:lnTo>
                  <a:lnTo>
                    <a:pt x="5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1" name="Freeform 1725"/>
            <p:cNvSpPr>
              <a:spLocks/>
            </p:cNvSpPr>
            <p:nvPr/>
          </p:nvSpPr>
          <p:spPr bwMode="auto">
            <a:xfrm>
              <a:off x="4388" y="1165"/>
              <a:ext cx="28" cy="8"/>
            </a:xfrm>
            <a:custGeom>
              <a:avLst/>
              <a:gdLst>
                <a:gd name="T0" fmla="*/ 0 w 28"/>
                <a:gd name="T1" fmla="*/ 8 h 8"/>
                <a:gd name="T2" fmla="*/ 3 w 28"/>
                <a:gd name="T3" fmla="*/ 4 h 8"/>
                <a:gd name="T4" fmla="*/ 9 w 28"/>
                <a:gd name="T5" fmla="*/ 1 h 8"/>
                <a:gd name="T6" fmla="*/ 13 w 28"/>
                <a:gd name="T7" fmla="*/ 1 h 8"/>
                <a:gd name="T8" fmla="*/ 17 w 28"/>
                <a:gd name="T9" fmla="*/ 5 h 8"/>
                <a:gd name="T10" fmla="*/ 22 w 28"/>
                <a:gd name="T11" fmla="*/ 8 h 8"/>
                <a:gd name="T12" fmla="*/ 23 w 28"/>
                <a:gd name="T13" fmla="*/ 8 h 8"/>
                <a:gd name="T14" fmla="*/ 27 w 28"/>
                <a:gd name="T15" fmla="*/ 8 h 8"/>
                <a:gd name="T16" fmla="*/ 28 w 28"/>
                <a:gd name="T17" fmla="*/ 4 h 8"/>
                <a:gd name="T18" fmla="*/ 28 w 28"/>
                <a:gd name="T19" fmla="*/ 4 h 8"/>
                <a:gd name="T20" fmla="*/ 23 w 28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8"/>
                <a:gd name="T35" fmla="*/ 28 w 2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8">
                  <a:moveTo>
                    <a:pt x="0" y="8"/>
                  </a:moveTo>
                  <a:lnTo>
                    <a:pt x="3" y="4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5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28" y="4"/>
                  </a:lnTo>
                  <a:lnTo>
                    <a:pt x="2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2" name="Freeform 1726"/>
            <p:cNvSpPr>
              <a:spLocks/>
            </p:cNvSpPr>
            <p:nvPr/>
          </p:nvSpPr>
          <p:spPr bwMode="auto">
            <a:xfrm>
              <a:off x="4278" y="1160"/>
              <a:ext cx="22" cy="14"/>
            </a:xfrm>
            <a:custGeom>
              <a:avLst/>
              <a:gdLst>
                <a:gd name="T0" fmla="*/ 0 w 22"/>
                <a:gd name="T1" fmla="*/ 7 h 14"/>
                <a:gd name="T2" fmla="*/ 3 w 22"/>
                <a:gd name="T3" fmla="*/ 13 h 14"/>
                <a:gd name="T4" fmla="*/ 5 w 22"/>
                <a:gd name="T5" fmla="*/ 13 h 14"/>
                <a:gd name="T6" fmla="*/ 6 w 22"/>
                <a:gd name="T7" fmla="*/ 13 h 14"/>
                <a:gd name="T8" fmla="*/ 14 w 22"/>
                <a:gd name="T9" fmla="*/ 14 h 14"/>
                <a:gd name="T10" fmla="*/ 22 w 22"/>
                <a:gd name="T11" fmla="*/ 9 h 14"/>
                <a:gd name="T12" fmla="*/ 20 w 22"/>
                <a:gd name="T13" fmla="*/ 5 h 14"/>
                <a:gd name="T14" fmla="*/ 20 w 22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4"/>
                <a:gd name="T26" fmla="*/ 22 w 2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4">
                  <a:moveTo>
                    <a:pt x="0" y="7"/>
                  </a:moveTo>
                  <a:lnTo>
                    <a:pt x="3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3" name="Freeform 1727"/>
            <p:cNvSpPr>
              <a:spLocks/>
            </p:cNvSpPr>
            <p:nvPr/>
          </p:nvSpPr>
          <p:spPr bwMode="auto">
            <a:xfrm>
              <a:off x="4356" y="1165"/>
              <a:ext cx="5" cy="9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  <a:gd name="T4" fmla="*/ 3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0" y="0"/>
                  </a:moveTo>
                  <a:lnTo>
                    <a:pt x="5" y="9"/>
                  </a:lnTo>
                  <a:lnTo>
                    <a:pt x="3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4" name="Freeform 1728"/>
            <p:cNvSpPr>
              <a:spLocks/>
            </p:cNvSpPr>
            <p:nvPr/>
          </p:nvSpPr>
          <p:spPr bwMode="auto">
            <a:xfrm>
              <a:off x="4183" y="1154"/>
              <a:ext cx="3" cy="20"/>
            </a:xfrm>
            <a:custGeom>
              <a:avLst/>
              <a:gdLst>
                <a:gd name="T0" fmla="*/ 0 w 3"/>
                <a:gd name="T1" fmla="*/ 0 h 20"/>
                <a:gd name="T2" fmla="*/ 2 w 3"/>
                <a:gd name="T3" fmla="*/ 9 h 20"/>
                <a:gd name="T4" fmla="*/ 2 w 3"/>
                <a:gd name="T5" fmla="*/ 11 h 20"/>
                <a:gd name="T6" fmla="*/ 0 w 3"/>
                <a:gd name="T7" fmla="*/ 16 h 20"/>
                <a:gd name="T8" fmla="*/ 3 w 3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0"/>
                <a:gd name="T17" fmla="*/ 3 w 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0">
                  <a:moveTo>
                    <a:pt x="0" y="0"/>
                  </a:move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3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5" name="Freeform 1729"/>
            <p:cNvSpPr>
              <a:spLocks/>
            </p:cNvSpPr>
            <p:nvPr/>
          </p:nvSpPr>
          <p:spPr bwMode="auto">
            <a:xfrm>
              <a:off x="4344" y="1161"/>
              <a:ext cx="15" cy="13"/>
            </a:xfrm>
            <a:custGeom>
              <a:avLst/>
              <a:gdLst>
                <a:gd name="T0" fmla="*/ 15 w 15"/>
                <a:gd name="T1" fmla="*/ 13 h 13"/>
                <a:gd name="T2" fmla="*/ 13 w 15"/>
                <a:gd name="T3" fmla="*/ 13 h 13"/>
                <a:gd name="T4" fmla="*/ 3 w 15"/>
                <a:gd name="T5" fmla="*/ 0 h 13"/>
                <a:gd name="T6" fmla="*/ 0 w 15"/>
                <a:gd name="T7" fmla="*/ 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3"/>
                <a:gd name="T14" fmla="*/ 15 w 1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3">
                  <a:moveTo>
                    <a:pt x="15" y="13"/>
                  </a:moveTo>
                  <a:lnTo>
                    <a:pt x="13" y="13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6" name="Freeform 1730"/>
            <p:cNvSpPr>
              <a:spLocks/>
            </p:cNvSpPr>
            <p:nvPr/>
          </p:nvSpPr>
          <p:spPr bwMode="auto">
            <a:xfrm>
              <a:off x="4186" y="1057"/>
              <a:ext cx="67" cy="120"/>
            </a:xfrm>
            <a:custGeom>
              <a:avLst/>
              <a:gdLst>
                <a:gd name="T0" fmla="*/ 0 w 67"/>
                <a:gd name="T1" fmla="*/ 117 h 120"/>
                <a:gd name="T2" fmla="*/ 2 w 67"/>
                <a:gd name="T3" fmla="*/ 120 h 120"/>
                <a:gd name="T4" fmla="*/ 10 w 67"/>
                <a:gd name="T5" fmla="*/ 106 h 120"/>
                <a:gd name="T6" fmla="*/ 13 w 67"/>
                <a:gd name="T7" fmla="*/ 93 h 120"/>
                <a:gd name="T8" fmla="*/ 17 w 67"/>
                <a:gd name="T9" fmla="*/ 93 h 120"/>
                <a:gd name="T10" fmla="*/ 21 w 67"/>
                <a:gd name="T11" fmla="*/ 92 h 120"/>
                <a:gd name="T12" fmla="*/ 38 w 67"/>
                <a:gd name="T13" fmla="*/ 80 h 120"/>
                <a:gd name="T14" fmla="*/ 43 w 67"/>
                <a:gd name="T15" fmla="*/ 65 h 120"/>
                <a:gd name="T16" fmla="*/ 59 w 67"/>
                <a:gd name="T17" fmla="*/ 42 h 120"/>
                <a:gd name="T18" fmla="*/ 59 w 67"/>
                <a:gd name="T19" fmla="*/ 36 h 120"/>
                <a:gd name="T20" fmla="*/ 61 w 67"/>
                <a:gd name="T21" fmla="*/ 20 h 120"/>
                <a:gd name="T22" fmla="*/ 67 w 67"/>
                <a:gd name="T23" fmla="*/ 16 h 120"/>
                <a:gd name="T24" fmla="*/ 67 w 67"/>
                <a:gd name="T25" fmla="*/ 10 h 120"/>
                <a:gd name="T26" fmla="*/ 63 w 67"/>
                <a:gd name="T27" fmla="*/ 0 h 120"/>
                <a:gd name="T28" fmla="*/ 61 w 67"/>
                <a:gd name="T29" fmla="*/ 0 h 120"/>
                <a:gd name="T30" fmla="*/ 40 w 67"/>
                <a:gd name="T31" fmla="*/ 16 h 120"/>
                <a:gd name="T32" fmla="*/ 37 w 67"/>
                <a:gd name="T33" fmla="*/ 21 h 120"/>
                <a:gd name="T34" fmla="*/ 38 w 67"/>
                <a:gd name="T35" fmla="*/ 31 h 120"/>
                <a:gd name="T36" fmla="*/ 33 w 67"/>
                <a:gd name="T37" fmla="*/ 42 h 120"/>
                <a:gd name="T38" fmla="*/ 27 w 67"/>
                <a:gd name="T39" fmla="*/ 48 h 120"/>
                <a:gd name="T40" fmla="*/ 17 w 67"/>
                <a:gd name="T41" fmla="*/ 51 h 120"/>
                <a:gd name="T42" fmla="*/ 13 w 67"/>
                <a:gd name="T43" fmla="*/ 55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120"/>
                <a:gd name="T68" fmla="*/ 67 w 67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120">
                  <a:moveTo>
                    <a:pt x="0" y="117"/>
                  </a:moveTo>
                  <a:lnTo>
                    <a:pt x="2" y="120"/>
                  </a:lnTo>
                  <a:lnTo>
                    <a:pt x="10" y="106"/>
                  </a:lnTo>
                  <a:lnTo>
                    <a:pt x="13" y="93"/>
                  </a:lnTo>
                  <a:lnTo>
                    <a:pt x="17" y="93"/>
                  </a:lnTo>
                  <a:lnTo>
                    <a:pt x="21" y="92"/>
                  </a:lnTo>
                  <a:lnTo>
                    <a:pt x="38" y="80"/>
                  </a:lnTo>
                  <a:lnTo>
                    <a:pt x="43" y="65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61" y="20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8" y="31"/>
                  </a:lnTo>
                  <a:lnTo>
                    <a:pt x="33" y="42"/>
                  </a:lnTo>
                  <a:lnTo>
                    <a:pt x="27" y="48"/>
                  </a:lnTo>
                  <a:lnTo>
                    <a:pt x="17" y="51"/>
                  </a:lnTo>
                  <a:lnTo>
                    <a:pt x="13" y="5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7" name="Freeform 1731"/>
            <p:cNvSpPr>
              <a:spLocks/>
            </p:cNvSpPr>
            <p:nvPr/>
          </p:nvSpPr>
          <p:spPr bwMode="auto">
            <a:xfrm>
              <a:off x="4157" y="1145"/>
              <a:ext cx="14" cy="42"/>
            </a:xfrm>
            <a:custGeom>
              <a:avLst/>
              <a:gdLst>
                <a:gd name="T0" fmla="*/ 9 w 14"/>
                <a:gd name="T1" fmla="*/ 42 h 42"/>
                <a:gd name="T2" fmla="*/ 14 w 14"/>
                <a:gd name="T3" fmla="*/ 24 h 42"/>
                <a:gd name="T4" fmla="*/ 4 w 14"/>
                <a:gd name="T5" fmla="*/ 18 h 42"/>
                <a:gd name="T6" fmla="*/ 0 w 14"/>
                <a:gd name="T7" fmla="*/ 8 h 42"/>
                <a:gd name="T8" fmla="*/ 0 w 1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42"/>
                <a:gd name="T17" fmla="*/ 14 w 1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42">
                  <a:moveTo>
                    <a:pt x="9" y="42"/>
                  </a:moveTo>
                  <a:lnTo>
                    <a:pt x="14" y="24"/>
                  </a:lnTo>
                  <a:lnTo>
                    <a:pt x="4" y="1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8" name="Freeform 1732"/>
            <p:cNvSpPr>
              <a:spLocks/>
            </p:cNvSpPr>
            <p:nvPr/>
          </p:nvSpPr>
          <p:spPr bwMode="auto">
            <a:xfrm>
              <a:off x="4195" y="1171"/>
              <a:ext cx="7" cy="16"/>
            </a:xfrm>
            <a:custGeom>
              <a:avLst/>
              <a:gdLst>
                <a:gd name="T0" fmla="*/ 7 w 7"/>
                <a:gd name="T1" fmla="*/ 16 h 16"/>
                <a:gd name="T2" fmla="*/ 0 w 7"/>
                <a:gd name="T3" fmla="*/ 11 h 16"/>
                <a:gd name="T4" fmla="*/ 4 w 7"/>
                <a:gd name="T5" fmla="*/ 0 h 16"/>
                <a:gd name="T6" fmla="*/ 0 60000 65536"/>
                <a:gd name="T7" fmla="*/ 0 60000 65536"/>
                <a:gd name="T8" fmla="*/ 0 60000 65536"/>
                <a:gd name="T9" fmla="*/ 0 w 7"/>
                <a:gd name="T10" fmla="*/ 0 h 16"/>
                <a:gd name="T11" fmla="*/ 7 w 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6">
                  <a:moveTo>
                    <a:pt x="7" y="16"/>
                  </a:move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39" name="Freeform 1733"/>
            <p:cNvSpPr>
              <a:spLocks/>
            </p:cNvSpPr>
            <p:nvPr/>
          </p:nvSpPr>
          <p:spPr bwMode="auto">
            <a:xfrm>
              <a:off x="4353" y="1161"/>
              <a:ext cx="25" cy="27"/>
            </a:xfrm>
            <a:custGeom>
              <a:avLst/>
              <a:gdLst>
                <a:gd name="T0" fmla="*/ 11 w 25"/>
                <a:gd name="T1" fmla="*/ 27 h 27"/>
                <a:gd name="T2" fmla="*/ 25 w 25"/>
                <a:gd name="T3" fmla="*/ 12 h 27"/>
                <a:gd name="T4" fmla="*/ 23 w 25"/>
                <a:gd name="T5" fmla="*/ 8 h 27"/>
                <a:gd name="T6" fmla="*/ 15 w 25"/>
                <a:gd name="T7" fmla="*/ 0 h 27"/>
                <a:gd name="T8" fmla="*/ 0 w 25"/>
                <a:gd name="T9" fmla="*/ 0 h 27"/>
                <a:gd name="T10" fmla="*/ 3 w 25"/>
                <a:gd name="T11" fmla="*/ 4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7"/>
                <a:gd name="T20" fmla="*/ 25 w 2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7">
                  <a:moveTo>
                    <a:pt x="11" y="27"/>
                  </a:moveTo>
                  <a:lnTo>
                    <a:pt x="25" y="12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0" name="Freeform 1734"/>
            <p:cNvSpPr>
              <a:spLocks/>
            </p:cNvSpPr>
            <p:nvPr/>
          </p:nvSpPr>
          <p:spPr bwMode="auto">
            <a:xfrm>
              <a:off x="4381" y="1173"/>
              <a:ext cx="13" cy="17"/>
            </a:xfrm>
            <a:custGeom>
              <a:avLst/>
              <a:gdLst>
                <a:gd name="T0" fmla="*/ 13 w 13"/>
                <a:gd name="T1" fmla="*/ 17 h 17"/>
                <a:gd name="T2" fmla="*/ 12 w 13"/>
                <a:gd name="T3" fmla="*/ 15 h 17"/>
                <a:gd name="T4" fmla="*/ 9 w 13"/>
                <a:gd name="T5" fmla="*/ 15 h 17"/>
                <a:gd name="T6" fmla="*/ 4 w 13"/>
                <a:gd name="T7" fmla="*/ 11 h 17"/>
                <a:gd name="T8" fmla="*/ 0 w 13"/>
                <a:gd name="T9" fmla="*/ 8 h 17"/>
                <a:gd name="T10" fmla="*/ 5 w 13"/>
                <a:gd name="T11" fmla="*/ 1 h 17"/>
                <a:gd name="T12" fmla="*/ 7 w 1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7"/>
                <a:gd name="T23" fmla="*/ 13 w 1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7">
                  <a:moveTo>
                    <a:pt x="13" y="17"/>
                  </a:moveTo>
                  <a:lnTo>
                    <a:pt x="12" y="15"/>
                  </a:lnTo>
                  <a:lnTo>
                    <a:pt x="9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1" name="Freeform 1735"/>
            <p:cNvSpPr>
              <a:spLocks/>
            </p:cNvSpPr>
            <p:nvPr/>
          </p:nvSpPr>
          <p:spPr bwMode="auto">
            <a:xfrm>
              <a:off x="4166" y="1182"/>
              <a:ext cx="7" cy="8"/>
            </a:xfrm>
            <a:custGeom>
              <a:avLst/>
              <a:gdLst>
                <a:gd name="T0" fmla="*/ 7 w 7"/>
                <a:gd name="T1" fmla="*/ 0 h 8"/>
                <a:gd name="T2" fmla="*/ 2 w 7"/>
                <a:gd name="T3" fmla="*/ 8 h 8"/>
                <a:gd name="T4" fmla="*/ 2 w 7"/>
                <a:gd name="T5" fmla="*/ 6 h 8"/>
                <a:gd name="T6" fmla="*/ 0 w 7"/>
                <a:gd name="T7" fmla="*/ 5 h 8"/>
                <a:gd name="T8" fmla="*/ 0 w 7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2" name="Freeform 1736"/>
            <p:cNvSpPr>
              <a:spLocks/>
            </p:cNvSpPr>
            <p:nvPr/>
          </p:nvSpPr>
          <p:spPr bwMode="auto">
            <a:xfrm>
              <a:off x="4198" y="1187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1 h 4"/>
                <a:gd name="T6" fmla="*/ 4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3" name="Freeform 1737"/>
            <p:cNvSpPr>
              <a:spLocks/>
            </p:cNvSpPr>
            <p:nvPr/>
          </p:nvSpPr>
          <p:spPr bwMode="auto">
            <a:xfrm>
              <a:off x="4343" y="1165"/>
              <a:ext cx="21" cy="31"/>
            </a:xfrm>
            <a:custGeom>
              <a:avLst/>
              <a:gdLst>
                <a:gd name="T0" fmla="*/ 1 w 21"/>
                <a:gd name="T1" fmla="*/ 0 h 31"/>
                <a:gd name="T2" fmla="*/ 0 w 21"/>
                <a:gd name="T3" fmla="*/ 1 h 31"/>
                <a:gd name="T4" fmla="*/ 5 w 21"/>
                <a:gd name="T5" fmla="*/ 14 h 31"/>
                <a:gd name="T6" fmla="*/ 10 w 21"/>
                <a:gd name="T7" fmla="*/ 26 h 31"/>
                <a:gd name="T8" fmla="*/ 12 w 21"/>
                <a:gd name="T9" fmla="*/ 27 h 31"/>
                <a:gd name="T10" fmla="*/ 12 w 21"/>
                <a:gd name="T11" fmla="*/ 29 h 31"/>
                <a:gd name="T12" fmla="*/ 13 w 21"/>
                <a:gd name="T13" fmla="*/ 31 h 31"/>
                <a:gd name="T14" fmla="*/ 13 w 21"/>
                <a:gd name="T15" fmla="*/ 30 h 31"/>
                <a:gd name="T16" fmla="*/ 21 w 21"/>
                <a:gd name="T17" fmla="*/ 2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31"/>
                <a:gd name="T29" fmla="*/ 21 w 2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31">
                  <a:moveTo>
                    <a:pt x="1" y="0"/>
                  </a:moveTo>
                  <a:lnTo>
                    <a:pt x="0" y="1"/>
                  </a:lnTo>
                  <a:lnTo>
                    <a:pt x="5" y="14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21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4" name="Freeform 1738"/>
            <p:cNvSpPr>
              <a:spLocks/>
            </p:cNvSpPr>
            <p:nvPr/>
          </p:nvSpPr>
          <p:spPr bwMode="auto">
            <a:xfrm>
              <a:off x="4381" y="1190"/>
              <a:ext cx="30" cy="13"/>
            </a:xfrm>
            <a:custGeom>
              <a:avLst/>
              <a:gdLst>
                <a:gd name="T0" fmla="*/ 0 w 30"/>
                <a:gd name="T1" fmla="*/ 1 h 13"/>
                <a:gd name="T2" fmla="*/ 3 w 30"/>
                <a:gd name="T3" fmla="*/ 2 h 13"/>
                <a:gd name="T4" fmla="*/ 14 w 30"/>
                <a:gd name="T5" fmla="*/ 8 h 13"/>
                <a:gd name="T6" fmla="*/ 21 w 30"/>
                <a:gd name="T7" fmla="*/ 10 h 13"/>
                <a:gd name="T8" fmla="*/ 29 w 30"/>
                <a:gd name="T9" fmla="*/ 13 h 13"/>
                <a:gd name="T10" fmla="*/ 30 w 30"/>
                <a:gd name="T11" fmla="*/ 9 h 13"/>
                <a:gd name="T12" fmla="*/ 29 w 30"/>
                <a:gd name="T13" fmla="*/ 5 h 13"/>
                <a:gd name="T14" fmla="*/ 24 w 30"/>
                <a:gd name="T15" fmla="*/ 1 h 13"/>
                <a:gd name="T16" fmla="*/ 16 w 30"/>
                <a:gd name="T17" fmla="*/ 0 h 13"/>
                <a:gd name="T18" fmla="*/ 13 w 30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3"/>
                <a:gd name="T32" fmla="*/ 30 w 30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3">
                  <a:moveTo>
                    <a:pt x="0" y="1"/>
                  </a:moveTo>
                  <a:lnTo>
                    <a:pt x="3" y="2"/>
                  </a:lnTo>
                  <a:lnTo>
                    <a:pt x="14" y="8"/>
                  </a:lnTo>
                  <a:lnTo>
                    <a:pt x="21" y="10"/>
                  </a:lnTo>
                  <a:lnTo>
                    <a:pt x="29" y="13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5" name="Freeform 1739"/>
            <p:cNvSpPr>
              <a:spLocks/>
            </p:cNvSpPr>
            <p:nvPr/>
          </p:nvSpPr>
          <p:spPr bwMode="auto">
            <a:xfrm>
              <a:off x="4360" y="1187"/>
              <a:ext cx="21" cy="17"/>
            </a:xfrm>
            <a:custGeom>
              <a:avLst/>
              <a:gdLst>
                <a:gd name="T0" fmla="*/ 3 w 21"/>
                <a:gd name="T1" fmla="*/ 17 h 17"/>
                <a:gd name="T2" fmla="*/ 0 w 21"/>
                <a:gd name="T3" fmla="*/ 14 h 17"/>
                <a:gd name="T4" fmla="*/ 3 w 21"/>
                <a:gd name="T5" fmla="*/ 9 h 17"/>
                <a:gd name="T6" fmla="*/ 10 w 21"/>
                <a:gd name="T7" fmla="*/ 4 h 17"/>
                <a:gd name="T8" fmla="*/ 16 w 21"/>
                <a:gd name="T9" fmla="*/ 0 h 17"/>
                <a:gd name="T10" fmla="*/ 17 w 21"/>
                <a:gd name="T11" fmla="*/ 1 h 17"/>
                <a:gd name="T12" fmla="*/ 21 w 21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3" y="17"/>
                  </a:moveTo>
                  <a:lnTo>
                    <a:pt x="0" y="14"/>
                  </a:lnTo>
                  <a:lnTo>
                    <a:pt x="3" y="9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1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6" name="Freeform 1740"/>
            <p:cNvSpPr>
              <a:spLocks/>
            </p:cNvSpPr>
            <p:nvPr/>
          </p:nvSpPr>
          <p:spPr bwMode="auto">
            <a:xfrm>
              <a:off x="4128" y="1171"/>
              <a:ext cx="23" cy="33"/>
            </a:xfrm>
            <a:custGeom>
              <a:avLst/>
              <a:gdLst>
                <a:gd name="T0" fmla="*/ 20 w 23"/>
                <a:gd name="T1" fmla="*/ 0 h 33"/>
                <a:gd name="T2" fmla="*/ 19 w 23"/>
                <a:gd name="T3" fmla="*/ 3 h 33"/>
                <a:gd name="T4" fmla="*/ 17 w 23"/>
                <a:gd name="T5" fmla="*/ 4 h 33"/>
                <a:gd name="T6" fmla="*/ 23 w 23"/>
                <a:gd name="T7" fmla="*/ 12 h 33"/>
                <a:gd name="T8" fmla="*/ 17 w 23"/>
                <a:gd name="T9" fmla="*/ 13 h 33"/>
                <a:gd name="T10" fmla="*/ 17 w 23"/>
                <a:gd name="T11" fmla="*/ 25 h 33"/>
                <a:gd name="T12" fmla="*/ 13 w 23"/>
                <a:gd name="T13" fmla="*/ 25 h 33"/>
                <a:gd name="T14" fmla="*/ 13 w 23"/>
                <a:gd name="T15" fmla="*/ 25 h 33"/>
                <a:gd name="T16" fmla="*/ 13 w 23"/>
                <a:gd name="T17" fmla="*/ 25 h 33"/>
                <a:gd name="T18" fmla="*/ 9 w 23"/>
                <a:gd name="T19" fmla="*/ 12 h 33"/>
                <a:gd name="T20" fmla="*/ 0 w 23"/>
                <a:gd name="T21" fmla="*/ 19 h 33"/>
                <a:gd name="T22" fmla="*/ 4 w 23"/>
                <a:gd name="T23" fmla="*/ 23 h 33"/>
                <a:gd name="T24" fmla="*/ 8 w 23"/>
                <a:gd name="T25" fmla="*/ 28 h 33"/>
                <a:gd name="T26" fmla="*/ 5 w 23"/>
                <a:gd name="T27" fmla="*/ 33 h 33"/>
                <a:gd name="T28" fmla="*/ 2 w 23"/>
                <a:gd name="T29" fmla="*/ 3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3"/>
                <a:gd name="T47" fmla="*/ 23 w 23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3">
                  <a:moveTo>
                    <a:pt x="20" y="0"/>
                  </a:moveTo>
                  <a:lnTo>
                    <a:pt x="19" y="3"/>
                  </a:lnTo>
                  <a:lnTo>
                    <a:pt x="17" y="4"/>
                  </a:lnTo>
                  <a:lnTo>
                    <a:pt x="23" y="12"/>
                  </a:lnTo>
                  <a:lnTo>
                    <a:pt x="17" y="13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9" y="12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5" y="33"/>
                  </a:lnTo>
                  <a:lnTo>
                    <a:pt x="2" y="3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7" name="Freeform 1741"/>
            <p:cNvSpPr>
              <a:spLocks/>
            </p:cNvSpPr>
            <p:nvPr/>
          </p:nvSpPr>
          <p:spPr bwMode="auto">
            <a:xfrm>
              <a:off x="4169" y="1179"/>
              <a:ext cx="12" cy="26"/>
            </a:xfrm>
            <a:custGeom>
              <a:avLst/>
              <a:gdLst>
                <a:gd name="T0" fmla="*/ 0 w 12"/>
                <a:gd name="T1" fmla="*/ 26 h 26"/>
                <a:gd name="T2" fmla="*/ 1 w 12"/>
                <a:gd name="T3" fmla="*/ 20 h 26"/>
                <a:gd name="T4" fmla="*/ 9 w 12"/>
                <a:gd name="T5" fmla="*/ 16 h 26"/>
                <a:gd name="T6" fmla="*/ 12 w 12"/>
                <a:gd name="T7" fmla="*/ 4 h 26"/>
                <a:gd name="T8" fmla="*/ 6 w 12"/>
                <a:gd name="T9" fmla="*/ 0 h 26"/>
                <a:gd name="T10" fmla="*/ 4 w 12"/>
                <a:gd name="T11" fmla="*/ 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6"/>
                <a:gd name="T20" fmla="*/ 12 w 1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6">
                  <a:moveTo>
                    <a:pt x="0" y="26"/>
                  </a:moveTo>
                  <a:lnTo>
                    <a:pt x="1" y="20"/>
                  </a:lnTo>
                  <a:lnTo>
                    <a:pt x="9" y="16"/>
                  </a:lnTo>
                  <a:lnTo>
                    <a:pt x="12" y="4"/>
                  </a:lnTo>
                  <a:lnTo>
                    <a:pt x="6" y="0"/>
                  </a:lnTo>
                  <a:lnTo>
                    <a:pt x="4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8" name="Freeform 1742"/>
            <p:cNvSpPr>
              <a:spLocks/>
            </p:cNvSpPr>
            <p:nvPr/>
          </p:nvSpPr>
          <p:spPr bwMode="auto">
            <a:xfrm>
              <a:off x="4169" y="1205"/>
              <a:ext cx="1" cy="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49" name="Freeform 1743"/>
            <p:cNvSpPr>
              <a:spLocks/>
            </p:cNvSpPr>
            <p:nvPr/>
          </p:nvSpPr>
          <p:spPr bwMode="auto">
            <a:xfrm>
              <a:off x="4363" y="1204"/>
              <a:ext cx="18" cy="4"/>
            </a:xfrm>
            <a:custGeom>
              <a:avLst/>
              <a:gdLst>
                <a:gd name="T0" fmla="*/ 18 w 18"/>
                <a:gd name="T1" fmla="*/ 4 h 4"/>
                <a:gd name="T2" fmla="*/ 17 w 18"/>
                <a:gd name="T3" fmla="*/ 3 h 4"/>
                <a:gd name="T4" fmla="*/ 9 w 18"/>
                <a:gd name="T5" fmla="*/ 1 h 4"/>
                <a:gd name="T6" fmla="*/ 2 w 18"/>
                <a:gd name="T7" fmla="*/ 3 h 4"/>
                <a:gd name="T8" fmla="*/ 0 w 1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"/>
                <a:gd name="T17" fmla="*/ 18 w 1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">
                  <a:moveTo>
                    <a:pt x="18" y="4"/>
                  </a:moveTo>
                  <a:lnTo>
                    <a:pt x="17" y="3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0" name="Freeform 1744"/>
            <p:cNvSpPr>
              <a:spLocks/>
            </p:cNvSpPr>
            <p:nvPr/>
          </p:nvSpPr>
          <p:spPr bwMode="auto">
            <a:xfrm>
              <a:off x="4199" y="1152"/>
              <a:ext cx="35" cy="56"/>
            </a:xfrm>
            <a:custGeom>
              <a:avLst/>
              <a:gdLst>
                <a:gd name="T0" fmla="*/ 0 w 35"/>
                <a:gd name="T1" fmla="*/ 19 h 56"/>
                <a:gd name="T2" fmla="*/ 4 w 35"/>
                <a:gd name="T3" fmla="*/ 8 h 56"/>
                <a:gd name="T4" fmla="*/ 4 w 35"/>
                <a:gd name="T5" fmla="*/ 4 h 56"/>
                <a:gd name="T6" fmla="*/ 6 w 35"/>
                <a:gd name="T7" fmla="*/ 2 h 56"/>
                <a:gd name="T8" fmla="*/ 12 w 35"/>
                <a:gd name="T9" fmla="*/ 0 h 56"/>
                <a:gd name="T10" fmla="*/ 16 w 35"/>
                <a:gd name="T11" fmla="*/ 4 h 56"/>
                <a:gd name="T12" fmla="*/ 20 w 35"/>
                <a:gd name="T13" fmla="*/ 2 h 56"/>
                <a:gd name="T14" fmla="*/ 25 w 35"/>
                <a:gd name="T15" fmla="*/ 1 h 56"/>
                <a:gd name="T16" fmla="*/ 25 w 35"/>
                <a:gd name="T17" fmla="*/ 1 h 56"/>
                <a:gd name="T18" fmla="*/ 29 w 35"/>
                <a:gd name="T19" fmla="*/ 0 h 56"/>
                <a:gd name="T20" fmla="*/ 35 w 35"/>
                <a:gd name="T21" fmla="*/ 19 h 56"/>
                <a:gd name="T22" fmla="*/ 27 w 35"/>
                <a:gd name="T23" fmla="*/ 48 h 56"/>
                <a:gd name="T24" fmla="*/ 22 w 35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56"/>
                <a:gd name="T41" fmla="*/ 35 w 35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56">
                  <a:moveTo>
                    <a:pt x="0" y="19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5" y="19"/>
                  </a:lnTo>
                  <a:lnTo>
                    <a:pt x="27" y="48"/>
                  </a:lnTo>
                  <a:lnTo>
                    <a:pt x="22" y="5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1" name="Freeform 1745"/>
            <p:cNvSpPr>
              <a:spLocks/>
            </p:cNvSpPr>
            <p:nvPr/>
          </p:nvSpPr>
          <p:spPr bwMode="auto">
            <a:xfrm>
              <a:off x="4219" y="1200"/>
              <a:ext cx="14" cy="12"/>
            </a:xfrm>
            <a:custGeom>
              <a:avLst/>
              <a:gdLst>
                <a:gd name="T0" fmla="*/ 2 w 14"/>
                <a:gd name="T1" fmla="*/ 8 h 12"/>
                <a:gd name="T2" fmla="*/ 0 w 14"/>
                <a:gd name="T3" fmla="*/ 12 h 12"/>
                <a:gd name="T4" fmla="*/ 4 w 14"/>
                <a:gd name="T5" fmla="*/ 9 h 12"/>
                <a:gd name="T6" fmla="*/ 5 w 14"/>
                <a:gd name="T7" fmla="*/ 8 h 12"/>
                <a:gd name="T8" fmla="*/ 11 w 14"/>
                <a:gd name="T9" fmla="*/ 4 h 12"/>
                <a:gd name="T10" fmla="*/ 11 w 14"/>
                <a:gd name="T11" fmla="*/ 4 h 12"/>
                <a:gd name="T12" fmla="*/ 13 w 14"/>
                <a:gd name="T13" fmla="*/ 3 h 12"/>
                <a:gd name="T14" fmla="*/ 14 w 14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2"/>
                <a:gd name="T26" fmla="*/ 14 w 1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2">
                  <a:moveTo>
                    <a:pt x="2" y="8"/>
                  </a:moveTo>
                  <a:lnTo>
                    <a:pt x="0" y="12"/>
                  </a:lnTo>
                  <a:lnTo>
                    <a:pt x="4" y="9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2" name="Freeform 1746"/>
            <p:cNvSpPr>
              <a:spLocks/>
            </p:cNvSpPr>
            <p:nvPr/>
          </p:nvSpPr>
          <p:spPr bwMode="auto">
            <a:xfrm>
              <a:off x="4319" y="1178"/>
              <a:ext cx="33" cy="34"/>
            </a:xfrm>
            <a:custGeom>
              <a:avLst/>
              <a:gdLst>
                <a:gd name="T0" fmla="*/ 0 w 33"/>
                <a:gd name="T1" fmla="*/ 34 h 34"/>
                <a:gd name="T2" fmla="*/ 2 w 33"/>
                <a:gd name="T3" fmla="*/ 34 h 34"/>
                <a:gd name="T4" fmla="*/ 12 w 33"/>
                <a:gd name="T5" fmla="*/ 34 h 34"/>
                <a:gd name="T6" fmla="*/ 23 w 33"/>
                <a:gd name="T7" fmla="*/ 30 h 34"/>
                <a:gd name="T8" fmla="*/ 28 w 33"/>
                <a:gd name="T9" fmla="*/ 27 h 34"/>
                <a:gd name="T10" fmla="*/ 33 w 33"/>
                <a:gd name="T11" fmla="*/ 20 h 34"/>
                <a:gd name="T12" fmla="*/ 32 w 33"/>
                <a:gd name="T13" fmla="*/ 18 h 34"/>
                <a:gd name="T14" fmla="*/ 16 w 33"/>
                <a:gd name="T15" fmla="*/ 0 h 34"/>
                <a:gd name="T16" fmla="*/ 6 w 33"/>
                <a:gd name="T17" fmla="*/ 22 h 34"/>
                <a:gd name="T18" fmla="*/ 2 w 33"/>
                <a:gd name="T19" fmla="*/ 33 h 34"/>
                <a:gd name="T20" fmla="*/ 0 w 33"/>
                <a:gd name="T21" fmla="*/ 33 h 34"/>
                <a:gd name="T22" fmla="*/ 0 w 33"/>
                <a:gd name="T23" fmla="*/ 34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4"/>
                <a:gd name="T38" fmla="*/ 33 w 33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4">
                  <a:moveTo>
                    <a:pt x="0" y="34"/>
                  </a:moveTo>
                  <a:lnTo>
                    <a:pt x="2" y="34"/>
                  </a:lnTo>
                  <a:lnTo>
                    <a:pt x="12" y="34"/>
                  </a:lnTo>
                  <a:lnTo>
                    <a:pt x="23" y="30"/>
                  </a:lnTo>
                  <a:lnTo>
                    <a:pt x="28" y="27"/>
                  </a:lnTo>
                  <a:lnTo>
                    <a:pt x="33" y="20"/>
                  </a:lnTo>
                  <a:lnTo>
                    <a:pt x="32" y="18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3" name="Freeform 1747"/>
            <p:cNvSpPr>
              <a:spLocks/>
            </p:cNvSpPr>
            <p:nvPr/>
          </p:nvSpPr>
          <p:spPr bwMode="auto">
            <a:xfrm>
              <a:off x="4381" y="1208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17 w 18"/>
                <a:gd name="T3" fmla="*/ 12 h 12"/>
                <a:gd name="T4" fmla="*/ 9 w 18"/>
                <a:gd name="T5" fmla="*/ 9 h 12"/>
                <a:gd name="T6" fmla="*/ 1 w 18"/>
                <a:gd name="T7" fmla="*/ 5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8" y="12"/>
                  </a:moveTo>
                  <a:lnTo>
                    <a:pt x="17" y="12"/>
                  </a:lnTo>
                  <a:lnTo>
                    <a:pt x="9" y="9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4" name="Freeform 1748"/>
            <p:cNvSpPr>
              <a:spLocks/>
            </p:cNvSpPr>
            <p:nvPr/>
          </p:nvSpPr>
          <p:spPr bwMode="auto">
            <a:xfrm>
              <a:off x="4359" y="1211"/>
              <a:ext cx="22" cy="11"/>
            </a:xfrm>
            <a:custGeom>
              <a:avLst/>
              <a:gdLst>
                <a:gd name="T0" fmla="*/ 0 w 22"/>
                <a:gd name="T1" fmla="*/ 1 h 11"/>
                <a:gd name="T2" fmla="*/ 2 w 22"/>
                <a:gd name="T3" fmla="*/ 0 h 11"/>
                <a:gd name="T4" fmla="*/ 9 w 22"/>
                <a:gd name="T5" fmla="*/ 1 h 11"/>
                <a:gd name="T6" fmla="*/ 14 w 22"/>
                <a:gd name="T7" fmla="*/ 6 h 11"/>
                <a:gd name="T8" fmla="*/ 19 w 22"/>
                <a:gd name="T9" fmla="*/ 11 h 11"/>
                <a:gd name="T10" fmla="*/ 22 w 22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1"/>
                <a:gd name="T20" fmla="*/ 22 w 2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1">
                  <a:moveTo>
                    <a:pt x="0" y="1"/>
                  </a:moveTo>
                  <a:lnTo>
                    <a:pt x="2" y="0"/>
                  </a:lnTo>
                  <a:lnTo>
                    <a:pt x="9" y="1"/>
                  </a:lnTo>
                  <a:lnTo>
                    <a:pt x="14" y="6"/>
                  </a:lnTo>
                  <a:lnTo>
                    <a:pt x="19" y="11"/>
                  </a:lnTo>
                  <a:lnTo>
                    <a:pt x="22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5" name="Freeform 1749"/>
            <p:cNvSpPr>
              <a:spLocks/>
            </p:cNvSpPr>
            <p:nvPr/>
          </p:nvSpPr>
          <p:spPr bwMode="auto">
            <a:xfrm>
              <a:off x="4245" y="1211"/>
              <a:ext cx="6" cy="14"/>
            </a:xfrm>
            <a:custGeom>
              <a:avLst/>
              <a:gdLst>
                <a:gd name="T0" fmla="*/ 0 w 6"/>
                <a:gd name="T1" fmla="*/ 14 h 14"/>
                <a:gd name="T2" fmla="*/ 0 w 6"/>
                <a:gd name="T3" fmla="*/ 0 h 14"/>
                <a:gd name="T4" fmla="*/ 6 w 6"/>
                <a:gd name="T5" fmla="*/ 1 h 14"/>
                <a:gd name="T6" fmla="*/ 0 60000 65536"/>
                <a:gd name="T7" fmla="*/ 0 60000 65536"/>
                <a:gd name="T8" fmla="*/ 0 60000 65536"/>
                <a:gd name="T9" fmla="*/ 0 w 6"/>
                <a:gd name="T10" fmla="*/ 0 h 14"/>
                <a:gd name="T11" fmla="*/ 6 w 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4">
                  <a:moveTo>
                    <a:pt x="0" y="14"/>
                  </a:moveTo>
                  <a:lnTo>
                    <a:pt x="0" y="0"/>
                  </a:lnTo>
                  <a:lnTo>
                    <a:pt x="6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6" name="Freeform 1750"/>
            <p:cNvSpPr>
              <a:spLocks/>
            </p:cNvSpPr>
            <p:nvPr/>
          </p:nvSpPr>
          <p:spPr bwMode="auto">
            <a:xfrm>
              <a:off x="4185" y="1191"/>
              <a:ext cx="24" cy="34"/>
            </a:xfrm>
            <a:custGeom>
              <a:avLst/>
              <a:gdLst>
                <a:gd name="T0" fmla="*/ 20 w 24"/>
                <a:gd name="T1" fmla="*/ 34 h 34"/>
                <a:gd name="T2" fmla="*/ 24 w 24"/>
                <a:gd name="T3" fmla="*/ 30 h 34"/>
                <a:gd name="T4" fmla="*/ 19 w 24"/>
                <a:gd name="T5" fmla="*/ 18 h 34"/>
                <a:gd name="T6" fmla="*/ 7 w 24"/>
                <a:gd name="T7" fmla="*/ 21 h 34"/>
                <a:gd name="T8" fmla="*/ 5 w 24"/>
                <a:gd name="T9" fmla="*/ 21 h 34"/>
                <a:gd name="T10" fmla="*/ 0 w 24"/>
                <a:gd name="T11" fmla="*/ 14 h 34"/>
                <a:gd name="T12" fmla="*/ 2 w 24"/>
                <a:gd name="T13" fmla="*/ 3 h 34"/>
                <a:gd name="T14" fmla="*/ 9 w 24"/>
                <a:gd name="T15" fmla="*/ 4 h 34"/>
                <a:gd name="T16" fmla="*/ 10 w 24"/>
                <a:gd name="T17" fmla="*/ 3 h 34"/>
                <a:gd name="T18" fmla="*/ 13 w 2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4"/>
                <a:gd name="T32" fmla="*/ 24 w 2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4">
                  <a:moveTo>
                    <a:pt x="20" y="34"/>
                  </a:moveTo>
                  <a:lnTo>
                    <a:pt x="24" y="30"/>
                  </a:lnTo>
                  <a:lnTo>
                    <a:pt x="19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0" y="14"/>
                  </a:lnTo>
                  <a:lnTo>
                    <a:pt x="2" y="3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7" name="Freeform 1751"/>
            <p:cNvSpPr>
              <a:spLocks/>
            </p:cNvSpPr>
            <p:nvPr/>
          </p:nvSpPr>
          <p:spPr bwMode="auto">
            <a:xfrm>
              <a:off x="4381" y="1220"/>
              <a:ext cx="22" cy="5"/>
            </a:xfrm>
            <a:custGeom>
              <a:avLst/>
              <a:gdLst>
                <a:gd name="T0" fmla="*/ 0 w 22"/>
                <a:gd name="T1" fmla="*/ 2 h 5"/>
                <a:gd name="T2" fmla="*/ 4 w 22"/>
                <a:gd name="T3" fmla="*/ 5 h 5"/>
                <a:gd name="T4" fmla="*/ 13 w 22"/>
                <a:gd name="T5" fmla="*/ 5 h 5"/>
                <a:gd name="T6" fmla="*/ 20 w 22"/>
                <a:gd name="T7" fmla="*/ 5 h 5"/>
                <a:gd name="T8" fmla="*/ 22 w 22"/>
                <a:gd name="T9" fmla="*/ 4 h 5"/>
                <a:gd name="T10" fmla="*/ 18 w 2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0" y="2"/>
                  </a:moveTo>
                  <a:lnTo>
                    <a:pt x="4" y="5"/>
                  </a:lnTo>
                  <a:lnTo>
                    <a:pt x="13" y="5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8" name="Freeform 1752"/>
            <p:cNvSpPr>
              <a:spLocks/>
            </p:cNvSpPr>
            <p:nvPr/>
          </p:nvSpPr>
          <p:spPr bwMode="auto">
            <a:xfrm>
              <a:off x="4203" y="1224"/>
              <a:ext cx="2" cy="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59" name="Freeform 1753"/>
            <p:cNvSpPr>
              <a:spLocks/>
            </p:cNvSpPr>
            <p:nvPr/>
          </p:nvSpPr>
          <p:spPr bwMode="auto">
            <a:xfrm>
              <a:off x="4170" y="1208"/>
              <a:ext cx="12" cy="22"/>
            </a:xfrm>
            <a:custGeom>
              <a:avLst/>
              <a:gdLst>
                <a:gd name="T0" fmla="*/ 8 w 12"/>
                <a:gd name="T1" fmla="*/ 22 h 22"/>
                <a:gd name="T2" fmla="*/ 11 w 12"/>
                <a:gd name="T3" fmla="*/ 20 h 22"/>
                <a:gd name="T4" fmla="*/ 12 w 12"/>
                <a:gd name="T5" fmla="*/ 14 h 22"/>
                <a:gd name="T6" fmla="*/ 12 w 12"/>
                <a:gd name="T7" fmla="*/ 13 h 22"/>
                <a:gd name="T8" fmla="*/ 11 w 12"/>
                <a:gd name="T9" fmla="*/ 5 h 22"/>
                <a:gd name="T10" fmla="*/ 0 w 1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2"/>
                <a:gd name="T20" fmla="*/ 12 w 1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2">
                  <a:moveTo>
                    <a:pt x="8" y="22"/>
                  </a:moveTo>
                  <a:lnTo>
                    <a:pt x="11" y="20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0" name="Freeform 1754"/>
            <p:cNvSpPr>
              <a:spLocks/>
            </p:cNvSpPr>
            <p:nvPr/>
          </p:nvSpPr>
          <p:spPr bwMode="auto">
            <a:xfrm>
              <a:off x="4245" y="1225"/>
              <a:ext cx="1" cy="7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1 h 7"/>
                <a:gd name="T4" fmla="*/ 0 w 1"/>
                <a:gd name="T5" fmla="*/ 0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1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1" name="Freeform 1755"/>
            <p:cNvSpPr>
              <a:spLocks/>
            </p:cNvSpPr>
            <p:nvPr/>
          </p:nvSpPr>
          <p:spPr bwMode="auto">
            <a:xfrm>
              <a:off x="4347" y="1212"/>
              <a:ext cx="12" cy="21"/>
            </a:xfrm>
            <a:custGeom>
              <a:avLst/>
              <a:gdLst>
                <a:gd name="T0" fmla="*/ 8 w 12"/>
                <a:gd name="T1" fmla="*/ 21 h 21"/>
                <a:gd name="T2" fmla="*/ 9 w 12"/>
                <a:gd name="T3" fmla="*/ 21 h 21"/>
                <a:gd name="T4" fmla="*/ 0 w 12"/>
                <a:gd name="T5" fmla="*/ 14 h 21"/>
                <a:gd name="T6" fmla="*/ 0 w 12"/>
                <a:gd name="T7" fmla="*/ 6 h 21"/>
                <a:gd name="T8" fmla="*/ 5 w 12"/>
                <a:gd name="T9" fmla="*/ 1 h 21"/>
                <a:gd name="T10" fmla="*/ 6 w 12"/>
                <a:gd name="T11" fmla="*/ 1 h 21"/>
                <a:gd name="T12" fmla="*/ 12 w 12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1"/>
                <a:gd name="T23" fmla="*/ 12 w 1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1">
                  <a:moveTo>
                    <a:pt x="8" y="21"/>
                  </a:moveTo>
                  <a:lnTo>
                    <a:pt x="9" y="21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" y="1"/>
                  </a:lnTo>
                  <a:lnTo>
                    <a:pt x="6" y="1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2" name="Freeform 1756"/>
            <p:cNvSpPr>
              <a:spLocks/>
            </p:cNvSpPr>
            <p:nvPr/>
          </p:nvSpPr>
          <p:spPr bwMode="auto">
            <a:xfrm>
              <a:off x="4225" y="1198"/>
              <a:ext cx="13" cy="37"/>
            </a:xfrm>
            <a:custGeom>
              <a:avLst/>
              <a:gdLst>
                <a:gd name="T0" fmla="*/ 8 w 13"/>
                <a:gd name="T1" fmla="*/ 2 h 37"/>
                <a:gd name="T2" fmla="*/ 9 w 13"/>
                <a:gd name="T3" fmla="*/ 0 h 37"/>
                <a:gd name="T4" fmla="*/ 13 w 13"/>
                <a:gd name="T5" fmla="*/ 0 h 37"/>
                <a:gd name="T6" fmla="*/ 13 w 13"/>
                <a:gd name="T7" fmla="*/ 11 h 37"/>
                <a:gd name="T8" fmla="*/ 13 w 13"/>
                <a:gd name="T9" fmla="*/ 14 h 37"/>
                <a:gd name="T10" fmla="*/ 12 w 13"/>
                <a:gd name="T11" fmla="*/ 24 h 37"/>
                <a:gd name="T12" fmla="*/ 7 w 13"/>
                <a:gd name="T13" fmla="*/ 31 h 37"/>
                <a:gd name="T14" fmla="*/ 0 w 13"/>
                <a:gd name="T15" fmla="*/ 36 h 37"/>
                <a:gd name="T16" fmla="*/ 0 w 13"/>
                <a:gd name="T17" fmla="*/ 3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7"/>
                <a:gd name="T29" fmla="*/ 13 w 1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7">
                  <a:moveTo>
                    <a:pt x="8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2" y="24"/>
                  </a:lnTo>
                  <a:lnTo>
                    <a:pt x="7" y="31"/>
                  </a:lnTo>
                  <a:lnTo>
                    <a:pt x="0" y="36"/>
                  </a:lnTo>
                  <a:lnTo>
                    <a:pt x="0" y="3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3" name="Freeform 1757"/>
            <p:cNvSpPr>
              <a:spLocks/>
            </p:cNvSpPr>
            <p:nvPr/>
          </p:nvSpPr>
          <p:spPr bwMode="auto">
            <a:xfrm>
              <a:off x="4219" y="1235"/>
              <a:ext cx="6" cy="1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6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4" name="Freeform 1758"/>
            <p:cNvSpPr>
              <a:spLocks/>
            </p:cNvSpPr>
            <p:nvPr/>
          </p:nvSpPr>
          <p:spPr bwMode="auto">
            <a:xfrm>
              <a:off x="4187" y="1218"/>
              <a:ext cx="16" cy="20"/>
            </a:xfrm>
            <a:custGeom>
              <a:avLst/>
              <a:gdLst>
                <a:gd name="T0" fmla="*/ 9 w 16"/>
                <a:gd name="T1" fmla="*/ 20 h 20"/>
                <a:gd name="T2" fmla="*/ 1 w 16"/>
                <a:gd name="T3" fmla="*/ 15 h 20"/>
                <a:gd name="T4" fmla="*/ 0 w 16"/>
                <a:gd name="T5" fmla="*/ 8 h 20"/>
                <a:gd name="T6" fmla="*/ 0 w 16"/>
                <a:gd name="T7" fmla="*/ 4 h 20"/>
                <a:gd name="T8" fmla="*/ 0 w 16"/>
                <a:gd name="T9" fmla="*/ 4 h 20"/>
                <a:gd name="T10" fmla="*/ 0 w 16"/>
                <a:gd name="T11" fmla="*/ 2 h 20"/>
                <a:gd name="T12" fmla="*/ 3 w 16"/>
                <a:gd name="T13" fmla="*/ 2 h 20"/>
                <a:gd name="T14" fmla="*/ 7 w 16"/>
                <a:gd name="T15" fmla="*/ 0 h 20"/>
                <a:gd name="T16" fmla="*/ 12 w 16"/>
                <a:gd name="T17" fmla="*/ 0 h 20"/>
                <a:gd name="T18" fmla="*/ 16 w 16"/>
                <a:gd name="T19" fmla="*/ 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0"/>
                <a:gd name="T32" fmla="*/ 16 w 1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0">
                  <a:moveTo>
                    <a:pt x="9" y="20"/>
                  </a:moveTo>
                  <a:lnTo>
                    <a:pt x="1" y="15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5" name="Line 1759"/>
            <p:cNvSpPr>
              <a:spLocks noChangeShapeType="1"/>
            </p:cNvSpPr>
            <p:nvPr/>
          </p:nvSpPr>
          <p:spPr bwMode="auto">
            <a:xfrm flipH="1" flipV="1">
              <a:off x="4246" y="1232"/>
              <a:ext cx="1" cy="6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6" name="Line 1760"/>
            <p:cNvSpPr>
              <a:spLocks noChangeShapeType="1"/>
            </p:cNvSpPr>
            <p:nvPr/>
          </p:nvSpPr>
          <p:spPr bwMode="auto">
            <a:xfrm>
              <a:off x="4247" y="1237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7" name="Freeform 1761"/>
            <p:cNvSpPr>
              <a:spLocks/>
            </p:cNvSpPr>
            <p:nvPr/>
          </p:nvSpPr>
          <p:spPr bwMode="auto">
            <a:xfrm>
              <a:off x="4196" y="1238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8" name="Freeform 1762"/>
            <p:cNvSpPr>
              <a:spLocks/>
            </p:cNvSpPr>
            <p:nvPr/>
          </p:nvSpPr>
          <p:spPr bwMode="auto">
            <a:xfrm>
              <a:off x="4247" y="1163"/>
              <a:ext cx="50" cy="83"/>
            </a:xfrm>
            <a:custGeom>
              <a:avLst/>
              <a:gdLst>
                <a:gd name="T0" fmla="*/ 4 w 50"/>
                <a:gd name="T1" fmla="*/ 49 h 83"/>
                <a:gd name="T2" fmla="*/ 15 w 50"/>
                <a:gd name="T3" fmla="*/ 50 h 83"/>
                <a:gd name="T4" fmla="*/ 15 w 50"/>
                <a:gd name="T5" fmla="*/ 50 h 83"/>
                <a:gd name="T6" fmla="*/ 19 w 50"/>
                <a:gd name="T7" fmla="*/ 55 h 83"/>
                <a:gd name="T8" fmla="*/ 20 w 50"/>
                <a:gd name="T9" fmla="*/ 57 h 83"/>
                <a:gd name="T10" fmla="*/ 21 w 50"/>
                <a:gd name="T11" fmla="*/ 52 h 83"/>
                <a:gd name="T12" fmla="*/ 19 w 50"/>
                <a:gd name="T13" fmla="*/ 48 h 83"/>
                <a:gd name="T14" fmla="*/ 17 w 50"/>
                <a:gd name="T15" fmla="*/ 44 h 83"/>
                <a:gd name="T16" fmla="*/ 17 w 50"/>
                <a:gd name="T17" fmla="*/ 42 h 83"/>
                <a:gd name="T18" fmla="*/ 17 w 50"/>
                <a:gd name="T19" fmla="*/ 42 h 83"/>
                <a:gd name="T20" fmla="*/ 7 w 50"/>
                <a:gd name="T21" fmla="*/ 40 h 83"/>
                <a:gd name="T22" fmla="*/ 4 w 50"/>
                <a:gd name="T23" fmla="*/ 37 h 83"/>
                <a:gd name="T24" fmla="*/ 2 w 50"/>
                <a:gd name="T25" fmla="*/ 32 h 83"/>
                <a:gd name="T26" fmla="*/ 2 w 50"/>
                <a:gd name="T27" fmla="*/ 29 h 83"/>
                <a:gd name="T28" fmla="*/ 0 w 50"/>
                <a:gd name="T29" fmla="*/ 27 h 83"/>
                <a:gd name="T30" fmla="*/ 11 w 50"/>
                <a:gd name="T31" fmla="*/ 15 h 83"/>
                <a:gd name="T32" fmla="*/ 13 w 50"/>
                <a:gd name="T33" fmla="*/ 16 h 83"/>
                <a:gd name="T34" fmla="*/ 16 w 50"/>
                <a:gd name="T35" fmla="*/ 16 h 83"/>
                <a:gd name="T36" fmla="*/ 23 w 50"/>
                <a:gd name="T37" fmla="*/ 25 h 83"/>
                <a:gd name="T38" fmla="*/ 24 w 50"/>
                <a:gd name="T39" fmla="*/ 23 h 83"/>
                <a:gd name="T40" fmla="*/ 20 w 50"/>
                <a:gd name="T41" fmla="*/ 12 h 83"/>
                <a:gd name="T42" fmla="*/ 15 w 50"/>
                <a:gd name="T43" fmla="*/ 8 h 83"/>
                <a:gd name="T44" fmla="*/ 15 w 50"/>
                <a:gd name="T45" fmla="*/ 2 h 83"/>
                <a:gd name="T46" fmla="*/ 15 w 50"/>
                <a:gd name="T47" fmla="*/ 0 h 83"/>
                <a:gd name="T48" fmla="*/ 16 w 50"/>
                <a:gd name="T49" fmla="*/ 0 h 83"/>
                <a:gd name="T50" fmla="*/ 21 w 50"/>
                <a:gd name="T51" fmla="*/ 8 h 83"/>
                <a:gd name="T52" fmla="*/ 25 w 50"/>
                <a:gd name="T53" fmla="*/ 12 h 83"/>
                <a:gd name="T54" fmla="*/ 29 w 50"/>
                <a:gd name="T55" fmla="*/ 15 h 83"/>
                <a:gd name="T56" fmla="*/ 32 w 50"/>
                <a:gd name="T57" fmla="*/ 18 h 83"/>
                <a:gd name="T58" fmla="*/ 36 w 50"/>
                <a:gd name="T59" fmla="*/ 16 h 83"/>
                <a:gd name="T60" fmla="*/ 38 w 50"/>
                <a:gd name="T61" fmla="*/ 18 h 83"/>
                <a:gd name="T62" fmla="*/ 38 w 50"/>
                <a:gd name="T63" fmla="*/ 23 h 83"/>
                <a:gd name="T64" fmla="*/ 38 w 50"/>
                <a:gd name="T65" fmla="*/ 25 h 83"/>
                <a:gd name="T66" fmla="*/ 41 w 50"/>
                <a:gd name="T67" fmla="*/ 25 h 83"/>
                <a:gd name="T68" fmla="*/ 44 w 50"/>
                <a:gd name="T69" fmla="*/ 24 h 83"/>
                <a:gd name="T70" fmla="*/ 45 w 50"/>
                <a:gd name="T71" fmla="*/ 21 h 83"/>
                <a:gd name="T72" fmla="*/ 48 w 50"/>
                <a:gd name="T73" fmla="*/ 24 h 83"/>
                <a:gd name="T74" fmla="*/ 45 w 50"/>
                <a:gd name="T75" fmla="*/ 31 h 83"/>
                <a:gd name="T76" fmla="*/ 45 w 50"/>
                <a:gd name="T77" fmla="*/ 33 h 83"/>
                <a:gd name="T78" fmla="*/ 48 w 50"/>
                <a:gd name="T79" fmla="*/ 46 h 83"/>
                <a:gd name="T80" fmla="*/ 49 w 50"/>
                <a:gd name="T81" fmla="*/ 50 h 83"/>
                <a:gd name="T82" fmla="*/ 50 w 50"/>
                <a:gd name="T83" fmla="*/ 66 h 83"/>
                <a:gd name="T84" fmla="*/ 49 w 50"/>
                <a:gd name="T85" fmla="*/ 70 h 83"/>
                <a:gd name="T86" fmla="*/ 46 w 50"/>
                <a:gd name="T87" fmla="*/ 75 h 83"/>
                <a:gd name="T88" fmla="*/ 44 w 50"/>
                <a:gd name="T89" fmla="*/ 82 h 83"/>
                <a:gd name="T90" fmla="*/ 41 w 50"/>
                <a:gd name="T91" fmla="*/ 83 h 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"/>
                <a:gd name="T139" fmla="*/ 0 h 83"/>
                <a:gd name="T140" fmla="*/ 50 w 50"/>
                <a:gd name="T141" fmla="*/ 83 h 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" h="83">
                  <a:moveTo>
                    <a:pt x="4" y="49"/>
                  </a:moveTo>
                  <a:lnTo>
                    <a:pt x="15" y="50"/>
                  </a:lnTo>
                  <a:lnTo>
                    <a:pt x="19" y="55"/>
                  </a:lnTo>
                  <a:lnTo>
                    <a:pt x="20" y="57"/>
                  </a:lnTo>
                  <a:lnTo>
                    <a:pt x="21" y="52"/>
                  </a:lnTo>
                  <a:lnTo>
                    <a:pt x="19" y="48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0" y="12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9" y="15"/>
                  </a:lnTo>
                  <a:lnTo>
                    <a:pt x="32" y="18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4"/>
                  </a:lnTo>
                  <a:lnTo>
                    <a:pt x="45" y="21"/>
                  </a:lnTo>
                  <a:lnTo>
                    <a:pt x="48" y="24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8" y="46"/>
                  </a:lnTo>
                  <a:lnTo>
                    <a:pt x="49" y="50"/>
                  </a:lnTo>
                  <a:lnTo>
                    <a:pt x="50" y="66"/>
                  </a:lnTo>
                  <a:lnTo>
                    <a:pt x="49" y="70"/>
                  </a:lnTo>
                  <a:lnTo>
                    <a:pt x="46" y="75"/>
                  </a:lnTo>
                  <a:lnTo>
                    <a:pt x="44" y="82"/>
                  </a:lnTo>
                  <a:lnTo>
                    <a:pt x="41" y="8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69" name="Freeform 1763"/>
            <p:cNvSpPr>
              <a:spLocks/>
            </p:cNvSpPr>
            <p:nvPr/>
          </p:nvSpPr>
          <p:spPr bwMode="auto">
            <a:xfrm>
              <a:off x="4097" y="1209"/>
              <a:ext cx="57" cy="37"/>
            </a:xfrm>
            <a:custGeom>
              <a:avLst/>
              <a:gdLst>
                <a:gd name="T0" fmla="*/ 0 w 57"/>
                <a:gd name="T1" fmla="*/ 37 h 37"/>
                <a:gd name="T2" fmla="*/ 9 w 57"/>
                <a:gd name="T3" fmla="*/ 33 h 37"/>
                <a:gd name="T4" fmla="*/ 10 w 57"/>
                <a:gd name="T5" fmla="*/ 28 h 37"/>
                <a:gd name="T6" fmla="*/ 12 w 57"/>
                <a:gd name="T7" fmla="*/ 24 h 37"/>
                <a:gd name="T8" fmla="*/ 25 w 57"/>
                <a:gd name="T9" fmla="*/ 24 h 37"/>
                <a:gd name="T10" fmla="*/ 27 w 57"/>
                <a:gd name="T11" fmla="*/ 21 h 37"/>
                <a:gd name="T12" fmla="*/ 38 w 57"/>
                <a:gd name="T13" fmla="*/ 15 h 37"/>
                <a:gd name="T14" fmla="*/ 44 w 57"/>
                <a:gd name="T15" fmla="*/ 15 h 37"/>
                <a:gd name="T16" fmla="*/ 55 w 57"/>
                <a:gd name="T17" fmla="*/ 0 h 37"/>
                <a:gd name="T18" fmla="*/ 57 w 57"/>
                <a:gd name="T19" fmla="*/ 8 h 37"/>
                <a:gd name="T20" fmla="*/ 50 w 57"/>
                <a:gd name="T21" fmla="*/ 20 h 37"/>
                <a:gd name="T22" fmla="*/ 48 w 57"/>
                <a:gd name="T23" fmla="*/ 20 h 37"/>
                <a:gd name="T24" fmla="*/ 33 w 57"/>
                <a:gd name="T25" fmla="*/ 28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37"/>
                <a:gd name="T41" fmla="*/ 57 w 57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37">
                  <a:moveTo>
                    <a:pt x="0" y="37"/>
                  </a:moveTo>
                  <a:lnTo>
                    <a:pt x="9" y="33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5" y="24"/>
                  </a:lnTo>
                  <a:lnTo>
                    <a:pt x="27" y="21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5" y="0"/>
                  </a:lnTo>
                  <a:lnTo>
                    <a:pt x="57" y="8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33" y="2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0" name="Freeform 1764"/>
            <p:cNvSpPr>
              <a:spLocks/>
            </p:cNvSpPr>
            <p:nvPr/>
          </p:nvSpPr>
          <p:spPr bwMode="auto">
            <a:xfrm>
              <a:off x="4198" y="1242"/>
              <a:ext cx="2" cy="5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2 w 2"/>
                <a:gd name="T5" fmla="*/ 0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1" name="Freeform 1765"/>
            <p:cNvSpPr>
              <a:spLocks/>
            </p:cNvSpPr>
            <p:nvPr/>
          </p:nvSpPr>
          <p:spPr bwMode="auto">
            <a:xfrm>
              <a:off x="4194" y="1246"/>
              <a:ext cx="4" cy="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4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2" name="Freeform 1766"/>
            <p:cNvSpPr>
              <a:spLocks/>
            </p:cNvSpPr>
            <p:nvPr/>
          </p:nvSpPr>
          <p:spPr bwMode="auto">
            <a:xfrm>
              <a:off x="4081" y="1190"/>
              <a:ext cx="49" cy="59"/>
            </a:xfrm>
            <a:custGeom>
              <a:avLst/>
              <a:gdLst>
                <a:gd name="T0" fmla="*/ 49 w 49"/>
                <a:gd name="T1" fmla="*/ 11 h 59"/>
                <a:gd name="T2" fmla="*/ 46 w 49"/>
                <a:gd name="T3" fmla="*/ 10 h 59"/>
                <a:gd name="T4" fmla="*/ 34 w 49"/>
                <a:gd name="T5" fmla="*/ 14 h 59"/>
                <a:gd name="T6" fmla="*/ 28 w 49"/>
                <a:gd name="T7" fmla="*/ 17 h 59"/>
                <a:gd name="T8" fmla="*/ 30 w 49"/>
                <a:gd name="T9" fmla="*/ 1 h 59"/>
                <a:gd name="T10" fmla="*/ 26 w 49"/>
                <a:gd name="T11" fmla="*/ 0 h 59"/>
                <a:gd name="T12" fmla="*/ 21 w 49"/>
                <a:gd name="T13" fmla="*/ 14 h 59"/>
                <a:gd name="T14" fmla="*/ 17 w 49"/>
                <a:gd name="T15" fmla="*/ 6 h 59"/>
                <a:gd name="T16" fmla="*/ 7 w 49"/>
                <a:gd name="T17" fmla="*/ 17 h 59"/>
                <a:gd name="T18" fmla="*/ 16 w 49"/>
                <a:gd name="T19" fmla="*/ 26 h 59"/>
                <a:gd name="T20" fmla="*/ 0 w 49"/>
                <a:gd name="T21" fmla="*/ 35 h 59"/>
                <a:gd name="T22" fmla="*/ 9 w 49"/>
                <a:gd name="T23" fmla="*/ 59 h 59"/>
                <a:gd name="T24" fmla="*/ 16 w 49"/>
                <a:gd name="T25" fmla="*/ 56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9"/>
                <a:gd name="T41" fmla="*/ 49 w 4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9">
                  <a:moveTo>
                    <a:pt x="49" y="11"/>
                  </a:moveTo>
                  <a:lnTo>
                    <a:pt x="46" y="10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1" y="14"/>
                  </a:lnTo>
                  <a:lnTo>
                    <a:pt x="17" y="6"/>
                  </a:lnTo>
                  <a:lnTo>
                    <a:pt x="7" y="17"/>
                  </a:lnTo>
                  <a:lnTo>
                    <a:pt x="16" y="26"/>
                  </a:lnTo>
                  <a:lnTo>
                    <a:pt x="0" y="35"/>
                  </a:lnTo>
                  <a:lnTo>
                    <a:pt x="9" y="59"/>
                  </a:lnTo>
                  <a:lnTo>
                    <a:pt x="16" y="5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3" name="Freeform 1767"/>
            <p:cNvSpPr>
              <a:spLocks/>
            </p:cNvSpPr>
            <p:nvPr/>
          </p:nvSpPr>
          <p:spPr bwMode="auto">
            <a:xfrm>
              <a:off x="4151" y="1230"/>
              <a:ext cx="27" cy="20"/>
            </a:xfrm>
            <a:custGeom>
              <a:avLst/>
              <a:gdLst>
                <a:gd name="T0" fmla="*/ 0 w 27"/>
                <a:gd name="T1" fmla="*/ 20 h 20"/>
                <a:gd name="T2" fmla="*/ 10 w 27"/>
                <a:gd name="T3" fmla="*/ 12 h 20"/>
                <a:gd name="T4" fmla="*/ 27 w 27"/>
                <a:gd name="T5" fmla="*/ 0 h 20"/>
                <a:gd name="T6" fmla="*/ 0 60000 65536"/>
                <a:gd name="T7" fmla="*/ 0 60000 65536"/>
                <a:gd name="T8" fmla="*/ 0 60000 65536"/>
                <a:gd name="T9" fmla="*/ 0 w 27"/>
                <a:gd name="T10" fmla="*/ 0 h 20"/>
                <a:gd name="T11" fmla="*/ 27 w 2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0">
                  <a:moveTo>
                    <a:pt x="0" y="20"/>
                  </a:moveTo>
                  <a:lnTo>
                    <a:pt x="10" y="12"/>
                  </a:lnTo>
                  <a:lnTo>
                    <a:pt x="2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4" name="Freeform 1768"/>
            <p:cNvSpPr>
              <a:spLocks/>
            </p:cNvSpPr>
            <p:nvPr/>
          </p:nvSpPr>
          <p:spPr bwMode="auto">
            <a:xfrm>
              <a:off x="4120" y="1237"/>
              <a:ext cx="31" cy="19"/>
            </a:xfrm>
            <a:custGeom>
              <a:avLst/>
              <a:gdLst>
                <a:gd name="T0" fmla="*/ 10 w 31"/>
                <a:gd name="T1" fmla="*/ 0 h 19"/>
                <a:gd name="T2" fmla="*/ 0 w 31"/>
                <a:gd name="T3" fmla="*/ 4 h 19"/>
                <a:gd name="T4" fmla="*/ 8 w 31"/>
                <a:gd name="T5" fmla="*/ 17 h 19"/>
                <a:gd name="T6" fmla="*/ 17 w 31"/>
                <a:gd name="T7" fmla="*/ 18 h 19"/>
                <a:gd name="T8" fmla="*/ 23 w 31"/>
                <a:gd name="T9" fmla="*/ 19 h 19"/>
                <a:gd name="T10" fmla="*/ 31 w 31"/>
                <a:gd name="T11" fmla="*/ 1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9"/>
                <a:gd name="T20" fmla="*/ 31 w 3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9">
                  <a:moveTo>
                    <a:pt x="10" y="0"/>
                  </a:moveTo>
                  <a:lnTo>
                    <a:pt x="0" y="4"/>
                  </a:lnTo>
                  <a:lnTo>
                    <a:pt x="8" y="17"/>
                  </a:lnTo>
                  <a:lnTo>
                    <a:pt x="17" y="18"/>
                  </a:lnTo>
                  <a:lnTo>
                    <a:pt x="23" y="19"/>
                  </a:lnTo>
                  <a:lnTo>
                    <a:pt x="31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5" name="Freeform 1769"/>
            <p:cNvSpPr>
              <a:spLocks/>
            </p:cNvSpPr>
            <p:nvPr/>
          </p:nvSpPr>
          <p:spPr bwMode="auto">
            <a:xfrm>
              <a:off x="4268" y="1246"/>
              <a:ext cx="21" cy="13"/>
            </a:xfrm>
            <a:custGeom>
              <a:avLst/>
              <a:gdLst>
                <a:gd name="T0" fmla="*/ 20 w 21"/>
                <a:gd name="T1" fmla="*/ 0 h 13"/>
                <a:gd name="T2" fmla="*/ 21 w 21"/>
                <a:gd name="T3" fmla="*/ 10 h 13"/>
                <a:gd name="T4" fmla="*/ 16 w 21"/>
                <a:gd name="T5" fmla="*/ 13 h 13"/>
                <a:gd name="T6" fmla="*/ 15 w 21"/>
                <a:gd name="T7" fmla="*/ 13 h 13"/>
                <a:gd name="T8" fmla="*/ 0 w 21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20" y="0"/>
                  </a:moveTo>
                  <a:lnTo>
                    <a:pt x="21" y="10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6" name="Freeform 1770"/>
            <p:cNvSpPr>
              <a:spLocks/>
            </p:cNvSpPr>
            <p:nvPr/>
          </p:nvSpPr>
          <p:spPr bwMode="auto">
            <a:xfrm>
              <a:off x="4221" y="1229"/>
              <a:ext cx="26" cy="33"/>
            </a:xfrm>
            <a:custGeom>
              <a:avLst/>
              <a:gdLst>
                <a:gd name="T0" fmla="*/ 0 w 26"/>
                <a:gd name="T1" fmla="*/ 33 h 33"/>
                <a:gd name="T2" fmla="*/ 3 w 26"/>
                <a:gd name="T3" fmla="*/ 29 h 33"/>
                <a:gd name="T4" fmla="*/ 2 w 26"/>
                <a:gd name="T5" fmla="*/ 16 h 33"/>
                <a:gd name="T6" fmla="*/ 20 w 26"/>
                <a:gd name="T7" fmla="*/ 0 h 33"/>
                <a:gd name="T8" fmla="*/ 22 w 26"/>
                <a:gd name="T9" fmla="*/ 4 h 33"/>
                <a:gd name="T10" fmla="*/ 26 w 26"/>
                <a:gd name="T11" fmla="*/ 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0" y="33"/>
                  </a:moveTo>
                  <a:lnTo>
                    <a:pt x="3" y="29"/>
                  </a:lnTo>
                  <a:lnTo>
                    <a:pt x="2" y="16"/>
                  </a:lnTo>
                  <a:lnTo>
                    <a:pt x="20" y="0"/>
                  </a:lnTo>
                  <a:lnTo>
                    <a:pt x="22" y="4"/>
                  </a:lnTo>
                  <a:lnTo>
                    <a:pt x="26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7" name="Freeform 1771"/>
            <p:cNvSpPr>
              <a:spLocks/>
            </p:cNvSpPr>
            <p:nvPr/>
          </p:nvSpPr>
          <p:spPr bwMode="auto">
            <a:xfrm>
              <a:off x="4212" y="1235"/>
              <a:ext cx="7" cy="29"/>
            </a:xfrm>
            <a:custGeom>
              <a:avLst/>
              <a:gdLst>
                <a:gd name="T0" fmla="*/ 7 w 7"/>
                <a:gd name="T1" fmla="*/ 0 h 29"/>
                <a:gd name="T2" fmla="*/ 4 w 7"/>
                <a:gd name="T3" fmla="*/ 8 h 29"/>
                <a:gd name="T4" fmla="*/ 7 w 7"/>
                <a:gd name="T5" fmla="*/ 21 h 29"/>
                <a:gd name="T6" fmla="*/ 0 w 7"/>
                <a:gd name="T7" fmla="*/ 29 h 29"/>
                <a:gd name="T8" fmla="*/ 1 w 7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9"/>
                <a:gd name="T17" fmla="*/ 7 w 7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9">
                  <a:moveTo>
                    <a:pt x="7" y="0"/>
                  </a:moveTo>
                  <a:lnTo>
                    <a:pt x="4" y="8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1" y="2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8" name="Freeform 1772"/>
            <p:cNvSpPr>
              <a:spLocks/>
            </p:cNvSpPr>
            <p:nvPr/>
          </p:nvSpPr>
          <p:spPr bwMode="auto">
            <a:xfrm>
              <a:off x="4133" y="1262"/>
              <a:ext cx="6" cy="2"/>
            </a:xfrm>
            <a:custGeom>
              <a:avLst/>
              <a:gdLst>
                <a:gd name="T0" fmla="*/ 6 w 6"/>
                <a:gd name="T1" fmla="*/ 2 h 2"/>
                <a:gd name="T2" fmla="*/ 2 w 6"/>
                <a:gd name="T3" fmla="*/ 0 h 2"/>
                <a:gd name="T4" fmla="*/ 0 w 6"/>
                <a:gd name="T5" fmla="*/ 0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679" name="Freeform 1773"/>
            <p:cNvSpPr>
              <a:spLocks/>
            </p:cNvSpPr>
            <p:nvPr/>
          </p:nvSpPr>
          <p:spPr bwMode="auto">
            <a:xfrm>
              <a:off x="4251" y="1256"/>
              <a:ext cx="17" cy="11"/>
            </a:xfrm>
            <a:custGeom>
              <a:avLst/>
              <a:gdLst>
                <a:gd name="T0" fmla="*/ 17 w 17"/>
                <a:gd name="T1" fmla="*/ 0 h 11"/>
                <a:gd name="T2" fmla="*/ 2 w 17"/>
                <a:gd name="T3" fmla="*/ 10 h 11"/>
                <a:gd name="T4" fmla="*/ 0 w 17"/>
                <a:gd name="T5" fmla="*/ 11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7" y="0"/>
                  </a:moveTo>
                  <a:lnTo>
                    <a:pt x="2" y="10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520" name="Group 1975"/>
          <p:cNvGrpSpPr>
            <a:grpSpLocks/>
          </p:cNvGrpSpPr>
          <p:nvPr/>
        </p:nvGrpSpPr>
        <p:grpSpPr bwMode="auto">
          <a:xfrm>
            <a:off x="6070600" y="1930400"/>
            <a:ext cx="944563" cy="1084263"/>
            <a:chOff x="3824" y="1216"/>
            <a:chExt cx="595" cy="683"/>
          </a:xfrm>
        </p:grpSpPr>
        <p:sp>
          <p:nvSpPr>
            <p:cNvPr id="22280" name="Freeform 1775"/>
            <p:cNvSpPr>
              <a:spLocks/>
            </p:cNvSpPr>
            <p:nvPr/>
          </p:nvSpPr>
          <p:spPr bwMode="auto">
            <a:xfrm>
              <a:off x="4213" y="1262"/>
              <a:ext cx="8" cy="6"/>
            </a:xfrm>
            <a:custGeom>
              <a:avLst/>
              <a:gdLst>
                <a:gd name="T0" fmla="*/ 0 w 8"/>
                <a:gd name="T1" fmla="*/ 2 h 6"/>
                <a:gd name="T2" fmla="*/ 4 w 8"/>
                <a:gd name="T3" fmla="*/ 6 h 6"/>
                <a:gd name="T4" fmla="*/ 8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2"/>
                  </a:move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1" name="Freeform 1776"/>
            <p:cNvSpPr>
              <a:spLocks/>
            </p:cNvSpPr>
            <p:nvPr/>
          </p:nvSpPr>
          <p:spPr bwMode="auto">
            <a:xfrm>
              <a:off x="4102" y="1254"/>
              <a:ext cx="31" cy="18"/>
            </a:xfrm>
            <a:custGeom>
              <a:avLst/>
              <a:gdLst>
                <a:gd name="T0" fmla="*/ 31 w 31"/>
                <a:gd name="T1" fmla="*/ 8 h 18"/>
                <a:gd name="T2" fmla="*/ 30 w 31"/>
                <a:gd name="T3" fmla="*/ 8 h 18"/>
                <a:gd name="T4" fmla="*/ 28 w 31"/>
                <a:gd name="T5" fmla="*/ 5 h 18"/>
                <a:gd name="T6" fmla="*/ 20 w 31"/>
                <a:gd name="T7" fmla="*/ 8 h 18"/>
                <a:gd name="T8" fmla="*/ 9 w 31"/>
                <a:gd name="T9" fmla="*/ 0 h 18"/>
                <a:gd name="T10" fmla="*/ 0 w 31"/>
                <a:gd name="T11" fmla="*/ 9 h 18"/>
                <a:gd name="T12" fmla="*/ 7 w 31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31" y="8"/>
                  </a:moveTo>
                  <a:lnTo>
                    <a:pt x="30" y="8"/>
                  </a:lnTo>
                  <a:lnTo>
                    <a:pt x="28" y="5"/>
                  </a:lnTo>
                  <a:lnTo>
                    <a:pt x="20" y="8"/>
                  </a:lnTo>
                  <a:lnTo>
                    <a:pt x="9" y="0"/>
                  </a:lnTo>
                  <a:lnTo>
                    <a:pt x="0" y="9"/>
                  </a:lnTo>
                  <a:lnTo>
                    <a:pt x="7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2" name="Freeform 1777"/>
            <p:cNvSpPr>
              <a:spLocks/>
            </p:cNvSpPr>
            <p:nvPr/>
          </p:nvSpPr>
          <p:spPr bwMode="auto">
            <a:xfrm>
              <a:off x="4135" y="1264"/>
              <a:ext cx="6" cy="8"/>
            </a:xfrm>
            <a:custGeom>
              <a:avLst/>
              <a:gdLst>
                <a:gd name="T0" fmla="*/ 0 w 6"/>
                <a:gd name="T1" fmla="*/ 8 h 8"/>
                <a:gd name="T2" fmla="*/ 6 w 6"/>
                <a:gd name="T3" fmla="*/ 3 h 8"/>
                <a:gd name="T4" fmla="*/ 4 w 6"/>
                <a:gd name="T5" fmla="*/ 0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8"/>
                  </a:moveTo>
                  <a:lnTo>
                    <a:pt x="6" y="3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3" name="Freeform 1778"/>
            <p:cNvSpPr>
              <a:spLocks/>
            </p:cNvSpPr>
            <p:nvPr/>
          </p:nvSpPr>
          <p:spPr bwMode="auto">
            <a:xfrm>
              <a:off x="4162" y="1243"/>
              <a:ext cx="32" cy="29"/>
            </a:xfrm>
            <a:custGeom>
              <a:avLst/>
              <a:gdLst>
                <a:gd name="T0" fmla="*/ 12 w 32"/>
                <a:gd name="T1" fmla="*/ 29 h 29"/>
                <a:gd name="T2" fmla="*/ 0 w 32"/>
                <a:gd name="T3" fmla="*/ 23 h 29"/>
                <a:gd name="T4" fmla="*/ 2 w 32"/>
                <a:gd name="T5" fmla="*/ 16 h 29"/>
                <a:gd name="T6" fmla="*/ 9 w 32"/>
                <a:gd name="T7" fmla="*/ 11 h 29"/>
                <a:gd name="T8" fmla="*/ 24 w 32"/>
                <a:gd name="T9" fmla="*/ 0 h 29"/>
                <a:gd name="T10" fmla="*/ 32 w 32"/>
                <a:gd name="T11" fmla="*/ 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9"/>
                <a:gd name="T20" fmla="*/ 32 w 3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9">
                  <a:moveTo>
                    <a:pt x="12" y="29"/>
                  </a:moveTo>
                  <a:lnTo>
                    <a:pt x="0" y="23"/>
                  </a:lnTo>
                  <a:lnTo>
                    <a:pt x="2" y="16"/>
                  </a:lnTo>
                  <a:lnTo>
                    <a:pt x="9" y="11"/>
                  </a:lnTo>
                  <a:lnTo>
                    <a:pt x="24" y="0"/>
                  </a:lnTo>
                  <a:lnTo>
                    <a:pt x="32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4" name="Line 1779"/>
            <p:cNvSpPr>
              <a:spLocks noChangeShapeType="1"/>
            </p:cNvSpPr>
            <p:nvPr/>
          </p:nvSpPr>
          <p:spPr bwMode="auto">
            <a:xfrm flipH="1">
              <a:off x="4250" y="1267"/>
              <a:ext cx="1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5" name="Freeform 1780"/>
            <p:cNvSpPr>
              <a:spLocks/>
            </p:cNvSpPr>
            <p:nvPr/>
          </p:nvSpPr>
          <p:spPr bwMode="auto">
            <a:xfrm>
              <a:off x="4259" y="1260"/>
              <a:ext cx="24" cy="12"/>
            </a:xfrm>
            <a:custGeom>
              <a:avLst/>
              <a:gdLst>
                <a:gd name="T0" fmla="*/ 22 w 24"/>
                <a:gd name="T1" fmla="*/ 12 h 12"/>
                <a:gd name="T2" fmla="*/ 22 w 24"/>
                <a:gd name="T3" fmla="*/ 12 h 12"/>
                <a:gd name="T4" fmla="*/ 24 w 24"/>
                <a:gd name="T5" fmla="*/ 8 h 12"/>
                <a:gd name="T6" fmla="*/ 15 w 24"/>
                <a:gd name="T7" fmla="*/ 0 h 12"/>
                <a:gd name="T8" fmla="*/ 4 w 24"/>
                <a:gd name="T9" fmla="*/ 4 h 12"/>
                <a:gd name="T10" fmla="*/ 0 w 24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"/>
                <a:gd name="T20" fmla="*/ 24 w 2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">
                  <a:moveTo>
                    <a:pt x="22" y="12"/>
                  </a:moveTo>
                  <a:lnTo>
                    <a:pt x="22" y="12"/>
                  </a:lnTo>
                  <a:lnTo>
                    <a:pt x="24" y="8"/>
                  </a:lnTo>
                  <a:lnTo>
                    <a:pt x="15" y="0"/>
                  </a:lnTo>
                  <a:lnTo>
                    <a:pt x="4" y="4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6" name="Freeform 1781"/>
            <p:cNvSpPr>
              <a:spLocks/>
            </p:cNvSpPr>
            <p:nvPr/>
          </p:nvSpPr>
          <p:spPr bwMode="auto">
            <a:xfrm>
              <a:off x="4285" y="1216"/>
              <a:ext cx="70" cy="56"/>
            </a:xfrm>
            <a:custGeom>
              <a:avLst/>
              <a:gdLst>
                <a:gd name="T0" fmla="*/ 2 w 70"/>
                <a:gd name="T1" fmla="*/ 56 h 56"/>
                <a:gd name="T2" fmla="*/ 0 w 70"/>
                <a:gd name="T3" fmla="*/ 55 h 56"/>
                <a:gd name="T4" fmla="*/ 0 w 70"/>
                <a:gd name="T5" fmla="*/ 48 h 56"/>
                <a:gd name="T6" fmla="*/ 8 w 70"/>
                <a:gd name="T7" fmla="*/ 43 h 56"/>
                <a:gd name="T8" fmla="*/ 12 w 70"/>
                <a:gd name="T9" fmla="*/ 47 h 56"/>
                <a:gd name="T10" fmla="*/ 12 w 70"/>
                <a:gd name="T11" fmla="*/ 48 h 56"/>
                <a:gd name="T12" fmla="*/ 13 w 70"/>
                <a:gd name="T13" fmla="*/ 47 h 56"/>
                <a:gd name="T14" fmla="*/ 17 w 70"/>
                <a:gd name="T15" fmla="*/ 40 h 56"/>
                <a:gd name="T16" fmla="*/ 16 w 70"/>
                <a:gd name="T17" fmla="*/ 40 h 56"/>
                <a:gd name="T18" fmla="*/ 15 w 70"/>
                <a:gd name="T19" fmla="*/ 39 h 56"/>
                <a:gd name="T20" fmla="*/ 13 w 70"/>
                <a:gd name="T21" fmla="*/ 39 h 56"/>
                <a:gd name="T22" fmla="*/ 10 w 70"/>
                <a:gd name="T23" fmla="*/ 37 h 56"/>
                <a:gd name="T24" fmla="*/ 10 w 70"/>
                <a:gd name="T25" fmla="*/ 30 h 56"/>
                <a:gd name="T26" fmla="*/ 12 w 70"/>
                <a:gd name="T27" fmla="*/ 25 h 56"/>
                <a:gd name="T28" fmla="*/ 13 w 70"/>
                <a:gd name="T29" fmla="*/ 21 h 56"/>
                <a:gd name="T30" fmla="*/ 27 w 70"/>
                <a:gd name="T31" fmla="*/ 9 h 56"/>
                <a:gd name="T32" fmla="*/ 36 w 70"/>
                <a:gd name="T33" fmla="*/ 8 h 56"/>
                <a:gd name="T34" fmla="*/ 40 w 70"/>
                <a:gd name="T35" fmla="*/ 9 h 56"/>
                <a:gd name="T36" fmla="*/ 42 w 70"/>
                <a:gd name="T37" fmla="*/ 6 h 56"/>
                <a:gd name="T38" fmla="*/ 48 w 70"/>
                <a:gd name="T39" fmla="*/ 0 h 56"/>
                <a:gd name="T40" fmla="*/ 49 w 70"/>
                <a:gd name="T41" fmla="*/ 1 h 56"/>
                <a:gd name="T42" fmla="*/ 55 w 70"/>
                <a:gd name="T43" fmla="*/ 5 h 56"/>
                <a:gd name="T44" fmla="*/ 59 w 70"/>
                <a:gd name="T45" fmla="*/ 13 h 56"/>
                <a:gd name="T46" fmla="*/ 65 w 70"/>
                <a:gd name="T47" fmla="*/ 18 h 56"/>
                <a:gd name="T48" fmla="*/ 70 w 70"/>
                <a:gd name="T49" fmla="*/ 17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56"/>
                <a:gd name="T77" fmla="*/ 70 w 70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56">
                  <a:moveTo>
                    <a:pt x="2" y="56"/>
                  </a:moveTo>
                  <a:lnTo>
                    <a:pt x="0" y="55"/>
                  </a:lnTo>
                  <a:lnTo>
                    <a:pt x="0" y="48"/>
                  </a:lnTo>
                  <a:lnTo>
                    <a:pt x="8" y="43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27" y="9"/>
                  </a:lnTo>
                  <a:lnTo>
                    <a:pt x="36" y="8"/>
                  </a:lnTo>
                  <a:lnTo>
                    <a:pt x="40" y="9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5" y="5"/>
                  </a:lnTo>
                  <a:lnTo>
                    <a:pt x="59" y="13"/>
                  </a:lnTo>
                  <a:lnTo>
                    <a:pt x="65" y="18"/>
                  </a:lnTo>
                  <a:lnTo>
                    <a:pt x="7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7" name="Freeform 1782"/>
            <p:cNvSpPr>
              <a:spLocks/>
            </p:cNvSpPr>
            <p:nvPr/>
          </p:nvSpPr>
          <p:spPr bwMode="auto">
            <a:xfrm>
              <a:off x="4331" y="126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11 w 15"/>
                <a:gd name="T3" fmla="*/ 3 h 5"/>
                <a:gd name="T4" fmla="*/ 3 w 15"/>
                <a:gd name="T5" fmla="*/ 0 h 5"/>
                <a:gd name="T6" fmla="*/ 0 w 15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5" y="5"/>
                  </a:moveTo>
                  <a:lnTo>
                    <a:pt x="11" y="3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8" name="Freeform 1783"/>
            <p:cNvSpPr>
              <a:spLocks/>
            </p:cNvSpPr>
            <p:nvPr/>
          </p:nvSpPr>
          <p:spPr bwMode="auto">
            <a:xfrm>
              <a:off x="4370" y="1263"/>
              <a:ext cx="11" cy="9"/>
            </a:xfrm>
            <a:custGeom>
              <a:avLst/>
              <a:gdLst>
                <a:gd name="T0" fmla="*/ 11 w 11"/>
                <a:gd name="T1" fmla="*/ 0 h 9"/>
                <a:gd name="T2" fmla="*/ 10 w 11"/>
                <a:gd name="T3" fmla="*/ 0 h 9"/>
                <a:gd name="T4" fmla="*/ 0 w 11"/>
                <a:gd name="T5" fmla="*/ 9 h 9"/>
                <a:gd name="T6" fmla="*/ 0 60000 65536"/>
                <a:gd name="T7" fmla="*/ 0 60000 65536"/>
                <a:gd name="T8" fmla="*/ 0 60000 65536"/>
                <a:gd name="T9" fmla="*/ 0 w 11"/>
                <a:gd name="T10" fmla="*/ 0 h 9"/>
                <a:gd name="T11" fmla="*/ 11 w 1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9">
                  <a:moveTo>
                    <a:pt x="11" y="0"/>
                  </a:move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89" name="Freeform 1784"/>
            <p:cNvSpPr>
              <a:spLocks/>
            </p:cNvSpPr>
            <p:nvPr/>
          </p:nvSpPr>
          <p:spPr bwMode="auto">
            <a:xfrm>
              <a:off x="4381" y="1258"/>
              <a:ext cx="10" cy="14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12 h 14"/>
                <a:gd name="T4" fmla="*/ 10 w 10"/>
                <a:gd name="T5" fmla="*/ 1 h 14"/>
                <a:gd name="T6" fmla="*/ 5 w 10"/>
                <a:gd name="T7" fmla="*/ 0 h 14"/>
                <a:gd name="T8" fmla="*/ 0 w 10"/>
                <a:gd name="T9" fmla="*/ 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5" y="14"/>
                  </a:moveTo>
                  <a:lnTo>
                    <a:pt x="7" y="12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0" name="Line 1785"/>
            <p:cNvSpPr>
              <a:spLocks noChangeShapeType="1"/>
            </p:cNvSpPr>
            <p:nvPr/>
          </p:nvSpPr>
          <p:spPr bwMode="auto">
            <a:xfrm flipH="1" flipV="1">
              <a:off x="4174" y="1272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1" name="Freeform 1786"/>
            <p:cNvSpPr>
              <a:spLocks/>
            </p:cNvSpPr>
            <p:nvPr/>
          </p:nvSpPr>
          <p:spPr bwMode="auto">
            <a:xfrm>
              <a:off x="4192" y="1276"/>
              <a:ext cx="8" cy="3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2 w 8"/>
                <a:gd name="T5" fmla="*/ 0 h 3"/>
                <a:gd name="T6" fmla="*/ 2 w 8"/>
                <a:gd name="T7" fmla="*/ 0 h 3"/>
                <a:gd name="T8" fmla="*/ 0 w 8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8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2" name="Freeform 1787"/>
            <p:cNvSpPr>
              <a:spLocks/>
            </p:cNvSpPr>
            <p:nvPr/>
          </p:nvSpPr>
          <p:spPr bwMode="auto">
            <a:xfrm>
              <a:off x="4109" y="1272"/>
              <a:ext cx="26" cy="8"/>
            </a:xfrm>
            <a:custGeom>
              <a:avLst/>
              <a:gdLst>
                <a:gd name="T0" fmla="*/ 0 w 26"/>
                <a:gd name="T1" fmla="*/ 0 h 8"/>
                <a:gd name="T2" fmla="*/ 5 w 26"/>
                <a:gd name="T3" fmla="*/ 8 h 8"/>
                <a:gd name="T4" fmla="*/ 10 w 26"/>
                <a:gd name="T5" fmla="*/ 8 h 8"/>
                <a:gd name="T6" fmla="*/ 14 w 26"/>
                <a:gd name="T7" fmla="*/ 7 h 8"/>
                <a:gd name="T8" fmla="*/ 21 w 26"/>
                <a:gd name="T9" fmla="*/ 5 h 8"/>
                <a:gd name="T10" fmla="*/ 26 w 2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8"/>
                <a:gd name="T20" fmla="*/ 26 w 2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8">
                  <a:moveTo>
                    <a:pt x="0" y="0"/>
                  </a:moveTo>
                  <a:lnTo>
                    <a:pt x="5" y="8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3" name="Freeform 1788"/>
            <p:cNvSpPr>
              <a:spLocks/>
            </p:cNvSpPr>
            <p:nvPr/>
          </p:nvSpPr>
          <p:spPr bwMode="auto">
            <a:xfrm>
              <a:off x="4384" y="1272"/>
              <a:ext cx="22" cy="11"/>
            </a:xfrm>
            <a:custGeom>
              <a:avLst/>
              <a:gdLst>
                <a:gd name="T0" fmla="*/ 22 w 22"/>
                <a:gd name="T1" fmla="*/ 11 h 11"/>
                <a:gd name="T2" fmla="*/ 19 w 22"/>
                <a:gd name="T3" fmla="*/ 8 h 11"/>
                <a:gd name="T4" fmla="*/ 9 w 22"/>
                <a:gd name="T5" fmla="*/ 4 h 11"/>
                <a:gd name="T6" fmla="*/ 0 w 22"/>
                <a:gd name="T7" fmla="*/ 7 h 11"/>
                <a:gd name="T8" fmla="*/ 2 w 2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22" y="11"/>
                  </a:moveTo>
                  <a:lnTo>
                    <a:pt x="19" y="8"/>
                  </a:lnTo>
                  <a:lnTo>
                    <a:pt x="9" y="4"/>
                  </a:lnTo>
                  <a:lnTo>
                    <a:pt x="0" y="7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4" name="Freeform 1789"/>
            <p:cNvSpPr>
              <a:spLocks/>
            </p:cNvSpPr>
            <p:nvPr/>
          </p:nvSpPr>
          <p:spPr bwMode="auto">
            <a:xfrm>
              <a:off x="4161" y="1273"/>
              <a:ext cx="16" cy="11"/>
            </a:xfrm>
            <a:custGeom>
              <a:avLst/>
              <a:gdLst>
                <a:gd name="T0" fmla="*/ 8 w 16"/>
                <a:gd name="T1" fmla="*/ 11 h 11"/>
                <a:gd name="T2" fmla="*/ 0 w 16"/>
                <a:gd name="T3" fmla="*/ 2 h 11"/>
                <a:gd name="T4" fmla="*/ 3 w 16"/>
                <a:gd name="T5" fmla="*/ 0 h 11"/>
                <a:gd name="T6" fmla="*/ 13 w 16"/>
                <a:gd name="T7" fmla="*/ 4 h 11"/>
                <a:gd name="T8" fmla="*/ 16 w 16"/>
                <a:gd name="T9" fmla="*/ 2 h 11"/>
                <a:gd name="T10" fmla="*/ 14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8" y="1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5" name="Freeform 1790"/>
            <p:cNvSpPr>
              <a:spLocks/>
            </p:cNvSpPr>
            <p:nvPr/>
          </p:nvSpPr>
          <p:spPr bwMode="auto">
            <a:xfrm>
              <a:off x="4340" y="1272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28 w 30"/>
                <a:gd name="T3" fmla="*/ 4 h 12"/>
                <a:gd name="T4" fmla="*/ 25 w 30"/>
                <a:gd name="T5" fmla="*/ 7 h 12"/>
                <a:gd name="T6" fmla="*/ 16 w 30"/>
                <a:gd name="T7" fmla="*/ 11 h 12"/>
                <a:gd name="T8" fmla="*/ 0 w 30"/>
                <a:gd name="T9" fmla="*/ 12 h 12"/>
                <a:gd name="T10" fmla="*/ 7 w 30"/>
                <a:gd name="T11" fmla="*/ 1 h 12"/>
                <a:gd name="T12" fmla="*/ 6 w 3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2"/>
                <a:gd name="T23" fmla="*/ 30 w 3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2">
                  <a:moveTo>
                    <a:pt x="30" y="0"/>
                  </a:moveTo>
                  <a:lnTo>
                    <a:pt x="28" y="4"/>
                  </a:lnTo>
                  <a:lnTo>
                    <a:pt x="25" y="7"/>
                  </a:lnTo>
                  <a:lnTo>
                    <a:pt x="16" y="11"/>
                  </a:lnTo>
                  <a:lnTo>
                    <a:pt x="0" y="12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6" name="Freeform 1791"/>
            <p:cNvSpPr>
              <a:spLocks/>
            </p:cNvSpPr>
            <p:nvPr/>
          </p:nvSpPr>
          <p:spPr bwMode="auto">
            <a:xfrm>
              <a:off x="4287" y="1272"/>
              <a:ext cx="44" cy="15"/>
            </a:xfrm>
            <a:custGeom>
              <a:avLst/>
              <a:gdLst>
                <a:gd name="T0" fmla="*/ 44 w 44"/>
                <a:gd name="T1" fmla="*/ 0 h 15"/>
                <a:gd name="T2" fmla="*/ 38 w 44"/>
                <a:gd name="T3" fmla="*/ 9 h 15"/>
                <a:gd name="T4" fmla="*/ 17 w 44"/>
                <a:gd name="T5" fmla="*/ 13 h 15"/>
                <a:gd name="T6" fmla="*/ 9 w 44"/>
                <a:gd name="T7" fmla="*/ 15 h 15"/>
                <a:gd name="T8" fmla="*/ 6 w 44"/>
                <a:gd name="T9" fmla="*/ 15 h 15"/>
                <a:gd name="T10" fmla="*/ 4 w 44"/>
                <a:gd name="T11" fmla="*/ 15 h 15"/>
                <a:gd name="T12" fmla="*/ 4 w 44"/>
                <a:gd name="T13" fmla="*/ 5 h 15"/>
                <a:gd name="T14" fmla="*/ 0 w 44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5"/>
                <a:gd name="T26" fmla="*/ 44 w 44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5">
                  <a:moveTo>
                    <a:pt x="44" y="0"/>
                  </a:moveTo>
                  <a:lnTo>
                    <a:pt x="38" y="9"/>
                  </a:lnTo>
                  <a:lnTo>
                    <a:pt x="17" y="13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7" name="Freeform 1792"/>
            <p:cNvSpPr>
              <a:spLocks/>
            </p:cNvSpPr>
            <p:nvPr/>
          </p:nvSpPr>
          <p:spPr bwMode="auto">
            <a:xfrm>
              <a:off x="4221" y="1280"/>
              <a:ext cx="3" cy="10"/>
            </a:xfrm>
            <a:custGeom>
              <a:avLst/>
              <a:gdLst>
                <a:gd name="T0" fmla="*/ 3 w 3"/>
                <a:gd name="T1" fmla="*/ 0 h 10"/>
                <a:gd name="T2" fmla="*/ 2 w 3"/>
                <a:gd name="T3" fmla="*/ 0 h 10"/>
                <a:gd name="T4" fmla="*/ 0 w 3"/>
                <a:gd name="T5" fmla="*/ 10 h 10"/>
                <a:gd name="T6" fmla="*/ 0 60000 65536"/>
                <a:gd name="T7" fmla="*/ 0 60000 65536"/>
                <a:gd name="T8" fmla="*/ 0 60000 65536"/>
                <a:gd name="T9" fmla="*/ 0 w 3"/>
                <a:gd name="T10" fmla="*/ 0 h 10"/>
                <a:gd name="T11" fmla="*/ 3 w 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0">
                  <a:moveTo>
                    <a:pt x="3" y="0"/>
                  </a:moveTo>
                  <a:lnTo>
                    <a:pt x="2" y="0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8" name="Freeform 1793"/>
            <p:cNvSpPr>
              <a:spLocks/>
            </p:cNvSpPr>
            <p:nvPr/>
          </p:nvSpPr>
          <p:spPr bwMode="auto">
            <a:xfrm>
              <a:off x="4224" y="1280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 h 10"/>
                <a:gd name="T4" fmla="*/ 0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5" y="10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99" name="Freeform 1794"/>
            <p:cNvSpPr>
              <a:spLocks/>
            </p:cNvSpPr>
            <p:nvPr/>
          </p:nvSpPr>
          <p:spPr bwMode="auto">
            <a:xfrm>
              <a:off x="4377" y="1285"/>
              <a:ext cx="4" cy="8"/>
            </a:xfrm>
            <a:custGeom>
              <a:avLst/>
              <a:gdLst>
                <a:gd name="T0" fmla="*/ 4 w 4"/>
                <a:gd name="T1" fmla="*/ 8 h 8"/>
                <a:gd name="T2" fmla="*/ 1 w 4"/>
                <a:gd name="T3" fmla="*/ 5 h 8"/>
                <a:gd name="T4" fmla="*/ 0 w 4"/>
                <a:gd name="T5" fmla="*/ 4 h 8"/>
                <a:gd name="T6" fmla="*/ 1 w 4"/>
                <a:gd name="T7" fmla="*/ 0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8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0" name="Freeform 1795"/>
            <p:cNvSpPr>
              <a:spLocks/>
            </p:cNvSpPr>
            <p:nvPr/>
          </p:nvSpPr>
          <p:spPr bwMode="auto">
            <a:xfrm>
              <a:off x="4381" y="1283"/>
              <a:ext cx="38" cy="10"/>
            </a:xfrm>
            <a:custGeom>
              <a:avLst/>
              <a:gdLst>
                <a:gd name="T0" fmla="*/ 0 w 38"/>
                <a:gd name="T1" fmla="*/ 2 h 10"/>
                <a:gd name="T2" fmla="*/ 13 w 38"/>
                <a:gd name="T3" fmla="*/ 1 h 10"/>
                <a:gd name="T4" fmla="*/ 21 w 38"/>
                <a:gd name="T5" fmla="*/ 2 h 10"/>
                <a:gd name="T6" fmla="*/ 25 w 38"/>
                <a:gd name="T7" fmla="*/ 5 h 10"/>
                <a:gd name="T8" fmla="*/ 26 w 38"/>
                <a:gd name="T9" fmla="*/ 5 h 10"/>
                <a:gd name="T10" fmla="*/ 33 w 38"/>
                <a:gd name="T11" fmla="*/ 10 h 10"/>
                <a:gd name="T12" fmla="*/ 38 w 38"/>
                <a:gd name="T13" fmla="*/ 10 h 10"/>
                <a:gd name="T14" fmla="*/ 34 w 38"/>
                <a:gd name="T15" fmla="*/ 6 h 10"/>
                <a:gd name="T16" fmla="*/ 27 w 38"/>
                <a:gd name="T17" fmla="*/ 2 h 10"/>
                <a:gd name="T18" fmla="*/ 25 w 38"/>
                <a:gd name="T19" fmla="*/ 0 h 10"/>
                <a:gd name="T20" fmla="*/ 25 w 3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0"/>
                <a:gd name="T35" fmla="*/ 38 w 3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0">
                  <a:moveTo>
                    <a:pt x="0" y="2"/>
                  </a:moveTo>
                  <a:lnTo>
                    <a:pt x="13" y="1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2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1" name="Freeform 1796"/>
            <p:cNvSpPr>
              <a:spLocks/>
            </p:cNvSpPr>
            <p:nvPr/>
          </p:nvSpPr>
          <p:spPr bwMode="auto">
            <a:xfrm>
              <a:off x="4276" y="1272"/>
              <a:ext cx="12" cy="22"/>
            </a:xfrm>
            <a:custGeom>
              <a:avLst/>
              <a:gdLst>
                <a:gd name="T0" fmla="*/ 0 w 12"/>
                <a:gd name="T1" fmla="*/ 22 h 22"/>
                <a:gd name="T2" fmla="*/ 4 w 12"/>
                <a:gd name="T3" fmla="*/ 22 h 22"/>
                <a:gd name="T4" fmla="*/ 12 w 12"/>
                <a:gd name="T5" fmla="*/ 9 h 22"/>
                <a:gd name="T6" fmla="*/ 5 w 1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0" y="22"/>
                  </a:moveTo>
                  <a:lnTo>
                    <a:pt x="4" y="22"/>
                  </a:lnTo>
                  <a:lnTo>
                    <a:pt x="12" y="9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2" name="Line 1797"/>
            <p:cNvSpPr>
              <a:spLocks noChangeShapeType="1"/>
            </p:cNvSpPr>
            <p:nvPr/>
          </p:nvSpPr>
          <p:spPr bwMode="auto">
            <a:xfrm>
              <a:off x="4267" y="1294"/>
              <a:ext cx="9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3" name="Line 1798"/>
            <p:cNvSpPr>
              <a:spLocks noChangeShapeType="1"/>
            </p:cNvSpPr>
            <p:nvPr/>
          </p:nvSpPr>
          <p:spPr bwMode="auto">
            <a:xfrm>
              <a:off x="4381" y="1301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4" name="Freeform 1799"/>
            <p:cNvSpPr>
              <a:spLocks/>
            </p:cNvSpPr>
            <p:nvPr/>
          </p:nvSpPr>
          <p:spPr bwMode="auto">
            <a:xfrm>
              <a:off x="4185" y="1277"/>
              <a:ext cx="17" cy="24"/>
            </a:xfrm>
            <a:custGeom>
              <a:avLst/>
              <a:gdLst>
                <a:gd name="T0" fmla="*/ 0 w 17"/>
                <a:gd name="T1" fmla="*/ 24 h 24"/>
                <a:gd name="T2" fmla="*/ 11 w 17"/>
                <a:gd name="T3" fmla="*/ 7 h 24"/>
                <a:gd name="T4" fmla="*/ 17 w 17"/>
                <a:gd name="T5" fmla="*/ 0 h 24"/>
                <a:gd name="T6" fmla="*/ 15 w 1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24"/>
                  </a:moveTo>
                  <a:lnTo>
                    <a:pt x="11" y="7"/>
                  </a:lnTo>
                  <a:lnTo>
                    <a:pt x="17" y="0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5" name="Freeform 1800"/>
            <p:cNvSpPr>
              <a:spLocks/>
            </p:cNvSpPr>
            <p:nvPr/>
          </p:nvSpPr>
          <p:spPr bwMode="auto">
            <a:xfrm>
              <a:off x="4229" y="1272"/>
              <a:ext cx="21" cy="32"/>
            </a:xfrm>
            <a:custGeom>
              <a:avLst/>
              <a:gdLst>
                <a:gd name="T0" fmla="*/ 21 w 21"/>
                <a:gd name="T1" fmla="*/ 0 h 32"/>
                <a:gd name="T2" fmla="*/ 18 w 21"/>
                <a:gd name="T3" fmla="*/ 11 h 32"/>
                <a:gd name="T4" fmla="*/ 13 w 21"/>
                <a:gd name="T5" fmla="*/ 17 h 32"/>
                <a:gd name="T6" fmla="*/ 12 w 21"/>
                <a:gd name="T7" fmla="*/ 24 h 32"/>
                <a:gd name="T8" fmla="*/ 11 w 21"/>
                <a:gd name="T9" fmla="*/ 25 h 32"/>
                <a:gd name="T10" fmla="*/ 11 w 21"/>
                <a:gd name="T11" fmla="*/ 28 h 32"/>
                <a:gd name="T12" fmla="*/ 1 w 21"/>
                <a:gd name="T13" fmla="*/ 32 h 32"/>
                <a:gd name="T14" fmla="*/ 0 w 21"/>
                <a:gd name="T15" fmla="*/ 1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32"/>
                <a:gd name="T26" fmla="*/ 21 w 2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32">
                  <a:moveTo>
                    <a:pt x="21" y="0"/>
                  </a:moveTo>
                  <a:lnTo>
                    <a:pt x="18" y="11"/>
                  </a:lnTo>
                  <a:lnTo>
                    <a:pt x="13" y="17"/>
                  </a:lnTo>
                  <a:lnTo>
                    <a:pt x="12" y="24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" y="32"/>
                  </a:lnTo>
                  <a:lnTo>
                    <a:pt x="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6" name="Freeform 1801"/>
            <p:cNvSpPr>
              <a:spLocks/>
            </p:cNvSpPr>
            <p:nvPr/>
          </p:nvSpPr>
          <p:spPr bwMode="auto">
            <a:xfrm>
              <a:off x="4247" y="1272"/>
              <a:ext cx="20" cy="32"/>
            </a:xfrm>
            <a:custGeom>
              <a:avLst/>
              <a:gdLst>
                <a:gd name="T0" fmla="*/ 12 w 20"/>
                <a:gd name="T1" fmla="*/ 0 h 32"/>
                <a:gd name="T2" fmla="*/ 0 w 20"/>
                <a:gd name="T3" fmla="*/ 25 h 32"/>
                <a:gd name="T4" fmla="*/ 6 w 20"/>
                <a:gd name="T5" fmla="*/ 32 h 32"/>
                <a:gd name="T6" fmla="*/ 6 w 20"/>
                <a:gd name="T7" fmla="*/ 32 h 32"/>
                <a:gd name="T8" fmla="*/ 19 w 20"/>
                <a:gd name="T9" fmla="*/ 22 h 32"/>
                <a:gd name="T10" fmla="*/ 20 w 20"/>
                <a:gd name="T11" fmla="*/ 2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2"/>
                <a:gd name="T20" fmla="*/ 20 w 2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2">
                  <a:moveTo>
                    <a:pt x="12" y="0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19" y="22"/>
                  </a:lnTo>
                  <a:lnTo>
                    <a:pt x="20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7" name="Freeform 1802"/>
            <p:cNvSpPr>
              <a:spLocks/>
            </p:cNvSpPr>
            <p:nvPr/>
          </p:nvSpPr>
          <p:spPr bwMode="auto">
            <a:xfrm>
              <a:off x="4170" y="1279"/>
              <a:ext cx="22" cy="27"/>
            </a:xfrm>
            <a:custGeom>
              <a:avLst/>
              <a:gdLst>
                <a:gd name="T0" fmla="*/ 22 w 22"/>
                <a:gd name="T1" fmla="*/ 0 h 27"/>
                <a:gd name="T2" fmla="*/ 16 w 22"/>
                <a:gd name="T3" fmla="*/ 8 h 27"/>
                <a:gd name="T4" fmla="*/ 15 w 22"/>
                <a:gd name="T5" fmla="*/ 10 h 27"/>
                <a:gd name="T6" fmla="*/ 13 w 22"/>
                <a:gd name="T7" fmla="*/ 10 h 27"/>
                <a:gd name="T8" fmla="*/ 0 w 22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"/>
                <a:gd name="T17" fmla="*/ 22 w 2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">
                  <a:moveTo>
                    <a:pt x="22" y="0"/>
                  </a:moveTo>
                  <a:lnTo>
                    <a:pt x="16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8" name="Freeform 1803"/>
            <p:cNvSpPr>
              <a:spLocks/>
            </p:cNvSpPr>
            <p:nvPr/>
          </p:nvSpPr>
          <p:spPr bwMode="auto">
            <a:xfrm>
              <a:off x="4381" y="1293"/>
              <a:ext cx="16" cy="13"/>
            </a:xfrm>
            <a:custGeom>
              <a:avLst/>
              <a:gdLst>
                <a:gd name="T0" fmla="*/ 0 w 16"/>
                <a:gd name="T1" fmla="*/ 8 h 13"/>
                <a:gd name="T2" fmla="*/ 5 w 16"/>
                <a:gd name="T3" fmla="*/ 12 h 13"/>
                <a:gd name="T4" fmla="*/ 14 w 16"/>
                <a:gd name="T5" fmla="*/ 13 h 13"/>
                <a:gd name="T6" fmla="*/ 16 w 16"/>
                <a:gd name="T7" fmla="*/ 9 h 13"/>
                <a:gd name="T8" fmla="*/ 8 w 16"/>
                <a:gd name="T9" fmla="*/ 5 h 13"/>
                <a:gd name="T10" fmla="*/ 0 w 16"/>
                <a:gd name="T11" fmla="*/ 0 h 13"/>
                <a:gd name="T12" fmla="*/ 0 w 1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3"/>
                <a:gd name="T23" fmla="*/ 16 w 1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3">
                  <a:moveTo>
                    <a:pt x="0" y="8"/>
                  </a:moveTo>
                  <a:lnTo>
                    <a:pt x="5" y="12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09" name="Freeform 1804"/>
            <p:cNvSpPr>
              <a:spLocks/>
            </p:cNvSpPr>
            <p:nvPr/>
          </p:nvSpPr>
          <p:spPr bwMode="auto">
            <a:xfrm>
              <a:off x="4097" y="1292"/>
              <a:ext cx="30" cy="17"/>
            </a:xfrm>
            <a:custGeom>
              <a:avLst/>
              <a:gdLst>
                <a:gd name="T0" fmla="*/ 29 w 30"/>
                <a:gd name="T1" fmla="*/ 12 h 17"/>
                <a:gd name="T2" fmla="*/ 30 w 30"/>
                <a:gd name="T3" fmla="*/ 6 h 17"/>
                <a:gd name="T4" fmla="*/ 29 w 30"/>
                <a:gd name="T5" fmla="*/ 5 h 17"/>
                <a:gd name="T6" fmla="*/ 23 w 30"/>
                <a:gd name="T7" fmla="*/ 0 h 17"/>
                <a:gd name="T8" fmla="*/ 17 w 30"/>
                <a:gd name="T9" fmla="*/ 1 h 17"/>
                <a:gd name="T10" fmla="*/ 17 w 30"/>
                <a:gd name="T11" fmla="*/ 2 h 17"/>
                <a:gd name="T12" fmla="*/ 14 w 30"/>
                <a:gd name="T13" fmla="*/ 9 h 17"/>
                <a:gd name="T14" fmla="*/ 10 w 30"/>
                <a:gd name="T15" fmla="*/ 4 h 17"/>
                <a:gd name="T16" fmla="*/ 9 w 30"/>
                <a:gd name="T17" fmla="*/ 2 h 17"/>
                <a:gd name="T18" fmla="*/ 6 w 30"/>
                <a:gd name="T19" fmla="*/ 4 h 17"/>
                <a:gd name="T20" fmla="*/ 5 w 30"/>
                <a:gd name="T21" fmla="*/ 4 h 17"/>
                <a:gd name="T22" fmla="*/ 1 w 30"/>
                <a:gd name="T23" fmla="*/ 6 h 17"/>
                <a:gd name="T24" fmla="*/ 1 w 30"/>
                <a:gd name="T25" fmla="*/ 9 h 17"/>
                <a:gd name="T26" fmla="*/ 2 w 30"/>
                <a:gd name="T27" fmla="*/ 14 h 17"/>
                <a:gd name="T28" fmla="*/ 2 w 30"/>
                <a:gd name="T29" fmla="*/ 14 h 17"/>
                <a:gd name="T30" fmla="*/ 0 w 30"/>
                <a:gd name="T31" fmla="*/ 1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17"/>
                <a:gd name="T50" fmla="*/ 30 w 3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17">
                  <a:moveTo>
                    <a:pt x="29" y="12"/>
                  </a:moveTo>
                  <a:lnTo>
                    <a:pt x="30" y="6"/>
                  </a:lnTo>
                  <a:lnTo>
                    <a:pt x="29" y="5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4" y="9"/>
                  </a:lnTo>
                  <a:lnTo>
                    <a:pt x="10" y="4"/>
                  </a:lnTo>
                  <a:lnTo>
                    <a:pt x="9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2" y="14"/>
                  </a:lnTo>
                  <a:lnTo>
                    <a:pt x="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0" name="Freeform 1805"/>
            <p:cNvSpPr>
              <a:spLocks/>
            </p:cNvSpPr>
            <p:nvPr/>
          </p:nvSpPr>
          <p:spPr bwMode="auto">
            <a:xfrm>
              <a:off x="4268" y="1302"/>
              <a:ext cx="17" cy="11"/>
            </a:xfrm>
            <a:custGeom>
              <a:avLst/>
              <a:gdLst>
                <a:gd name="T0" fmla="*/ 0 w 17"/>
                <a:gd name="T1" fmla="*/ 11 h 11"/>
                <a:gd name="T2" fmla="*/ 0 w 17"/>
                <a:gd name="T3" fmla="*/ 7 h 11"/>
                <a:gd name="T4" fmla="*/ 10 w 17"/>
                <a:gd name="T5" fmla="*/ 4 h 11"/>
                <a:gd name="T6" fmla="*/ 11 w 17"/>
                <a:gd name="T7" fmla="*/ 4 h 11"/>
                <a:gd name="T8" fmla="*/ 17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0" y="11"/>
                  </a:moveTo>
                  <a:lnTo>
                    <a:pt x="0" y="7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1" name="Freeform 1806"/>
            <p:cNvSpPr>
              <a:spLocks/>
            </p:cNvSpPr>
            <p:nvPr/>
          </p:nvSpPr>
          <p:spPr bwMode="auto">
            <a:xfrm>
              <a:off x="4082" y="1302"/>
              <a:ext cx="15" cy="15"/>
            </a:xfrm>
            <a:custGeom>
              <a:avLst/>
              <a:gdLst>
                <a:gd name="T0" fmla="*/ 15 w 15"/>
                <a:gd name="T1" fmla="*/ 7 h 15"/>
                <a:gd name="T2" fmla="*/ 15 w 15"/>
                <a:gd name="T3" fmla="*/ 7 h 15"/>
                <a:gd name="T4" fmla="*/ 10 w 15"/>
                <a:gd name="T5" fmla="*/ 0 h 15"/>
                <a:gd name="T6" fmla="*/ 0 w 15"/>
                <a:gd name="T7" fmla="*/ 5 h 15"/>
                <a:gd name="T8" fmla="*/ 8 w 15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7"/>
                  </a:moveTo>
                  <a:lnTo>
                    <a:pt x="15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8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2" name="Freeform 1807"/>
            <p:cNvSpPr>
              <a:spLocks/>
            </p:cNvSpPr>
            <p:nvPr/>
          </p:nvSpPr>
          <p:spPr bwMode="auto">
            <a:xfrm>
              <a:off x="4085" y="1317"/>
              <a:ext cx="5" cy="5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0 w 5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3" name="Line 1808"/>
            <p:cNvSpPr>
              <a:spLocks noChangeShapeType="1"/>
            </p:cNvSpPr>
            <p:nvPr/>
          </p:nvSpPr>
          <p:spPr bwMode="auto">
            <a:xfrm flipV="1">
              <a:off x="4113" y="1322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4" name="Freeform 1809"/>
            <p:cNvSpPr>
              <a:spLocks/>
            </p:cNvSpPr>
            <p:nvPr/>
          </p:nvSpPr>
          <p:spPr bwMode="auto">
            <a:xfrm>
              <a:off x="4141" y="1284"/>
              <a:ext cx="29" cy="42"/>
            </a:xfrm>
            <a:custGeom>
              <a:avLst/>
              <a:gdLst>
                <a:gd name="T0" fmla="*/ 29 w 29"/>
                <a:gd name="T1" fmla="*/ 22 h 42"/>
                <a:gd name="T2" fmla="*/ 23 w 29"/>
                <a:gd name="T3" fmla="*/ 31 h 42"/>
                <a:gd name="T4" fmla="*/ 23 w 29"/>
                <a:gd name="T5" fmla="*/ 31 h 42"/>
                <a:gd name="T6" fmla="*/ 15 w 29"/>
                <a:gd name="T7" fmla="*/ 41 h 42"/>
                <a:gd name="T8" fmla="*/ 15 w 29"/>
                <a:gd name="T9" fmla="*/ 41 h 42"/>
                <a:gd name="T10" fmla="*/ 0 w 29"/>
                <a:gd name="T11" fmla="*/ 42 h 42"/>
                <a:gd name="T12" fmla="*/ 3 w 29"/>
                <a:gd name="T13" fmla="*/ 37 h 42"/>
                <a:gd name="T14" fmla="*/ 4 w 29"/>
                <a:gd name="T15" fmla="*/ 34 h 42"/>
                <a:gd name="T16" fmla="*/ 25 w 29"/>
                <a:gd name="T17" fmla="*/ 4 h 42"/>
                <a:gd name="T18" fmla="*/ 28 w 29"/>
                <a:gd name="T19" fmla="*/ 0 h 42"/>
                <a:gd name="T20" fmla="*/ 28 w 29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2"/>
                <a:gd name="T35" fmla="*/ 29 w 29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2">
                  <a:moveTo>
                    <a:pt x="29" y="22"/>
                  </a:moveTo>
                  <a:lnTo>
                    <a:pt x="23" y="31"/>
                  </a:lnTo>
                  <a:lnTo>
                    <a:pt x="15" y="41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25" y="4"/>
                  </a:lnTo>
                  <a:lnTo>
                    <a:pt x="2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5" name="Freeform 1810"/>
            <p:cNvSpPr>
              <a:spLocks/>
            </p:cNvSpPr>
            <p:nvPr/>
          </p:nvSpPr>
          <p:spPr bwMode="auto">
            <a:xfrm>
              <a:off x="4177" y="1290"/>
              <a:ext cx="44" cy="36"/>
            </a:xfrm>
            <a:custGeom>
              <a:avLst/>
              <a:gdLst>
                <a:gd name="T0" fmla="*/ 44 w 44"/>
                <a:gd name="T1" fmla="*/ 0 h 36"/>
                <a:gd name="T2" fmla="*/ 43 w 44"/>
                <a:gd name="T3" fmla="*/ 7 h 36"/>
                <a:gd name="T4" fmla="*/ 38 w 44"/>
                <a:gd name="T5" fmla="*/ 10 h 36"/>
                <a:gd name="T6" fmla="*/ 38 w 44"/>
                <a:gd name="T7" fmla="*/ 21 h 36"/>
                <a:gd name="T8" fmla="*/ 27 w 44"/>
                <a:gd name="T9" fmla="*/ 32 h 36"/>
                <a:gd name="T10" fmla="*/ 25 w 44"/>
                <a:gd name="T11" fmla="*/ 35 h 36"/>
                <a:gd name="T12" fmla="*/ 23 w 44"/>
                <a:gd name="T13" fmla="*/ 36 h 36"/>
                <a:gd name="T14" fmla="*/ 18 w 44"/>
                <a:gd name="T15" fmla="*/ 32 h 36"/>
                <a:gd name="T16" fmla="*/ 15 w 44"/>
                <a:gd name="T17" fmla="*/ 29 h 36"/>
                <a:gd name="T18" fmla="*/ 5 w 44"/>
                <a:gd name="T19" fmla="*/ 25 h 36"/>
                <a:gd name="T20" fmla="*/ 0 w 44"/>
                <a:gd name="T21" fmla="*/ 24 h 36"/>
                <a:gd name="T22" fmla="*/ 8 w 44"/>
                <a:gd name="T23" fmla="*/ 11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6"/>
                <a:gd name="T38" fmla="*/ 44 w 4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6">
                  <a:moveTo>
                    <a:pt x="44" y="0"/>
                  </a:moveTo>
                  <a:lnTo>
                    <a:pt x="43" y="7"/>
                  </a:lnTo>
                  <a:lnTo>
                    <a:pt x="38" y="10"/>
                  </a:lnTo>
                  <a:lnTo>
                    <a:pt x="38" y="21"/>
                  </a:lnTo>
                  <a:lnTo>
                    <a:pt x="27" y="32"/>
                  </a:lnTo>
                  <a:lnTo>
                    <a:pt x="25" y="35"/>
                  </a:lnTo>
                  <a:lnTo>
                    <a:pt x="23" y="36"/>
                  </a:lnTo>
                  <a:lnTo>
                    <a:pt x="18" y="32"/>
                  </a:lnTo>
                  <a:lnTo>
                    <a:pt x="15" y="29"/>
                  </a:lnTo>
                  <a:lnTo>
                    <a:pt x="5" y="25"/>
                  </a:lnTo>
                  <a:lnTo>
                    <a:pt x="0" y="24"/>
                  </a:lnTo>
                  <a:lnTo>
                    <a:pt x="8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6" name="Freeform 1811"/>
            <p:cNvSpPr>
              <a:spLocks/>
            </p:cNvSpPr>
            <p:nvPr/>
          </p:nvSpPr>
          <p:spPr bwMode="auto">
            <a:xfrm>
              <a:off x="4268" y="1313"/>
              <a:ext cx="27" cy="14"/>
            </a:xfrm>
            <a:custGeom>
              <a:avLst/>
              <a:gdLst>
                <a:gd name="T0" fmla="*/ 27 w 27"/>
                <a:gd name="T1" fmla="*/ 14 h 14"/>
                <a:gd name="T2" fmla="*/ 27 w 27"/>
                <a:gd name="T3" fmla="*/ 14 h 14"/>
                <a:gd name="T4" fmla="*/ 21 w 27"/>
                <a:gd name="T5" fmla="*/ 13 h 14"/>
                <a:gd name="T6" fmla="*/ 16 w 27"/>
                <a:gd name="T7" fmla="*/ 10 h 14"/>
                <a:gd name="T8" fmla="*/ 6 w 27"/>
                <a:gd name="T9" fmla="*/ 6 h 14"/>
                <a:gd name="T10" fmla="*/ 0 w 27"/>
                <a:gd name="T11" fmla="*/ 1 h 14"/>
                <a:gd name="T12" fmla="*/ 0 w 27"/>
                <a:gd name="T13" fmla="*/ 1 h 14"/>
                <a:gd name="T14" fmla="*/ 0 w 2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4"/>
                <a:gd name="T26" fmla="*/ 27 w 2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4">
                  <a:moveTo>
                    <a:pt x="27" y="14"/>
                  </a:moveTo>
                  <a:lnTo>
                    <a:pt x="27" y="14"/>
                  </a:lnTo>
                  <a:lnTo>
                    <a:pt x="21" y="13"/>
                  </a:lnTo>
                  <a:lnTo>
                    <a:pt x="16" y="10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7" name="Freeform 1812"/>
            <p:cNvSpPr>
              <a:spLocks/>
            </p:cNvSpPr>
            <p:nvPr/>
          </p:nvSpPr>
          <p:spPr bwMode="auto">
            <a:xfrm>
              <a:off x="4114" y="1285"/>
              <a:ext cx="42" cy="47"/>
            </a:xfrm>
            <a:custGeom>
              <a:avLst/>
              <a:gdLst>
                <a:gd name="T0" fmla="*/ 0 w 42"/>
                <a:gd name="T1" fmla="*/ 37 h 47"/>
                <a:gd name="T2" fmla="*/ 0 w 42"/>
                <a:gd name="T3" fmla="*/ 36 h 47"/>
                <a:gd name="T4" fmla="*/ 1 w 42"/>
                <a:gd name="T5" fmla="*/ 47 h 47"/>
                <a:gd name="T6" fmla="*/ 16 w 42"/>
                <a:gd name="T7" fmla="*/ 37 h 47"/>
                <a:gd name="T8" fmla="*/ 22 w 42"/>
                <a:gd name="T9" fmla="*/ 32 h 47"/>
                <a:gd name="T10" fmla="*/ 23 w 42"/>
                <a:gd name="T11" fmla="*/ 25 h 47"/>
                <a:gd name="T12" fmla="*/ 31 w 42"/>
                <a:gd name="T13" fmla="*/ 22 h 47"/>
                <a:gd name="T14" fmla="*/ 42 w 42"/>
                <a:gd name="T15" fmla="*/ 2 h 47"/>
                <a:gd name="T16" fmla="*/ 42 w 42"/>
                <a:gd name="T17" fmla="*/ 0 h 47"/>
                <a:gd name="T18" fmla="*/ 35 w 42"/>
                <a:gd name="T19" fmla="*/ 0 h 47"/>
                <a:gd name="T20" fmla="*/ 26 w 42"/>
                <a:gd name="T21" fmla="*/ 5 h 47"/>
                <a:gd name="T22" fmla="*/ 19 w 42"/>
                <a:gd name="T23" fmla="*/ 8 h 47"/>
                <a:gd name="T24" fmla="*/ 19 w 42"/>
                <a:gd name="T25" fmla="*/ 9 h 47"/>
                <a:gd name="T26" fmla="*/ 17 w 42"/>
                <a:gd name="T27" fmla="*/ 20 h 47"/>
                <a:gd name="T28" fmla="*/ 12 w 42"/>
                <a:gd name="T29" fmla="*/ 19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7"/>
                <a:gd name="T47" fmla="*/ 42 w 42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7">
                  <a:moveTo>
                    <a:pt x="0" y="37"/>
                  </a:moveTo>
                  <a:lnTo>
                    <a:pt x="0" y="36"/>
                  </a:lnTo>
                  <a:lnTo>
                    <a:pt x="1" y="47"/>
                  </a:lnTo>
                  <a:lnTo>
                    <a:pt x="16" y="37"/>
                  </a:lnTo>
                  <a:lnTo>
                    <a:pt x="22" y="32"/>
                  </a:lnTo>
                  <a:lnTo>
                    <a:pt x="23" y="25"/>
                  </a:lnTo>
                  <a:lnTo>
                    <a:pt x="31" y="2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6" y="5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7" y="20"/>
                  </a:lnTo>
                  <a:lnTo>
                    <a:pt x="12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8" name="Freeform 1813"/>
            <p:cNvSpPr>
              <a:spLocks/>
            </p:cNvSpPr>
            <p:nvPr/>
          </p:nvSpPr>
          <p:spPr bwMode="auto">
            <a:xfrm>
              <a:off x="4073" y="1317"/>
              <a:ext cx="12" cy="19"/>
            </a:xfrm>
            <a:custGeom>
              <a:avLst/>
              <a:gdLst>
                <a:gd name="T0" fmla="*/ 12 w 12"/>
                <a:gd name="T1" fmla="*/ 5 h 19"/>
                <a:gd name="T2" fmla="*/ 7 w 12"/>
                <a:gd name="T3" fmla="*/ 0 h 19"/>
                <a:gd name="T4" fmla="*/ 3 w 12"/>
                <a:gd name="T5" fmla="*/ 2 h 19"/>
                <a:gd name="T6" fmla="*/ 0 w 12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19" name="Freeform 1814"/>
            <p:cNvSpPr>
              <a:spLocks/>
            </p:cNvSpPr>
            <p:nvPr/>
          </p:nvSpPr>
          <p:spPr bwMode="auto">
            <a:xfrm>
              <a:off x="4050" y="1317"/>
              <a:ext cx="21" cy="23"/>
            </a:xfrm>
            <a:custGeom>
              <a:avLst/>
              <a:gdLst>
                <a:gd name="T0" fmla="*/ 14 w 21"/>
                <a:gd name="T1" fmla="*/ 23 h 23"/>
                <a:gd name="T2" fmla="*/ 18 w 21"/>
                <a:gd name="T3" fmla="*/ 22 h 23"/>
                <a:gd name="T4" fmla="*/ 19 w 21"/>
                <a:gd name="T5" fmla="*/ 21 h 23"/>
                <a:gd name="T6" fmla="*/ 21 w 21"/>
                <a:gd name="T7" fmla="*/ 11 h 23"/>
                <a:gd name="T8" fmla="*/ 18 w 21"/>
                <a:gd name="T9" fmla="*/ 5 h 23"/>
                <a:gd name="T10" fmla="*/ 13 w 21"/>
                <a:gd name="T11" fmla="*/ 5 h 23"/>
                <a:gd name="T12" fmla="*/ 11 w 21"/>
                <a:gd name="T13" fmla="*/ 4 h 23"/>
                <a:gd name="T14" fmla="*/ 9 w 21"/>
                <a:gd name="T15" fmla="*/ 0 h 23"/>
                <a:gd name="T16" fmla="*/ 2 w 21"/>
                <a:gd name="T17" fmla="*/ 1 h 23"/>
                <a:gd name="T18" fmla="*/ 4 w 21"/>
                <a:gd name="T19" fmla="*/ 6 h 23"/>
                <a:gd name="T20" fmla="*/ 0 w 21"/>
                <a:gd name="T21" fmla="*/ 5 h 23"/>
                <a:gd name="T22" fmla="*/ 1 w 21"/>
                <a:gd name="T23" fmla="*/ 11 h 23"/>
                <a:gd name="T24" fmla="*/ 9 w 21"/>
                <a:gd name="T25" fmla="*/ 10 h 23"/>
                <a:gd name="T26" fmla="*/ 8 w 21"/>
                <a:gd name="T27" fmla="*/ 15 h 23"/>
                <a:gd name="T28" fmla="*/ 10 w 21"/>
                <a:gd name="T29" fmla="*/ 19 h 23"/>
                <a:gd name="T30" fmla="*/ 10 w 21"/>
                <a:gd name="T31" fmla="*/ 21 h 23"/>
                <a:gd name="T32" fmla="*/ 14 w 21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3"/>
                <a:gd name="T53" fmla="*/ 21 w 21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3">
                  <a:moveTo>
                    <a:pt x="14" y="23"/>
                  </a:moveTo>
                  <a:lnTo>
                    <a:pt x="18" y="22"/>
                  </a:lnTo>
                  <a:lnTo>
                    <a:pt x="19" y="21"/>
                  </a:lnTo>
                  <a:lnTo>
                    <a:pt x="21" y="11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0"/>
                  </a:lnTo>
                  <a:lnTo>
                    <a:pt x="2" y="1"/>
                  </a:lnTo>
                  <a:lnTo>
                    <a:pt x="4" y="6"/>
                  </a:lnTo>
                  <a:lnTo>
                    <a:pt x="0" y="5"/>
                  </a:lnTo>
                  <a:lnTo>
                    <a:pt x="1" y="11"/>
                  </a:lnTo>
                  <a:lnTo>
                    <a:pt x="9" y="10"/>
                  </a:lnTo>
                  <a:lnTo>
                    <a:pt x="8" y="15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4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0" name="Freeform 1815"/>
            <p:cNvSpPr>
              <a:spLocks/>
            </p:cNvSpPr>
            <p:nvPr/>
          </p:nvSpPr>
          <p:spPr bwMode="auto">
            <a:xfrm>
              <a:off x="4063" y="1336"/>
              <a:ext cx="10" cy="9"/>
            </a:xfrm>
            <a:custGeom>
              <a:avLst/>
              <a:gdLst>
                <a:gd name="T0" fmla="*/ 10 w 10"/>
                <a:gd name="T1" fmla="*/ 0 h 9"/>
                <a:gd name="T2" fmla="*/ 10 w 10"/>
                <a:gd name="T3" fmla="*/ 6 h 9"/>
                <a:gd name="T4" fmla="*/ 9 w 10"/>
                <a:gd name="T5" fmla="*/ 6 h 9"/>
                <a:gd name="T6" fmla="*/ 0 w 10"/>
                <a:gd name="T7" fmla="*/ 7 h 9"/>
                <a:gd name="T8" fmla="*/ 0 w 10"/>
                <a:gd name="T9" fmla="*/ 7 h 9"/>
                <a:gd name="T10" fmla="*/ 0 w 10"/>
                <a:gd name="T11" fmla="*/ 8 h 9"/>
                <a:gd name="T12" fmla="*/ 0 w 10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9"/>
                <a:gd name="T23" fmla="*/ 10 w 10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9">
                  <a:moveTo>
                    <a:pt x="10" y="0"/>
                  </a:moveTo>
                  <a:lnTo>
                    <a:pt x="10" y="6"/>
                  </a:lnTo>
                  <a:lnTo>
                    <a:pt x="9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1" name="Freeform 1816"/>
            <p:cNvSpPr>
              <a:spLocks/>
            </p:cNvSpPr>
            <p:nvPr/>
          </p:nvSpPr>
          <p:spPr bwMode="auto">
            <a:xfrm>
              <a:off x="4361" y="1290"/>
              <a:ext cx="20" cy="58"/>
            </a:xfrm>
            <a:custGeom>
              <a:avLst/>
              <a:gdLst>
                <a:gd name="T0" fmla="*/ 15 w 20"/>
                <a:gd name="T1" fmla="*/ 58 h 58"/>
                <a:gd name="T2" fmla="*/ 12 w 20"/>
                <a:gd name="T3" fmla="*/ 53 h 58"/>
                <a:gd name="T4" fmla="*/ 13 w 20"/>
                <a:gd name="T5" fmla="*/ 44 h 58"/>
                <a:gd name="T6" fmla="*/ 17 w 20"/>
                <a:gd name="T7" fmla="*/ 46 h 58"/>
                <a:gd name="T8" fmla="*/ 13 w 20"/>
                <a:gd name="T9" fmla="*/ 35 h 58"/>
                <a:gd name="T10" fmla="*/ 6 w 20"/>
                <a:gd name="T11" fmla="*/ 27 h 58"/>
                <a:gd name="T12" fmla="*/ 2 w 20"/>
                <a:gd name="T13" fmla="*/ 16 h 58"/>
                <a:gd name="T14" fmla="*/ 0 w 20"/>
                <a:gd name="T15" fmla="*/ 14 h 58"/>
                <a:gd name="T16" fmla="*/ 2 w 20"/>
                <a:gd name="T17" fmla="*/ 8 h 58"/>
                <a:gd name="T18" fmla="*/ 2 w 20"/>
                <a:gd name="T19" fmla="*/ 7 h 58"/>
                <a:gd name="T20" fmla="*/ 7 w 20"/>
                <a:gd name="T21" fmla="*/ 0 h 58"/>
                <a:gd name="T22" fmla="*/ 11 w 20"/>
                <a:gd name="T23" fmla="*/ 3 h 58"/>
                <a:gd name="T24" fmla="*/ 12 w 20"/>
                <a:gd name="T25" fmla="*/ 3 h 58"/>
                <a:gd name="T26" fmla="*/ 13 w 20"/>
                <a:gd name="T27" fmla="*/ 7 h 58"/>
                <a:gd name="T28" fmla="*/ 20 w 20"/>
                <a:gd name="T29" fmla="*/ 11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58"/>
                <a:gd name="T47" fmla="*/ 20 w 20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58">
                  <a:moveTo>
                    <a:pt x="15" y="58"/>
                  </a:moveTo>
                  <a:lnTo>
                    <a:pt x="12" y="53"/>
                  </a:lnTo>
                  <a:lnTo>
                    <a:pt x="13" y="44"/>
                  </a:lnTo>
                  <a:lnTo>
                    <a:pt x="17" y="46"/>
                  </a:lnTo>
                  <a:lnTo>
                    <a:pt x="13" y="35"/>
                  </a:lnTo>
                  <a:lnTo>
                    <a:pt x="6" y="2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7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20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2" name="Freeform 1817"/>
            <p:cNvSpPr>
              <a:spLocks/>
            </p:cNvSpPr>
            <p:nvPr/>
          </p:nvSpPr>
          <p:spPr bwMode="auto">
            <a:xfrm>
              <a:off x="4255" y="1319"/>
              <a:ext cx="43" cy="32"/>
            </a:xfrm>
            <a:custGeom>
              <a:avLst/>
              <a:gdLst>
                <a:gd name="T0" fmla="*/ 19 w 43"/>
                <a:gd name="T1" fmla="*/ 16 h 32"/>
                <a:gd name="T2" fmla="*/ 12 w 43"/>
                <a:gd name="T3" fmla="*/ 15 h 32"/>
                <a:gd name="T4" fmla="*/ 12 w 43"/>
                <a:gd name="T5" fmla="*/ 15 h 32"/>
                <a:gd name="T6" fmla="*/ 5 w 43"/>
                <a:gd name="T7" fmla="*/ 15 h 32"/>
                <a:gd name="T8" fmla="*/ 0 w 43"/>
                <a:gd name="T9" fmla="*/ 12 h 32"/>
                <a:gd name="T10" fmla="*/ 0 w 43"/>
                <a:gd name="T11" fmla="*/ 12 h 32"/>
                <a:gd name="T12" fmla="*/ 2 w 43"/>
                <a:gd name="T13" fmla="*/ 3 h 32"/>
                <a:gd name="T14" fmla="*/ 9 w 43"/>
                <a:gd name="T15" fmla="*/ 0 h 32"/>
                <a:gd name="T16" fmla="*/ 19 w 43"/>
                <a:gd name="T17" fmla="*/ 6 h 32"/>
                <a:gd name="T18" fmla="*/ 30 w 43"/>
                <a:gd name="T19" fmla="*/ 12 h 32"/>
                <a:gd name="T20" fmla="*/ 30 w 43"/>
                <a:gd name="T21" fmla="*/ 12 h 32"/>
                <a:gd name="T22" fmla="*/ 37 w 43"/>
                <a:gd name="T23" fmla="*/ 20 h 32"/>
                <a:gd name="T24" fmla="*/ 42 w 43"/>
                <a:gd name="T25" fmla="*/ 25 h 32"/>
                <a:gd name="T26" fmla="*/ 43 w 43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2"/>
                <a:gd name="T44" fmla="*/ 43 w 4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2">
                  <a:moveTo>
                    <a:pt x="19" y="16"/>
                  </a:moveTo>
                  <a:lnTo>
                    <a:pt x="12" y="15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2" y="3"/>
                  </a:lnTo>
                  <a:lnTo>
                    <a:pt x="9" y="0"/>
                  </a:lnTo>
                  <a:lnTo>
                    <a:pt x="19" y="6"/>
                  </a:lnTo>
                  <a:lnTo>
                    <a:pt x="30" y="12"/>
                  </a:lnTo>
                  <a:lnTo>
                    <a:pt x="37" y="20"/>
                  </a:lnTo>
                  <a:lnTo>
                    <a:pt x="42" y="25"/>
                  </a:lnTo>
                  <a:lnTo>
                    <a:pt x="43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3" name="Freeform 1818"/>
            <p:cNvSpPr>
              <a:spLocks/>
            </p:cNvSpPr>
            <p:nvPr/>
          </p:nvSpPr>
          <p:spPr bwMode="auto">
            <a:xfrm>
              <a:off x="4259" y="1335"/>
              <a:ext cx="28" cy="16"/>
            </a:xfrm>
            <a:custGeom>
              <a:avLst/>
              <a:gdLst>
                <a:gd name="T0" fmla="*/ 28 w 28"/>
                <a:gd name="T1" fmla="*/ 9 h 16"/>
                <a:gd name="T2" fmla="*/ 17 w 28"/>
                <a:gd name="T3" fmla="*/ 12 h 16"/>
                <a:gd name="T4" fmla="*/ 7 w 28"/>
                <a:gd name="T5" fmla="*/ 16 h 16"/>
                <a:gd name="T6" fmla="*/ 0 w 28"/>
                <a:gd name="T7" fmla="*/ 12 h 16"/>
                <a:gd name="T8" fmla="*/ 4 w 28"/>
                <a:gd name="T9" fmla="*/ 9 h 16"/>
                <a:gd name="T10" fmla="*/ 7 w 28"/>
                <a:gd name="T11" fmla="*/ 7 h 16"/>
                <a:gd name="T12" fmla="*/ 15 w 28"/>
                <a:gd name="T13" fmla="*/ 4 h 16"/>
                <a:gd name="T14" fmla="*/ 15 w 28"/>
                <a:gd name="T15" fmla="*/ 4 h 16"/>
                <a:gd name="T16" fmla="*/ 17 w 28"/>
                <a:gd name="T17" fmla="*/ 4 h 16"/>
                <a:gd name="T18" fmla="*/ 16 w 28"/>
                <a:gd name="T19" fmla="*/ 0 h 16"/>
                <a:gd name="T20" fmla="*/ 15 w 28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6"/>
                <a:gd name="T35" fmla="*/ 28 w 2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6">
                  <a:moveTo>
                    <a:pt x="28" y="9"/>
                  </a:moveTo>
                  <a:lnTo>
                    <a:pt x="17" y="12"/>
                  </a:lnTo>
                  <a:lnTo>
                    <a:pt x="7" y="16"/>
                  </a:lnTo>
                  <a:lnTo>
                    <a:pt x="0" y="12"/>
                  </a:lnTo>
                  <a:lnTo>
                    <a:pt x="4" y="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6" y="0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4" name="Freeform 1819"/>
            <p:cNvSpPr>
              <a:spLocks/>
            </p:cNvSpPr>
            <p:nvPr/>
          </p:nvSpPr>
          <p:spPr bwMode="auto">
            <a:xfrm>
              <a:off x="4376" y="1348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3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5" name="Freeform 1820"/>
            <p:cNvSpPr>
              <a:spLocks/>
            </p:cNvSpPr>
            <p:nvPr/>
          </p:nvSpPr>
          <p:spPr bwMode="auto">
            <a:xfrm>
              <a:off x="4285" y="1294"/>
              <a:ext cx="91" cy="59"/>
            </a:xfrm>
            <a:custGeom>
              <a:avLst/>
              <a:gdLst>
                <a:gd name="T0" fmla="*/ 0 w 91"/>
                <a:gd name="T1" fmla="*/ 8 h 59"/>
                <a:gd name="T2" fmla="*/ 8 w 91"/>
                <a:gd name="T3" fmla="*/ 3 h 59"/>
                <a:gd name="T4" fmla="*/ 19 w 91"/>
                <a:gd name="T5" fmla="*/ 0 h 59"/>
                <a:gd name="T6" fmla="*/ 30 w 91"/>
                <a:gd name="T7" fmla="*/ 2 h 59"/>
                <a:gd name="T8" fmla="*/ 40 w 91"/>
                <a:gd name="T9" fmla="*/ 7 h 59"/>
                <a:gd name="T10" fmla="*/ 40 w 91"/>
                <a:gd name="T11" fmla="*/ 17 h 59"/>
                <a:gd name="T12" fmla="*/ 42 w 91"/>
                <a:gd name="T13" fmla="*/ 19 h 59"/>
                <a:gd name="T14" fmla="*/ 55 w 91"/>
                <a:gd name="T15" fmla="*/ 16 h 59"/>
                <a:gd name="T16" fmla="*/ 57 w 91"/>
                <a:gd name="T17" fmla="*/ 11 h 59"/>
                <a:gd name="T18" fmla="*/ 58 w 91"/>
                <a:gd name="T19" fmla="*/ 8 h 59"/>
                <a:gd name="T20" fmla="*/ 59 w 91"/>
                <a:gd name="T21" fmla="*/ 8 h 59"/>
                <a:gd name="T22" fmla="*/ 63 w 91"/>
                <a:gd name="T23" fmla="*/ 8 h 59"/>
                <a:gd name="T24" fmla="*/ 67 w 91"/>
                <a:gd name="T25" fmla="*/ 8 h 59"/>
                <a:gd name="T26" fmla="*/ 68 w 91"/>
                <a:gd name="T27" fmla="*/ 8 h 59"/>
                <a:gd name="T28" fmla="*/ 74 w 91"/>
                <a:gd name="T29" fmla="*/ 17 h 59"/>
                <a:gd name="T30" fmla="*/ 79 w 91"/>
                <a:gd name="T31" fmla="*/ 32 h 59"/>
                <a:gd name="T32" fmla="*/ 84 w 91"/>
                <a:gd name="T33" fmla="*/ 38 h 59"/>
                <a:gd name="T34" fmla="*/ 85 w 91"/>
                <a:gd name="T35" fmla="*/ 49 h 59"/>
                <a:gd name="T36" fmla="*/ 87 w 91"/>
                <a:gd name="T37" fmla="*/ 59 h 59"/>
                <a:gd name="T38" fmla="*/ 91 w 91"/>
                <a:gd name="T39" fmla="*/ 57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59"/>
                <a:gd name="T62" fmla="*/ 91 w 91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59">
                  <a:moveTo>
                    <a:pt x="0" y="8"/>
                  </a:moveTo>
                  <a:lnTo>
                    <a:pt x="8" y="3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0" y="7"/>
                  </a:lnTo>
                  <a:lnTo>
                    <a:pt x="40" y="17"/>
                  </a:lnTo>
                  <a:lnTo>
                    <a:pt x="42" y="19"/>
                  </a:lnTo>
                  <a:lnTo>
                    <a:pt x="55" y="16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74" y="17"/>
                  </a:lnTo>
                  <a:lnTo>
                    <a:pt x="79" y="32"/>
                  </a:lnTo>
                  <a:lnTo>
                    <a:pt x="84" y="38"/>
                  </a:lnTo>
                  <a:lnTo>
                    <a:pt x="85" y="49"/>
                  </a:lnTo>
                  <a:lnTo>
                    <a:pt x="87" y="59"/>
                  </a:lnTo>
                  <a:lnTo>
                    <a:pt x="91" y="5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6" name="Freeform 1821"/>
            <p:cNvSpPr>
              <a:spLocks/>
            </p:cNvSpPr>
            <p:nvPr/>
          </p:nvSpPr>
          <p:spPr bwMode="auto">
            <a:xfrm>
              <a:off x="4287" y="1344"/>
              <a:ext cx="6" cy="9"/>
            </a:xfrm>
            <a:custGeom>
              <a:avLst/>
              <a:gdLst>
                <a:gd name="T0" fmla="*/ 6 w 6"/>
                <a:gd name="T1" fmla="*/ 9 h 9"/>
                <a:gd name="T2" fmla="*/ 4 w 6"/>
                <a:gd name="T3" fmla="*/ 8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9"/>
                  </a:move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7" name="Freeform 1822"/>
            <p:cNvSpPr>
              <a:spLocks/>
            </p:cNvSpPr>
            <p:nvPr/>
          </p:nvSpPr>
          <p:spPr bwMode="auto">
            <a:xfrm>
              <a:off x="4295" y="1327"/>
              <a:ext cx="17" cy="26"/>
            </a:xfrm>
            <a:custGeom>
              <a:avLst/>
              <a:gdLst>
                <a:gd name="T0" fmla="*/ 17 w 17"/>
                <a:gd name="T1" fmla="*/ 26 h 26"/>
                <a:gd name="T2" fmla="*/ 13 w 17"/>
                <a:gd name="T3" fmla="*/ 24 h 26"/>
                <a:gd name="T4" fmla="*/ 10 w 17"/>
                <a:gd name="T5" fmla="*/ 18 h 26"/>
                <a:gd name="T6" fmla="*/ 10 w 17"/>
                <a:gd name="T7" fmla="*/ 11 h 26"/>
                <a:gd name="T8" fmla="*/ 9 w 17"/>
                <a:gd name="T9" fmla="*/ 3 h 26"/>
                <a:gd name="T10" fmla="*/ 0 w 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17" y="26"/>
                  </a:moveTo>
                  <a:lnTo>
                    <a:pt x="13" y="24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8" name="Freeform 1823"/>
            <p:cNvSpPr>
              <a:spLocks/>
            </p:cNvSpPr>
            <p:nvPr/>
          </p:nvSpPr>
          <p:spPr bwMode="auto">
            <a:xfrm>
              <a:off x="4202" y="1359"/>
              <a:ext cx="10" cy="9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6 h 9"/>
                <a:gd name="T4" fmla="*/ 0 w 10"/>
                <a:gd name="T5" fmla="*/ 0 h 9"/>
                <a:gd name="T6" fmla="*/ 5 w 10"/>
                <a:gd name="T7" fmla="*/ 1 h 9"/>
                <a:gd name="T8" fmla="*/ 10 w 10"/>
                <a:gd name="T9" fmla="*/ 5 h 9"/>
                <a:gd name="T10" fmla="*/ 10 w 10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0" y="9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5" y="1"/>
                  </a:lnTo>
                  <a:lnTo>
                    <a:pt x="10" y="5"/>
                  </a:lnTo>
                  <a:lnTo>
                    <a:pt x="1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29" name="Freeform 1824"/>
            <p:cNvSpPr>
              <a:spLocks/>
            </p:cNvSpPr>
            <p:nvPr/>
          </p:nvSpPr>
          <p:spPr bwMode="auto">
            <a:xfrm>
              <a:off x="4306" y="1353"/>
              <a:ext cx="17" cy="15"/>
            </a:xfrm>
            <a:custGeom>
              <a:avLst/>
              <a:gdLst>
                <a:gd name="T0" fmla="*/ 0 w 17"/>
                <a:gd name="T1" fmla="*/ 4 h 15"/>
                <a:gd name="T2" fmla="*/ 7 w 17"/>
                <a:gd name="T3" fmla="*/ 11 h 15"/>
                <a:gd name="T4" fmla="*/ 15 w 17"/>
                <a:gd name="T5" fmla="*/ 15 h 15"/>
                <a:gd name="T6" fmla="*/ 17 w 17"/>
                <a:gd name="T7" fmla="*/ 12 h 15"/>
                <a:gd name="T8" fmla="*/ 12 w 17"/>
                <a:gd name="T9" fmla="*/ 6 h 15"/>
                <a:gd name="T10" fmla="*/ 6 w 17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4"/>
                  </a:moveTo>
                  <a:lnTo>
                    <a:pt x="7" y="11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2" y="6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0" name="Freeform 1825"/>
            <p:cNvSpPr>
              <a:spLocks/>
            </p:cNvSpPr>
            <p:nvPr/>
          </p:nvSpPr>
          <p:spPr bwMode="auto">
            <a:xfrm>
              <a:off x="4061" y="1323"/>
              <a:ext cx="52" cy="46"/>
            </a:xfrm>
            <a:custGeom>
              <a:avLst/>
              <a:gdLst>
                <a:gd name="T0" fmla="*/ 2 w 52"/>
                <a:gd name="T1" fmla="*/ 22 h 46"/>
                <a:gd name="T2" fmla="*/ 0 w 52"/>
                <a:gd name="T3" fmla="*/ 39 h 46"/>
                <a:gd name="T4" fmla="*/ 2 w 52"/>
                <a:gd name="T5" fmla="*/ 46 h 46"/>
                <a:gd name="T6" fmla="*/ 29 w 52"/>
                <a:gd name="T7" fmla="*/ 32 h 46"/>
                <a:gd name="T8" fmla="*/ 36 w 52"/>
                <a:gd name="T9" fmla="*/ 25 h 46"/>
                <a:gd name="T10" fmla="*/ 36 w 52"/>
                <a:gd name="T11" fmla="*/ 20 h 46"/>
                <a:gd name="T12" fmla="*/ 37 w 52"/>
                <a:gd name="T13" fmla="*/ 21 h 46"/>
                <a:gd name="T14" fmla="*/ 38 w 52"/>
                <a:gd name="T15" fmla="*/ 21 h 46"/>
                <a:gd name="T16" fmla="*/ 40 w 52"/>
                <a:gd name="T17" fmla="*/ 22 h 46"/>
                <a:gd name="T18" fmla="*/ 45 w 52"/>
                <a:gd name="T19" fmla="*/ 25 h 46"/>
                <a:gd name="T20" fmla="*/ 48 w 52"/>
                <a:gd name="T21" fmla="*/ 22 h 46"/>
                <a:gd name="T22" fmla="*/ 45 w 52"/>
                <a:gd name="T23" fmla="*/ 15 h 46"/>
                <a:gd name="T24" fmla="*/ 52 w 52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46"/>
                <a:gd name="T41" fmla="*/ 52 w 52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46">
                  <a:moveTo>
                    <a:pt x="2" y="22"/>
                  </a:moveTo>
                  <a:lnTo>
                    <a:pt x="0" y="39"/>
                  </a:lnTo>
                  <a:lnTo>
                    <a:pt x="2" y="46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5" y="25"/>
                  </a:lnTo>
                  <a:lnTo>
                    <a:pt x="48" y="22"/>
                  </a:lnTo>
                  <a:lnTo>
                    <a:pt x="45" y="15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1" name="Freeform 1826"/>
            <p:cNvSpPr>
              <a:spLocks/>
            </p:cNvSpPr>
            <p:nvPr/>
          </p:nvSpPr>
          <p:spPr bwMode="auto">
            <a:xfrm>
              <a:off x="4266" y="1362"/>
              <a:ext cx="8" cy="14"/>
            </a:xfrm>
            <a:custGeom>
              <a:avLst/>
              <a:gdLst>
                <a:gd name="T0" fmla="*/ 5 w 8"/>
                <a:gd name="T1" fmla="*/ 14 h 14"/>
                <a:gd name="T2" fmla="*/ 2 w 8"/>
                <a:gd name="T3" fmla="*/ 11 h 14"/>
                <a:gd name="T4" fmla="*/ 0 w 8"/>
                <a:gd name="T5" fmla="*/ 6 h 14"/>
                <a:gd name="T6" fmla="*/ 8 w 8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5" y="14"/>
                  </a:moveTo>
                  <a:lnTo>
                    <a:pt x="2" y="11"/>
                  </a:ln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2" name="Line 1827"/>
            <p:cNvSpPr>
              <a:spLocks noChangeShapeType="1"/>
            </p:cNvSpPr>
            <p:nvPr/>
          </p:nvSpPr>
          <p:spPr bwMode="auto">
            <a:xfrm>
              <a:off x="4190" y="1372"/>
              <a:ext cx="1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3" name="Freeform 1828"/>
            <p:cNvSpPr>
              <a:spLocks/>
            </p:cNvSpPr>
            <p:nvPr/>
          </p:nvSpPr>
          <p:spPr bwMode="auto">
            <a:xfrm>
              <a:off x="4194" y="1368"/>
              <a:ext cx="8" cy="9"/>
            </a:xfrm>
            <a:custGeom>
              <a:avLst/>
              <a:gdLst>
                <a:gd name="T0" fmla="*/ 0 w 8"/>
                <a:gd name="T1" fmla="*/ 9 h 9"/>
                <a:gd name="T2" fmla="*/ 2 w 8"/>
                <a:gd name="T3" fmla="*/ 9 h 9"/>
                <a:gd name="T4" fmla="*/ 6 w 8"/>
                <a:gd name="T5" fmla="*/ 2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0" y="9"/>
                  </a:moveTo>
                  <a:lnTo>
                    <a:pt x="2" y="9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4" name="Freeform 1829"/>
            <p:cNvSpPr>
              <a:spLocks/>
            </p:cNvSpPr>
            <p:nvPr/>
          </p:nvSpPr>
          <p:spPr bwMode="auto">
            <a:xfrm>
              <a:off x="4191" y="1376"/>
              <a:ext cx="3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5" name="Freeform 1830"/>
            <p:cNvSpPr>
              <a:spLocks/>
            </p:cNvSpPr>
            <p:nvPr/>
          </p:nvSpPr>
          <p:spPr bwMode="auto">
            <a:xfrm>
              <a:off x="4178" y="1368"/>
              <a:ext cx="12" cy="13"/>
            </a:xfrm>
            <a:custGeom>
              <a:avLst/>
              <a:gdLst>
                <a:gd name="T0" fmla="*/ 0 w 12"/>
                <a:gd name="T1" fmla="*/ 13 h 13"/>
                <a:gd name="T2" fmla="*/ 4 w 12"/>
                <a:gd name="T3" fmla="*/ 6 h 13"/>
                <a:gd name="T4" fmla="*/ 7 w 12"/>
                <a:gd name="T5" fmla="*/ 1 h 13"/>
                <a:gd name="T6" fmla="*/ 10 w 12"/>
                <a:gd name="T7" fmla="*/ 0 h 13"/>
                <a:gd name="T8" fmla="*/ 12 w 12"/>
                <a:gd name="T9" fmla="*/ 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0" y="13"/>
                  </a:moveTo>
                  <a:lnTo>
                    <a:pt x="4" y="6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6" name="Freeform 1831"/>
            <p:cNvSpPr>
              <a:spLocks/>
            </p:cNvSpPr>
            <p:nvPr/>
          </p:nvSpPr>
          <p:spPr bwMode="auto">
            <a:xfrm>
              <a:off x="4295" y="1377"/>
              <a:ext cx="19" cy="5"/>
            </a:xfrm>
            <a:custGeom>
              <a:avLst/>
              <a:gdLst>
                <a:gd name="T0" fmla="*/ 19 w 19"/>
                <a:gd name="T1" fmla="*/ 5 h 5"/>
                <a:gd name="T2" fmla="*/ 13 w 19"/>
                <a:gd name="T3" fmla="*/ 4 h 5"/>
                <a:gd name="T4" fmla="*/ 5 w 19"/>
                <a:gd name="T5" fmla="*/ 2 h 5"/>
                <a:gd name="T6" fmla="*/ 0 w 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"/>
                <a:gd name="T14" fmla="*/ 19 w 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">
                  <a:moveTo>
                    <a:pt x="19" y="5"/>
                  </a:moveTo>
                  <a:lnTo>
                    <a:pt x="13" y="4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7" name="Freeform 1832"/>
            <p:cNvSpPr>
              <a:spLocks/>
            </p:cNvSpPr>
            <p:nvPr/>
          </p:nvSpPr>
          <p:spPr bwMode="auto">
            <a:xfrm>
              <a:off x="4216" y="1338"/>
              <a:ext cx="39" cy="45"/>
            </a:xfrm>
            <a:custGeom>
              <a:avLst/>
              <a:gdLst>
                <a:gd name="T0" fmla="*/ 0 w 39"/>
                <a:gd name="T1" fmla="*/ 45 h 45"/>
                <a:gd name="T2" fmla="*/ 4 w 39"/>
                <a:gd name="T3" fmla="*/ 43 h 45"/>
                <a:gd name="T4" fmla="*/ 10 w 39"/>
                <a:gd name="T5" fmla="*/ 39 h 45"/>
                <a:gd name="T6" fmla="*/ 13 w 39"/>
                <a:gd name="T7" fmla="*/ 38 h 45"/>
                <a:gd name="T8" fmla="*/ 14 w 39"/>
                <a:gd name="T9" fmla="*/ 35 h 45"/>
                <a:gd name="T10" fmla="*/ 17 w 39"/>
                <a:gd name="T11" fmla="*/ 31 h 45"/>
                <a:gd name="T12" fmla="*/ 16 w 39"/>
                <a:gd name="T13" fmla="*/ 26 h 45"/>
                <a:gd name="T14" fmla="*/ 10 w 39"/>
                <a:gd name="T15" fmla="*/ 21 h 45"/>
                <a:gd name="T16" fmla="*/ 10 w 39"/>
                <a:gd name="T17" fmla="*/ 21 h 45"/>
                <a:gd name="T18" fmla="*/ 10 w 39"/>
                <a:gd name="T19" fmla="*/ 19 h 45"/>
                <a:gd name="T20" fmla="*/ 13 w 39"/>
                <a:gd name="T21" fmla="*/ 17 h 45"/>
                <a:gd name="T22" fmla="*/ 20 w 39"/>
                <a:gd name="T23" fmla="*/ 17 h 45"/>
                <a:gd name="T24" fmla="*/ 20 w 39"/>
                <a:gd name="T25" fmla="*/ 11 h 45"/>
                <a:gd name="T26" fmla="*/ 20 w 39"/>
                <a:gd name="T27" fmla="*/ 7 h 45"/>
                <a:gd name="T28" fmla="*/ 20 w 39"/>
                <a:gd name="T29" fmla="*/ 0 h 45"/>
                <a:gd name="T30" fmla="*/ 22 w 39"/>
                <a:gd name="T31" fmla="*/ 1 h 45"/>
                <a:gd name="T32" fmla="*/ 29 w 39"/>
                <a:gd name="T33" fmla="*/ 2 h 45"/>
                <a:gd name="T34" fmla="*/ 29 w 39"/>
                <a:gd name="T35" fmla="*/ 4 h 45"/>
                <a:gd name="T36" fmla="*/ 33 w 39"/>
                <a:gd name="T37" fmla="*/ 9 h 45"/>
                <a:gd name="T38" fmla="*/ 33 w 39"/>
                <a:gd name="T39" fmla="*/ 10 h 45"/>
                <a:gd name="T40" fmla="*/ 33 w 39"/>
                <a:gd name="T41" fmla="*/ 10 h 45"/>
                <a:gd name="T42" fmla="*/ 31 w 39"/>
                <a:gd name="T43" fmla="*/ 17 h 45"/>
                <a:gd name="T44" fmla="*/ 30 w 39"/>
                <a:gd name="T45" fmla="*/ 23 h 45"/>
                <a:gd name="T46" fmla="*/ 37 w 39"/>
                <a:gd name="T47" fmla="*/ 18 h 45"/>
                <a:gd name="T48" fmla="*/ 39 w 39"/>
                <a:gd name="T49" fmla="*/ 27 h 45"/>
                <a:gd name="T50" fmla="*/ 37 w 39"/>
                <a:gd name="T51" fmla="*/ 38 h 45"/>
                <a:gd name="T52" fmla="*/ 35 w 39"/>
                <a:gd name="T53" fmla="*/ 44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45"/>
                <a:gd name="T83" fmla="*/ 39 w 39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45">
                  <a:moveTo>
                    <a:pt x="0" y="45"/>
                  </a:moveTo>
                  <a:lnTo>
                    <a:pt x="4" y="43"/>
                  </a:lnTo>
                  <a:lnTo>
                    <a:pt x="10" y="39"/>
                  </a:lnTo>
                  <a:lnTo>
                    <a:pt x="13" y="38"/>
                  </a:lnTo>
                  <a:lnTo>
                    <a:pt x="14" y="35"/>
                  </a:lnTo>
                  <a:lnTo>
                    <a:pt x="17" y="31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9" y="27"/>
                  </a:lnTo>
                  <a:lnTo>
                    <a:pt x="37" y="38"/>
                  </a:lnTo>
                  <a:lnTo>
                    <a:pt x="35" y="4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8" name="Line 1833"/>
            <p:cNvSpPr>
              <a:spLocks noChangeShapeType="1"/>
            </p:cNvSpPr>
            <p:nvPr/>
          </p:nvSpPr>
          <p:spPr bwMode="auto">
            <a:xfrm>
              <a:off x="4215" y="1383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39" name="Freeform 1834"/>
            <p:cNvSpPr>
              <a:spLocks/>
            </p:cNvSpPr>
            <p:nvPr/>
          </p:nvSpPr>
          <p:spPr bwMode="auto">
            <a:xfrm>
              <a:off x="4205" y="1365"/>
              <a:ext cx="10" cy="20"/>
            </a:xfrm>
            <a:custGeom>
              <a:avLst/>
              <a:gdLst>
                <a:gd name="T0" fmla="*/ 7 w 10"/>
                <a:gd name="T1" fmla="*/ 0 h 20"/>
                <a:gd name="T2" fmla="*/ 7 w 10"/>
                <a:gd name="T3" fmla="*/ 8 h 20"/>
                <a:gd name="T4" fmla="*/ 2 w 10"/>
                <a:gd name="T5" fmla="*/ 13 h 20"/>
                <a:gd name="T6" fmla="*/ 0 w 10"/>
                <a:gd name="T7" fmla="*/ 18 h 20"/>
                <a:gd name="T8" fmla="*/ 7 w 10"/>
                <a:gd name="T9" fmla="*/ 20 h 20"/>
                <a:gd name="T10" fmla="*/ 10 w 10"/>
                <a:gd name="T11" fmla="*/ 1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0"/>
                <a:gd name="T20" fmla="*/ 10 w 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0">
                  <a:moveTo>
                    <a:pt x="7" y="0"/>
                  </a:moveTo>
                  <a:lnTo>
                    <a:pt x="7" y="8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7" y="20"/>
                  </a:lnTo>
                  <a:lnTo>
                    <a:pt x="1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0" name="Freeform 1835"/>
            <p:cNvSpPr>
              <a:spLocks/>
            </p:cNvSpPr>
            <p:nvPr/>
          </p:nvSpPr>
          <p:spPr bwMode="auto">
            <a:xfrm>
              <a:off x="4289" y="1377"/>
              <a:ext cx="13" cy="10"/>
            </a:xfrm>
            <a:custGeom>
              <a:avLst/>
              <a:gdLst>
                <a:gd name="T0" fmla="*/ 0 w 13"/>
                <a:gd name="T1" fmla="*/ 0 h 10"/>
                <a:gd name="T2" fmla="*/ 2 w 13"/>
                <a:gd name="T3" fmla="*/ 5 h 10"/>
                <a:gd name="T4" fmla="*/ 7 w 13"/>
                <a:gd name="T5" fmla="*/ 9 h 10"/>
                <a:gd name="T6" fmla="*/ 13 w 13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0" y="0"/>
                  </a:moveTo>
                  <a:lnTo>
                    <a:pt x="2" y="5"/>
                  </a:lnTo>
                  <a:lnTo>
                    <a:pt x="7" y="9"/>
                  </a:lnTo>
                  <a:lnTo>
                    <a:pt x="13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1" name="Freeform 1836"/>
            <p:cNvSpPr>
              <a:spLocks/>
            </p:cNvSpPr>
            <p:nvPr/>
          </p:nvSpPr>
          <p:spPr bwMode="auto">
            <a:xfrm>
              <a:off x="4302" y="1382"/>
              <a:ext cx="12" cy="7"/>
            </a:xfrm>
            <a:custGeom>
              <a:avLst/>
              <a:gdLst>
                <a:gd name="T0" fmla="*/ 0 w 12"/>
                <a:gd name="T1" fmla="*/ 5 h 7"/>
                <a:gd name="T2" fmla="*/ 3 w 12"/>
                <a:gd name="T3" fmla="*/ 7 h 7"/>
                <a:gd name="T4" fmla="*/ 8 w 12"/>
                <a:gd name="T5" fmla="*/ 5 h 7"/>
                <a:gd name="T6" fmla="*/ 12 w 12"/>
                <a:gd name="T7" fmla="*/ 0 h 7"/>
                <a:gd name="T8" fmla="*/ 12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0" y="5"/>
                  </a:moveTo>
                  <a:lnTo>
                    <a:pt x="3" y="7"/>
                  </a:lnTo>
                  <a:lnTo>
                    <a:pt x="8" y="5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2" name="Freeform 1837"/>
            <p:cNvSpPr>
              <a:spLocks/>
            </p:cNvSpPr>
            <p:nvPr/>
          </p:nvSpPr>
          <p:spPr bwMode="auto">
            <a:xfrm>
              <a:off x="4249" y="1382"/>
              <a:ext cx="2" cy="8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4 h 8"/>
                <a:gd name="T4" fmla="*/ 0 w 2"/>
                <a:gd name="T5" fmla="*/ 8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2" y="0"/>
                  </a:move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3" name="Freeform 1838"/>
            <p:cNvSpPr>
              <a:spLocks/>
            </p:cNvSpPr>
            <p:nvPr/>
          </p:nvSpPr>
          <p:spPr bwMode="auto">
            <a:xfrm>
              <a:off x="4171" y="1381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4 w 7"/>
                <a:gd name="T5" fmla="*/ 8 h 12"/>
                <a:gd name="T6" fmla="*/ 7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0" y="12"/>
                  </a:moveTo>
                  <a:lnTo>
                    <a:pt x="0" y="12"/>
                  </a:lnTo>
                  <a:lnTo>
                    <a:pt x="4" y="8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4" name="Freeform 1839"/>
            <p:cNvSpPr>
              <a:spLocks/>
            </p:cNvSpPr>
            <p:nvPr/>
          </p:nvSpPr>
          <p:spPr bwMode="auto">
            <a:xfrm>
              <a:off x="3989" y="1318"/>
              <a:ext cx="69" cy="75"/>
            </a:xfrm>
            <a:custGeom>
              <a:avLst/>
              <a:gdLst>
                <a:gd name="T0" fmla="*/ 6 w 69"/>
                <a:gd name="T1" fmla="*/ 75 h 75"/>
                <a:gd name="T2" fmla="*/ 10 w 69"/>
                <a:gd name="T3" fmla="*/ 72 h 75"/>
                <a:gd name="T4" fmla="*/ 11 w 69"/>
                <a:gd name="T5" fmla="*/ 68 h 75"/>
                <a:gd name="T6" fmla="*/ 12 w 69"/>
                <a:gd name="T7" fmla="*/ 64 h 75"/>
                <a:gd name="T8" fmla="*/ 10 w 69"/>
                <a:gd name="T9" fmla="*/ 58 h 75"/>
                <a:gd name="T10" fmla="*/ 15 w 69"/>
                <a:gd name="T11" fmla="*/ 58 h 75"/>
                <a:gd name="T12" fmla="*/ 16 w 69"/>
                <a:gd name="T13" fmla="*/ 64 h 75"/>
                <a:gd name="T14" fmla="*/ 24 w 69"/>
                <a:gd name="T15" fmla="*/ 68 h 75"/>
                <a:gd name="T16" fmla="*/ 25 w 69"/>
                <a:gd name="T17" fmla="*/ 68 h 75"/>
                <a:gd name="T18" fmla="*/ 25 w 69"/>
                <a:gd name="T19" fmla="*/ 59 h 75"/>
                <a:gd name="T20" fmla="*/ 36 w 69"/>
                <a:gd name="T21" fmla="*/ 60 h 75"/>
                <a:gd name="T22" fmla="*/ 41 w 69"/>
                <a:gd name="T23" fmla="*/ 56 h 75"/>
                <a:gd name="T24" fmla="*/ 42 w 69"/>
                <a:gd name="T25" fmla="*/ 55 h 75"/>
                <a:gd name="T26" fmla="*/ 38 w 69"/>
                <a:gd name="T27" fmla="*/ 44 h 75"/>
                <a:gd name="T28" fmla="*/ 65 w 69"/>
                <a:gd name="T29" fmla="*/ 31 h 75"/>
                <a:gd name="T30" fmla="*/ 69 w 69"/>
                <a:gd name="T31" fmla="*/ 25 h 75"/>
                <a:gd name="T32" fmla="*/ 65 w 69"/>
                <a:gd name="T33" fmla="*/ 18 h 75"/>
                <a:gd name="T34" fmla="*/ 63 w 69"/>
                <a:gd name="T35" fmla="*/ 17 h 75"/>
                <a:gd name="T36" fmla="*/ 55 w 69"/>
                <a:gd name="T37" fmla="*/ 21 h 75"/>
                <a:gd name="T38" fmla="*/ 57 w 69"/>
                <a:gd name="T39" fmla="*/ 14 h 75"/>
                <a:gd name="T40" fmla="*/ 54 w 69"/>
                <a:gd name="T41" fmla="*/ 3 h 75"/>
                <a:gd name="T42" fmla="*/ 48 w 69"/>
                <a:gd name="T43" fmla="*/ 0 h 75"/>
                <a:gd name="T44" fmla="*/ 32 w 69"/>
                <a:gd name="T45" fmla="*/ 13 h 75"/>
                <a:gd name="T46" fmla="*/ 37 w 69"/>
                <a:gd name="T47" fmla="*/ 20 h 75"/>
                <a:gd name="T48" fmla="*/ 38 w 69"/>
                <a:gd name="T49" fmla="*/ 24 h 75"/>
                <a:gd name="T50" fmla="*/ 33 w 69"/>
                <a:gd name="T51" fmla="*/ 25 h 75"/>
                <a:gd name="T52" fmla="*/ 32 w 69"/>
                <a:gd name="T53" fmla="*/ 25 h 75"/>
                <a:gd name="T54" fmla="*/ 23 w 69"/>
                <a:gd name="T55" fmla="*/ 9 h 75"/>
                <a:gd name="T56" fmla="*/ 6 w 69"/>
                <a:gd name="T57" fmla="*/ 18 h 75"/>
                <a:gd name="T58" fmla="*/ 10 w 69"/>
                <a:gd name="T59" fmla="*/ 24 h 75"/>
                <a:gd name="T60" fmla="*/ 17 w 69"/>
                <a:gd name="T61" fmla="*/ 24 h 75"/>
                <a:gd name="T62" fmla="*/ 19 w 69"/>
                <a:gd name="T63" fmla="*/ 27 h 75"/>
                <a:gd name="T64" fmla="*/ 6 w 69"/>
                <a:gd name="T65" fmla="*/ 31 h 75"/>
                <a:gd name="T66" fmla="*/ 2 w 69"/>
                <a:gd name="T67" fmla="*/ 50 h 75"/>
                <a:gd name="T68" fmla="*/ 2 w 69"/>
                <a:gd name="T69" fmla="*/ 50 h 75"/>
                <a:gd name="T70" fmla="*/ 8 w 69"/>
                <a:gd name="T71" fmla="*/ 46 h 75"/>
                <a:gd name="T72" fmla="*/ 11 w 69"/>
                <a:gd name="T73" fmla="*/ 48 h 75"/>
                <a:gd name="T74" fmla="*/ 2 w 69"/>
                <a:gd name="T75" fmla="*/ 56 h 75"/>
                <a:gd name="T76" fmla="*/ 0 w 69"/>
                <a:gd name="T77" fmla="*/ 67 h 75"/>
                <a:gd name="T78" fmla="*/ 3 w 69"/>
                <a:gd name="T79" fmla="*/ 72 h 75"/>
                <a:gd name="T80" fmla="*/ 6 w 69"/>
                <a:gd name="T81" fmla="*/ 75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75"/>
                <a:gd name="T125" fmla="*/ 69 w 69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75">
                  <a:moveTo>
                    <a:pt x="6" y="75"/>
                  </a:moveTo>
                  <a:lnTo>
                    <a:pt x="10" y="72"/>
                  </a:lnTo>
                  <a:lnTo>
                    <a:pt x="11" y="68"/>
                  </a:lnTo>
                  <a:lnTo>
                    <a:pt x="12" y="64"/>
                  </a:lnTo>
                  <a:lnTo>
                    <a:pt x="10" y="58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59"/>
                  </a:lnTo>
                  <a:lnTo>
                    <a:pt x="36" y="60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38" y="44"/>
                  </a:lnTo>
                  <a:lnTo>
                    <a:pt x="65" y="31"/>
                  </a:lnTo>
                  <a:lnTo>
                    <a:pt x="69" y="25"/>
                  </a:lnTo>
                  <a:lnTo>
                    <a:pt x="65" y="18"/>
                  </a:lnTo>
                  <a:lnTo>
                    <a:pt x="63" y="17"/>
                  </a:lnTo>
                  <a:lnTo>
                    <a:pt x="55" y="21"/>
                  </a:lnTo>
                  <a:lnTo>
                    <a:pt x="57" y="14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32" y="13"/>
                  </a:lnTo>
                  <a:lnTo>
                    <a:pt x="37" y="20"/>
                  </a:lnTo>
                  <a:lnTo>
                    <a:pt x="38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3" y="9"/>
                  </a:lnTo>
                  <a:lnTo>
                    <a:pt x="6" y="18"/>
                  </a:lnTo>
                  <a:lnTo>
                    <a:pt x="10" y="24"/>
                  </a:lnTo>
                  <a:lnTo>
                    <a:pt x="17" y="24"/>
                  </a:lnTo>
                  <a:lnTo>
                    <a:pt x="19" y="27"/>
                  </a:lnTo>
                  <a:lnTo>
                    <a:pt x="6" y="31"/>
                  </a:lnTo>
                  <a:lnTo>
                    <a:pt x="2" y="50"/>
                  </a:lnTo>
                  <a:lnTo>
                    <a:pt x="8" y="46"/>
                  </a:lnTo>
                  <a:lnTo>
                    <a:pt x="11" y="48"/>
                  </a:lnTo>
                  <a:lnTo>
                    <a:pt x="2" y="56"/>
                  </a:lnTo>
                  <a:lnTo>
                    <a:pt x="0" y="67"/>
                  </a:lnTo>
                  <a:lnTo>
                    <a:pt x="3" y="72"/>
                  </a:lnTo>
                  <a:lnTo>
                    <a:pt x="6" y="7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5" name="Freeform 1840"/>
            <p:cNvSpPr>
              <a:spLocks/>
            </p:cNvSpPr>
            <p:nvPr/>
          </p:nvSpPr>
          <p:spPr bwMode="auto">
            <a:xfrm>
              <a:off x="4209" y="1393"/>
              <a:ext cx="4" cy="1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6" name="Line 1841"/>
            <p:cNvSpPr>
              <a:spLocks noChangeShapeType="1"/>
            </p:cNvSpPr>
            <p:nvPr/>
          </p:nvSpPr>
          <p:spPr bwMode="auto">
            <a:xfrm flipV="1">
              <a:off x="4170" y="1393"/>
              <a:ext cx="1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7" name="Freeform 1842"/>
            <p:cNvSpPr>
              <a:spLocks/>
            </p:cNvSpPr>
            <p:nvPr/>
          </p:nvSpPr>
          <p:spPr bwMode="auto">
            <a:xfrm>
              <a:off x="4280" y="1374"/>
              <a:ext cx="12" cy="26"/>
            </a:xfrm>
            <a:custGeom>
              <a:avLst/>
              <a:gdLst>
                <a:gd name="T0" fmla="*/ 12 w 12"/>
                <a:gd name="T1" fmla="*/ 26 h 26"/>
                <a:gd name="T2" fmla="*/ 12 w 12"/>
                <a:gd name="T3" fmla="*/ 25 h 26"/>
                <a:gd name="T4" fmla="*/ 5 w 12"/>
                <a:gd name="T5" fmla="*/ 21 h 26"/>
                <a:gd name="T6" fmla="*/ 0 w 12"/>
                <a:gd name="T7" fmla="*/ 19 h 26"/>
                <a:gd name="T8" fmla="*/ 0 w 12"/>
                <a:gd name="T9" fmla="*/ 15 h 26"/>
                <a:gd name="T10" fmla="*/ 4 w 12"/>
                <a:gd name="T11" fmla="*/ 5 h 26"/>
                <a:gd name="T12" fmla="*/ 8 w 12"/>
                <a:gd name="T13" fmla="*/ 0 h 26"/>
                <a:gd name="T14" fmla="*/ 9 w 12"/>
                <a:gd name="T15" fmla="*/ 3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6"/>
                <a:gd name="T26" fmla="*/ 12 w 12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6">
                  <a:moveTo>
                    <a:pt x="12" y="26"/>
                  </a:moveTo>
                  <a:lnTo>
                    <a:pt x="12" y="25"/>
                  </a:lnTo>
                  <a:lnTo>
                    <a:pt x="5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5"/>
                  </a:lnTo>
                  <a:lnTo>
                    <a:pt x="8" y="0"/>
                  </a:lnTo>
                  <a:lnTo>
                    <a:pt x="9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8" name="Freeform 1843"/>
            <p:cNvSpPr>
              <a:spLocks/>
            </p:cNvSpPr>
            <p:nvPr/>
          </p:nvSpPr>
          <p:spPr bwMode="auto">
            <a:xfrm>
              <a:off x="4249" y="1390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1 w 8"/>
                <a:gd name="T3" fmla="*/ 5 h 13"/>
                <a:gd name="T4" fmla="*/ 5 w 8"/>
                <a:gd name="T5" fmla="*/ 8 h 13"/>
                <a:gd name="T6" fmla="*/ 8 w 8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"/>
                <a:gd name="T14" fmla="*/ 8 w 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">
                  <a:moveTo>
                    <a:pt x="0" y="0"/>
                  </a:moveTo>
                  <a:lnTo>
                    <a:pt x="1" y="5"/>
                  </a:lnTo>
                  <a:lnTo>
                    <a:pt x="5" y="8"/>
                  </a:lnTo>
                  <a:lnTo>
                    <a:pt x="8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49" name="Freeform 1844"/>
            <p:cNvSpPr>
              <a:spLocks/>
            </p:cNvSpPr>
            <p:nvPr/>
          </p:nvSpPr>
          <p:spPr bwMode="auto">
            <a:xfrm>
              <a:off x="4170" y="1395"/>
              <a:ext cx="4" cy="9"/>
            </a:xfrm>
            <a:custGeom>
              <a:avLst/>
              <a:gdLst>
                <a:gd name="T0" fmla="*/ 4 w 4"/>
                <a:gd name="T1" fmla="*/ 9 h 9"/>
                <a:gd name="T2" fmla="*/ 3 w 4"/>
                <a:gd name="T3" fmla="*/ 7 h 9"/>
                <a:gd name="T4" fmla="*/ 1 w 4"/>
                <a:gd name="T5" fmla="*/ 3 h 9"/>
                <a:gd name="T6" fmla="*/ 0 w 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4" y="9"/>
                  </a:move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0" name="Freeform 1845"/>
            <p:cNvSpPr>
              <a:spLocks/>
            </p:cNvSpPr>
            <p:nvPr/>
          </p:nvSpPr>
          <p:spPr bwMode="auto">
            <a:xfrm>
              <a:off x="4183" y="1385"/>
              <a:ext cx="26" cy="19"/>
            </a:xfrm>
            <a:custGeom>
              <a:avLst/>
              <a:gdLst>
                <a:gd name="T0" fmla="*/ 26 w 26"/>
                <a:gd name="T1" fmla="*/ 8 h 19"/>
                <a:gd name="T2" fmla="*/ 24 w 26"/>
                <a:gd name="T3" fmla="*/ 8 h 19"/>
                <a:gd name="T4" fmla="*/ 21 w 26"/>
                <a:gd name="T5" fmla="*/ 8 h 19"/>
                <a:gd name="T6" fmla="*/ 19 w 26"/>
                <a:gd name="T7" fmla="*/ 8 h 19"/>
                <a:gd name="T8" fmla="*/ 15 w 26"/>
                <a:gd name="T9" fmla="*/ 0 h 19"/>
                <a:gd name="T10" fmla="*/ 9 w 26"/>
                <a:gd name="T11" fmla="*/ 6 h 19"/>
                <a:gd name="T12" fmla="*/ 4 w 26"/>
                <a:gd name="T13" fmla="*/ 10 h 19"/>
                <a:gd name="T14" fmla="*/ 3 w 26"/>
                <a:gd name="T15" fmla="*/ 10 h 19"/>
                <a:gd name="T16" fmla="*/ 0 w 26"/>
                <a:gd name="T17" fmla="*/ 15 h 19"/>
                <a:gd name="T18" fmla="*/ 2 w 26"/>
                <a:gd name="T19" fmla="*/ 18 h 19"/>
                <a:gd name="T20" fmla="*/ 2 w 26"/>
                <a:gd name="T21" fmla="*/ 1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9"/>
                <a:gd name="T35" fmla="*/ 26 w 2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9">
                  <a:moveTo>
                    <a:pt x="26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5" y="0"/>
                  </a:lnTo>
                  <a:lnTo>
                    <a:pt x="9" y="6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1" name="Freeform 1846"/>
            <p:cNvSpPr>
              <a:spLocks/>
            </p:cNvSpPr>
            <p:nvPr/>
          </p:nvSpPr>
          <p:spPr bwMode="auto">
            <a:xfrm>
              <a:off x="3962" y="1362"/>
              <a:ext cx="22" cy="44"/>
            </a:xfrm>
            <a:custGeom>
              <a:avLst/>
              <a:gdLst>
                <a:gd name="T0" fmla="*/ 6 w 22"/>
                <a:gd name="T1" fmla="*/ 44 h 44"/>
                <a:gd name="T2" fmla="*/ 13 w 22"/>
                <a:gd name="T3" fmla="*/ 42 h 44"/>
                <a:gd name="T4" fmla="*/ 17 w 22"/>
                <a:gd name="T5" fmla="*/ 36 h 44"/>
                <a:gd name="T6" fmla="*/ 21 w 22"/>
                <a:gd name="T7" fmla="*/ 11 h 44"/>
                <a:gd name="T8" fmla="*/ 22 w 22"/>
                <a:gd name="T9" fmla="*/ 4 h 44"/>
                <a:gd name="T10" fmla="*/ 13 w 22"/>
                <a:gd name="T11" fmla="*/ 0 h 44"/>
                <a:gd name="T12" fmla="*/ 10 w 22"/>
                <a:gd name="T13" fmla="*/ 10 h 44"/>
                <a:gd name="T14" fmla="*/ 14 w 22"/>
                <a:gd name="T15" fmla="*/ 12 h 44"/>
                <a:gd name="T16" fmla="*/ 14 w 22"/>
                <a:gd name="T17" fmla="*/ 16 h 44"/>
                <a:gd name="T18" fmla="*/ 5 w 22"/>
                <a:gd name="T19" fmla="*/ 17 h 44"/>
                <a:gd name="T20" fmla="*/ 5 w 22"/>
                <a:gd name="T21" fmla="*/ 23 h 44"/>
                <a:gd name="T22" fmla="*/ 1 w 22"/>
                <a:gd name="T23" fmla="*/ 27 h 44"/>
                <a:gd name="T24" fmla="*/ 0 w 22"/>
                <a:gd name="T25" fmla="*/ 38 h 44"/>
                <a:gd name="T26" fmla="*/ 0 w 22"/>
                <a:gd name="T27" fmla="*/ 42 h 44"/>
                <a:gd name="T28" fmla="*/ 6 w 22"/>
                <a:gd name="T29" fmla="*/ 37 h 44"/>
                <a:gd name="T30" fmla="*/ 6 w 22"/>
                <a:gd name="T31" fmla="*/ 44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44"/>
                <a:gd name="T50" fmla="*/ 22 w 22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44">
                  <a:moveTo>
                    <a:pt x="6" y="44"/>
                  </a:moveTo>
                  <a:lnTo>
                    <a:pt x="13" y="42"/>
                  </a:lnTo>
                  <a:lnTo>
                    <a:pt x="17" y="36"/>
                  </a:lnTo>
                  <a:lnTo>
                    <a:pt x="21" y="11"/>
                  </a:lnTo>
                  <a:lnTo>
                    <a:pt x="22" y="4"/>
                  </a:lnTo>
                  <a:lnTo>
                    <a:pt x="13" y="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" y="2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6" y="37"/>
                  </a:lnTo>
                  <a:lnTo>
                    <a:pt x="6" y="4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2" name="Freeform 1847"/>
            <p:cNvSpPr>
              <a:spLocks/>
            </p:cNvSpPr>
            <p:nvPr/>
          </p:nvSpPr>
          <p:spPr bwMode="auto">
            <a:xfrm>
              <a:off x="4263" y="1398"/>
              <a:ext cx="8" cy="9"/>
            </a:xfrm>
            <a:custGeom>
              <a:avLst/>
              <a:gdLst>
                <a:gd name="T0" fmla="*/ 4 w 8"/>
                <a:gd name="T1" fmla="*/ 9 h 9"/>
                <a:gd name="T2" fmla="*/ 0 w 8"/>
                <a:gd name="T3" fmla="*/ 4 h 9"/>
                <a:gd name="T4" fmla="*/ 3 w 8"/>
                <a:gd name="T5" fmla="*/ 0 h 9"/>
                <a:gd name="T6" fmla="*/ 8 w 8"/>
                <a:gd name="T7" fmla="*/ 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4" y="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8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3" name="Freeform 1848"/>
            <p:cNvSpPr>
              <a:spLocks/>
            </p:cNvSpPr>
            <p:nvPr/>
          </p:nvSpPr>
          <p:spPr bwMode="auto">
            <a:xfrm>
              <a:off x="4174" y="1404"/>
              <a:ext cx="11" cy="3"/>
            </a:xfrm>
            <a:custGeom>
              <a:avLst/>
              <a:gdLst>
                <a:gd name="T0" fmla="*/ 11 w 11"/>
                <a:gd name="T1" fmla="*/ 0 h 3"/>
                <a:gd name="T2" fmla="*/ 11 w 11"/>
                <a:gd name="T3" fmla="*/ 3 h 3"/>
                <a:gd name="T4" fmla="*/ 5 w 11"/>
                <a:gd name="T5" fmla="*/ 0 h 3"/>
                <a:gd name="T6" fmla="*/ 1 w 11"/>
                <a:gd name="T7" fmla="*/ 0 h 3"/>
                <a:gd name="T8" fmla="*/ 0 w 1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"/>
                <a:gd name="T17" fmla="*/ 11 w 1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">
                  <a:moveTo>
                    <a:pt x="11" y="0"/>
                  </a:moveTo>
                  <a:lnTo>
                    <a:pt x="11" y="3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4" name="Freeform 1849"/>
            <p:cNvSpPr>
              <a:spLocks/>
            </p:cNvSpPr>
            <p:nvPr/>
          </p:nvSpPr>
          <p:spPr bwMode="auto">
            <a:xfrm>
              <a:off x="4289" y="1400"/>
              <a:ext cx="4" cy="8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7 h 8"/>
                <a:gd name="T4" fmla="*/ 0 w 4"/>
                <a:gd name="T5" fmla="*/ 4 h 8"/>
                <a:gd name="T6" fmla="*/ 3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8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5" name="Line 1850"/>
            <p:cNvSpPr>
              <a:spLocks noChangeShapeType="1"/>
            </p:cNvSpPr>
            <p:nvPr/>
          </p:nvSpPr>
          <p:spPr bwMode="auto">
            <a:xfrm>
              <a:off x="4271" y="1404"/>
              <a:ext cx="3" cy="6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6" name="Freeform 1851"/>
            <p:cNvSpPr>
              <a:spLocks/>
            </p:cNvSpPr>
            <p:nvPr/>
          </p:nvSpPr>
          <p:spPr bwMode="auto">
            <a:xfrm>
              <a:off x="4191" y="1406"/>
              <a:ext cx="11" cy="8"/>
            </a:xfrm>
            <a:custGeom>
              <a:avLst/>
              <a:gdLst>
                <a:gd name="T0" fmla="*/ 8 w 11"/>
                <a:gd name="T1" fmla="*/ 0 h 8"/>
                <a:gd name="T2" fmla="*/ 0 w 11"/>
                <a:gd name="T3" fmla="*/ 2 h 8"/>
                <a:gd name="T4" fmla="*/ 1 w 11"/>
                <a:gd name="T5" fmla="*/ 5 h 8"/>
                <a:gd name="T6" fmla="*/ 11 w 11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8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11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7" name="Freeform 1852"/>
            <p:cNvSpPr>
              <a:spLocks/>
            </p:cNvSpPr>
            <p:nvPr/>
          </p:nvSpPr>
          <p:spPr bwMode="auto">
            <a:xfrm>
              <a:off x="4289" y="1408"/>
              <a:ext cx="6" cy="7"/>
            </a:xfrm>
            <a:custGeom>
              <a:avLst/>
              <a:gdLst>
                <a:gd name="T0" fmla="*/ 0 w 6"/>
                <a:gd name="T1" fmla="*/ 4 h 7"/>
                <a:gd name="T2" fmla="*/ 3 w 6"/>
                <a:gd name="T3" fmla="*/ 7 h 7"/>
                <a:gd name="T4" fmla="*/ 6 w 6"/>
                <a:gd name="T5" fmla="*/ 6 h 7"/>
                <a:gd name="T6" fmla="*/ 6 w 6"/>
                <a:gd name="T7" fmla="*/ 2 h 7"/>
                <a:gd name="T8" fmla="*/ 4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4"/>
                  </a:moveTo>
                  <a:lnTo>
                    <a:pt x="3" y="7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8" name="Freeform 1853"/>
            <p:cNvSpPr>
              <a:spLocks/>
            </p:cNvSpPr>
            <p:nvPr/>
          </p:nvSpPr>
          <p:spPr bwMode="auto">
            <a:xfrm>
              <a:off x="4199" y="1400"/>
              <a:ext cx="30" cy="15"/>
            </a:xfrm>
            <a:custGeom>
              <a:avLst/>
              <a:gdLst>
                <a:gd name="T0" fmla="*/ 3 w 30"/>
                <a:gd name="T1" fmla="*/ 14 h 15"/>
                <a:gd name="T2" fmla="*/ 5 w 30"/>
                <a:gd name="T3" fmla="*/ 15 h 15"/>
                <a:gd name="T4" fmla="*/ 6 w 30"/>
                <a:gd name="T5" fmla="*/ 15 h 15"/>
                <a:gd name="T6" fmla="*/ 13 w 30"/>
                <a:gd name="T7" fmla="*/ 6 h 15"/>
                <a:gd name="T8" fmla="*/ 26 w 30"/>
                <a:gd name="T9" fmla="*/ 14 h 15"/>
                <a:gd name="T10" fmla="*/ 30 w 30"/>
                <a:gd name="T11" fmla="*/ 12 h 15"/>
                <a:gd name="T12" fmla="*/ 25 w 30"/>
                <a:gd name="T13" fmla="*/ 3 h 15"/>
                <a:gd name="T14" fmla="*/ 16 w 30"/>
                <a:gd name="T15" fmla="*/ 3 h 15"/>
                <a:gd name="T16" fmla="*/ 12 w 30"/>
                <a:gd name="T17" fmla="*/ 0 h 15"/>
                <a:gd name="T18" fmla="*/ 8 w 30"/>
                <a:gd name="T19" fmla="*/ 2 h 15"/>
                <a:gd name="T20" fmla="*/ 5 w 30"/>
                <a:gd name="T21" fmla="*/ 3 h 15"/>
                <a:gd name="T22" fmla="*/ 0 w 30"/>
                <a:gd name="T23" fmla="*/ 6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15"/>
                <a:gd name="T38" fmla="*/ 30 w 30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15">
                  <a:moveTo>
                    <a:pt x="3" y="14"/>
                  </a:moveTo>
                  <a:lnTo>
                    <a:pt x="5" y="15"/>
                  </a:lnTo>
                  <a:lnTo>
                    <a:pt x="6" y="15"/>
                  </a:lnTo>
                  <a:lnTo>
                    <a:pt x="13" y="6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25" y="3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59" name="Freeform 1854"/>
            <p:cNvSpPr>
              <a:spLocks/>
            </p:cNvSpPr>
            <p:nvPr/>
          </p:nvSpPr>
          <p:spPr bwMode="auto">
            <a:xfrm>
              <a:off x="4276" y="1400"/>
              <a:ext cx="13" cy="15"/>
            </a:xfrm>
            <a:custGeom>
              <a:avLst/>
              <a:gdLst>
                <a:gd name="T0" fmla="*/ 8 w 13"/>
                <a:gd name="T1" fmla="*/ 15 h 15"/>
                <a:gd name="T2" fmla="*/ 7 w 13"/>
                <a:gd name="T3" fmla="*/ 12 h 15"/>
                <a:gd name="T4" fmla="*/ 3 w 13"/>
                <a:gd name="T5" fmla="*/ 7 h 15"/>
                <a:gd name="T6" fmla="*/ 0 w 13"/>
                <a:gd name="T7" fmla="*/ 2 h 15"/>
                <a:gd name="T8" fmla="*/ 4 w 13"/>
                <a:gd name="T9" fmla="*/ 0 h 15"/>
                <a:gd name="T10" fmla="*/ 9 w 13"/>
                <a:gd name="T11" fmla="*/ 6 h 15"/>
                <a:gd name="T12" fmla="*/ 13 w 13"/>
                <a:gd name="T13" fmla="*/ 1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8" y="15"/>
                  </a:moveTo>
                  <a:lnTo>
                    <a:pt x="7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lnTo>
                    <a:pt x="13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0" name="Line 1855"/>
            <p:cNvSpPr>
              <a:spLocks noChangeShapeType="1"/>
            </p:cNvSpPr>
            <p:nvPr/>
          </p:nvSpPr>
          <p:spPr bwMode="auto">
            <a:xfrm flipH="1" flipV="1">
              <a:off x="4154" y="1423"/>
              <a:ext cx="14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1" name="Freeform 1856"/>
            <p:cNvSpPr>
              <a:spLocks/>
            </p:cNvSpPr>
            <p:nvPr/>
          </p:nvSpPr>
          <p:spPr bwMode="auto">
            <a:xfrm>
              <a:off x="4267" y="1407"/>
              <a:ext cx="3" cy="17"/>
            </a:xfrm>
            <a:custGeom>
              <a:avLst/>
              <a:gdLst>
                <a:gd name="T0" fmla="*/ 3 w 3"/>
                <a:gd name="T1" fmla="*/ 17 h 17"/>
                <a:gd name="T2" fmla="*/ 3 w 3"/>
                <a:gd name="T3" fmla="*/ 12 h 17"/>
                <a:gd name="T4" fmla="*/ 1 w 3"/>
                <a:gd name="T5" fmla="*/ 5 h 17"/>
                <a:gd name="T6" fmla="*/ 0 w 3"/>
                <a:gd name="T7" fmla="*/ 0 h 17"/>
                <a:gd name="T8" fmla="*/ 0 w 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7"/>
                <a:gd name="T17" fmla="*/ 3 w 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7">
                  <a:moveTo>
                    <a:pt x="3" y="17"/>
                  </a:moveTo>
                  <a:lnTo>
                    <a:pt x="3" y="12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2" name="Freeform 1857"/>
            <p:cNvSpPr>
              <a:spLocks/>
            </p:cNvSpPr>
            <p:nvPr/>
          </p:nvSpPr>
          <p:spPr bwMode="auto">
            <a:xfrm>
              <a:off x="4284" y="1415"/>
              <a:ext cx="4" cy="12"/>
            </a:xfrm>
            <a:custGeom>
              <a:avLst/>
              <a:gdLst>
                <a:gd name="T0" fmla="*/ 3 w 4"/>
                <a:gd name="T1" fmla="*/ 12 h 12"/>
                <a:gd name="T2" fmla="*/ 4 w 4"/>
                <a:gd name="T3" fmla="*/ 9 h 12"/>
                <a:gd name="T4" fmla="*/ 4 w 4"/>
                <a:gd name="T5" fmla="*/ 5 h 12"/>
                <a:gd name="T6" fmla="*/ 0 w 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3" y="12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3" name="Freeform 1858"/>
            <p:cNvSpPr>
              <a:spLocks/>
            </p:cNvSpPr>
            <p:nvPr/>
          </p:nvSpPr>
          <p:spPr bwMode="auto">
            <a:xfrm>
              <a:off x="4274" y="1410"/>
              <a:ext cx="13" cy="17"/>
            </a:xfrm>
            <a:custGeom>
              <a:avLst/>
              <a:gdLst>
                <a:gd name="T0" fmla="*/ 0 w 13"/>
                <a:gd name="T1" fmla="*/ 0 h 17"/>
                <a:gd name="T2" fmla="*/ 2 w 13"/>
                <a:gd name="T3" fmla="*/ 5 h 17"/>
                <a:gd name="T4" fmla="*/ 9 w 13"/>
                <a:gd name="T5" fmla="*/ 13 h 17"/>
                <a:gd name="T6" fmla="*/ 11 w 13"/>
                <a:gd name="T7" fmla="*/ 17 h 17"/>
                <a:gd name="T8" fmla="*/ 13 w 13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0" y="0"/>
                  </a:moveTo>
                  <a:lnTo>
                    <a:pt x="2" y="5"/>
                  </a:lnTo>
                  <a:lnTo>
                    <a:pt x="9" y="13"/>
                  </a:lnTo>
                  <a:lnTo>
                    <a:pt x="11" y="17"/>
                  </a:lnTo>
                  <a:lnTo>
                    <a:pt x="13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4" name="Freeform 1859"/>
            <p:cNvSpPr>
              <a:spLocks/>
            </p:cNvSpPr>
            <p:nvPr/>
          </p:nvSpPr>
          <p:spPr bwMode="auto">
            <a:xfrm>
              <a:off x="4200" y="1420"/>
              <a:ext cx="24" cy="7"/>
            </a:xfrm>
            <a:custGeom>
              <a:avLst/>
              <a:gdLst>
                <a:gd name="T0" fmla="*/ 0 w 24"/>
                <a:gd name="T1" fmla="*/ 7 h 7"/>
                <a:gd name="T2" fmla="*/ 5 w 24"/>
                <a:gd name="T3" fmla="*/ 3 h 7"/>
                <a:gd name="T4" fmla="*/ 15 w 24"/>
                <a:gd name="T5" fmla="*/ 0 h 7"/>
                <a:gd name="T6" fmla="*/ 17 w 24"/>
                <a:gd name="T7" fmla="*/ 0 h 7"/>
                <a:gd name="T8" fmla="*/ 24 w 24"/>
                <a:gd name="T9" fmla="*/ 3 h 7"/>
                <a:gd name="T10" fmla="*/ 24 w 24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0" y="7"/>
                  </a:moveTo>
                  <a:lnTo>
                    <a:pt x="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4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5" name="Freeform 1860"/>
            <p:cNvSpPr>
              <a:spLocks/>
            </p:cNvSpPr>
            <p:nvPr/>
          </p:nvSpPr>
          <p:spPr bwMode="auto">
            <a:xfrm>
              <a:off x="4139" y="1412"/>
              <a:ext cx="15" cy="17"/>
            </a:xfrm>
            <a:custGeom>
              <a:avLst/>
              <a:gdLst>
                <a:gd name="T0" fmla="*/ 15 w 15"/>
                <a:gd name="T1" fmla="*/ 11 h 17"/>
                <a:gd name="T2" fmla="*/ 15 w 15"/>
                <a:gd name="T3" fmla="*/ 11 h 17"/>
                <a:gd name="T4" fmla="*/ 15 w 15"/>
                <a:gd name="T5" fmla="*/ 2 h 17"/>
                <a:gd name="T6" fmla="*/ 13 w 15"/>
                <a:gd name="T7" fmla="*/ 0 h 17"/>
                <a:gd name="T8" fmla="*/ 8 w 15"/>
                <a:gd name="T9" fmla="*/ 5 h 17"/>
                <a:gd name="T10" fmla="*/ 2 w 15"/>
                <a:gd name="T11" fmla="*/ 4 h 17"/>
                <a:gd name="T12" fmla="*/ 0 w 15"/>
                <a:gd name="T13" fmla="*/ 4 h 17"/>
                <a:gd name="T14" fmla="*/ 0 w 15"/>
                <a:gd name="T15" fmla="*/ 11 h 17"/>
                <a:gd name="T16" fmla="*/ 0 w 15"/>
                <a:gd name="T17" fmla="*/ 13 h 17"/>
                <a:gd name="T18" fmla="*/ 0 w 15"/>
                <a:gd name="T19" fmla="*/ 15 h 17"/>
                <a:gd name="T20" fmla="*/ 10 w 15"/>
                <a:gd name="T21" fmla="*/ 1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7"/>
                <a:gd name="T35" fmla="*/ 15 w 1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7">
                  <a:moveTo>
                    <a:pt x="15" y="11"/>
                  </a:moveTo>
                  <a:lnTo>
                    <a:pt x="15" y="11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8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6" name="Line 1861"/>
            <p:cNvSpPr>
              <a:spLocks noChangeShapeType="1"/>
            </p:cNvSpPr>
            <p:nvPr/>
          </p:nvSpPr>
          <p:spPr bwMode="auto">
            <a:xfrm>
              <a:off x="4149" y="1429"/>
              <a:ext cx="5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7" name="Freeform 1862"/>
            <p:cNvSpPr>
              <a:spLocks/>
            </p:cNvSpPr>
            <p:nvPr/>
          </p:nvSpPr>
          <p:spPr bwMode="auto">
            <a:xfrm>
              <a:off x="4213" y="1393"/>
              <a:ext cx="28" cy="39"/>
            </a:xfrm>
            <a:custGeom>
              <a:avLst/>
              <a:gdLst>
                <a:gd name="T0" fmla="*/ 11 w 28"/>
                <a:gd name="T1" fmla="*/ 31 h 39"/>
                <a:gd name="T2" fmla="*/ 15 w 28"/>
                <a:gd name="T3" fmla="*/ 39 h 39"/>
                <a:gd name="T4" fmla="*/ 20 w 28"/>
                <a:gd name="T5" fmla="*/ 34 h 39"/>
                <a:gd name="T6" fmla="*/ 20 w 28"/>
                <a:gd name="T7" fmla="*/ 27 h 39"/>
                <a:gd name="T8" fmla="*/ 24 w 28"/>
                <a:gd name="T9" fmla="*/ 22 h 39"/>
                <a:gd name="T10" fmla="*/ 28 w 28"/>
                <a:gd name="T11" fmla="*/ 17 h 39"/>
                <a:gd name="T12" fmla="*/ 27 w 28"/>
                <a:gd name="T13" fmla="*/ 11 h 39"/>
                <a:gd name="T14" fmla="*/ 20 w 28"/>
                <a:gd name="T15" fmla="*/ 5 h 39"/>
                <a:gd name="T16" fmla="*/ 11 w 28"/>
                <a:gd name="T17" fmla="*/ 1 h 39"/>
                <a:gd name="T18" fmla="*/ 0 w 28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9"/>
                <a:gd name="T32" fmla="*/ 28 w 2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9">
                  <a:moveTo>
                    <a:pt x="11" y="31"/>
                  </a:moveTo>
                  <a:lnTo>
                    <a:pt x="15" y="39"/>
                  </a:lnTo>
                  <a:lnTo>
                    <a:pt x="20" y="34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28" y="17"/>
                  </a:lnTo>
                  <a:lnTo>
                    <a:pt x="27" y="11"/>
                  </a:lnTo>
                  <a:lnTo>
                    <a:pt x="20" y="5"/>
                  </a:lnTo>
                  <a:lnTo>
                    <a:pt x="11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8" name="Freeform 1863"/>
            <p:cNvSpPr>
              <a:spLocks/>
            </p:cNvSpPr>
            <p:nvPr/>
          </p:nvSpPr>
          <p:spPr bwMode="auto">
            <a:xfrm>
              <a:off x="4154" y="1424"/>
              <a:ext cx="16" cy="8"/>
            </a:xfrm>
            <a:custGeom>
              <a:avLst/>
              <a:gdLst>
                <a:gd name="T0" fmla="*/ 0 w 16"/>
                <a:gd name="T1" fmla="*/ 7 h 8"/>
                <a:gd name="T2" fmla="*/ 7 w 16"/>
                <a:gd name="T3" fmla="*/ 8 h 8"/>
                <a:gd name="T4" fmla="*/ 16 w 16"/>
                <a:gd name="T5" fmla="*/ 3 h 8"/>
                <a:gd name="T6" fmla="*/ 15 w 16"/>
                <a:gd name="T7" fmla="*/ 0 h 8"/>
                <a:gd name="T8" fmla="*/ 14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7"/>
                  </a:moveTo>
                  <a:lnTo>
                    <a:pt x="7" y="8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69" name="Freeform 1864"/>
            <p:cNvSpPr>
              <a:spLocks/>
            </p:cNvSpPr>
            <p:nvPr/>
          </p:nvSpPr>
          <p:spPr bwMode="auto">
            <a:xfrm>
              <a:off x="4257" y="1403"/>
              <a:ext cx="9" cy="31"/>
            </a:xfrm>
            <a:custGeom>
              <a:avLst/>
              <a:gdLst>
                <a:gd name="T0" fmla="*/ 0 w 9"/>
                <a:gd name="T1" fmla="*/ 0 h 31"/>
                <a:gd name="T2" fmla="*/ 2 w 9"/>
                <a:gd name="T3" fmla="*/ 1 h 31"/>
                <a:gd name="T4" fmla="*/ 6 w 9"/>
                <a:gd name="T5" fmla="*/ 12 h 31"/>
                <a:gd name="T6" fmla="*/ 6 w 9"/>
                <a:gd name="T7" fmla="*/ 21 h 31"/>
                <a:gd name="T8" fmla="*/ 5 w 9"/>
                <a:gd name="T9" fmla="*/ 29 h 31"/>
                <a:gd name="T10" fmla="*/ 9 w 9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1"/>
                <a:gd name="T20" fmla="*/ 9 w 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1">
                  <a:moveTo>
                    <a:pt x="0" y="0"/>
                  </a:moveTo>
                  <a:lnTo>
                    <a:pt x="2" y="1"/>
                  </a:lnTo>
                  <a:lnTo>
                    <a:pt x="6" y="12"/>
                  </a:lnTo>
                  <a:lnTo>
                    <a:pt x="6" y="21"/>
                  </a:lnTo>
                  <a:lnTo>
                    <a:pt x="5" y="29"/>
                  </a:lnTo>
                  <a:lnTo>
                    <a:pt x="9" y="3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0" name="Freeform 1865"/>
            <p:cNvSpPr>
              <a:spLocks/>
            </p:cNvSpPr>
            <p:nvPr/>
          </p:nvSpPr>
          <p:spPr bwMode="auto">
            <a:xfrm>
              <a:off x="4175" y="1425"/>
              <a:ext cx="25" cy="11"/>
            </a:xfrm>
            <a:custGeom>
              <a:avLst/>
              <a:gdLst>
                <a:gd name="T0" fmla="*/ 0 w 25"/>
                <a:gd name="T1" fmla="*/ 11 h 11"/>
                <a:gd name="T2" fmla="*/ 7 w 25"/>
                <a:gd name="T3" fmla="*/ 4 h 11"/>
                <a:gd name="T4" fmla="*/ 19 w 25"/>
                <a:gd name="T5" fmla="*/ 0 h 11"/>
                <a:gd name="T6" fmla="*/ 20 w 25"/>
                <a:gd name="T7" fmla="*/ 2 h 11"/>
                <a:gd name="T8" fmla="*/ 24 w 25"/>
                <a:gd name="T9" fmla="*/ 3 h 11"/>
                <a:gd name="T10" fmla="*/ 25 w 25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1"/>
                <a:gd name="T20" fmla="*/ 25 w 2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1">
                  <a:moveTo>
                    <a:pt x="0" y="11"/>
                  </a:moveTo>
                  <a:lnTo>
                    <a:pt x="7" y="4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5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1" name="Line 1866"/>
            <p:cNvSpPr>
              <a:spLocks noChangeShapeType="1"/>
            </p:cNvSpPr>
            <p:nvPr/>
          </p:nvSpPr>
          <p:spPr bwMode="auto">
            <a:xfrm flipV="1">
              <a:off x="4170" y="1436"/>
              <a:ext cx="5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2" name="Freeform 1867"/>
            <p:cNvSpPr>
              <a:spLocks/>
            </p:cNvSpPr>
            <p:nvPr/>
          </p:nvSpPr>
          <p:spPr bwMode="auto">
            <a:xfrm>
              <a:off x="4268" y="1424"/>
              <a:ext cx="15" cy="16"/>
            </a:xfrm>
            <a:custGeom>
              <a:avLst/>
              <a:gdLst>
                <a:gd name="T0" fmla="*/ 15 w 15"/>
                <a:gd name="T1" fmla="*/ 16 h 16"/>
                <a:gd name="T2" fmla="*/ 15 w 15"/>
                <a:gd name="T3" fmla="*/ 16 h 16"/>
                <a:gd name="T4" fmla="*/ 7 w 15"/>
                <a:gd name="T5" fmla="*/ 12 h 16"/>
                <a:gd name="T6" fmla="*/ 0 w 15"/>
                <a:gd name="T7" fmla="*/ 8 h 16"/>
                <a:gd name="T8" fmla="*/ 2 w 15"/>
                <a:gd name="T9" fmla="*/ 1 h 16"/>
                <a:gd name="T10" fmla="*/ 2 w 15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6"/>
                <a:gd name="T20" fmla="*/ 15 w 1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6">
                  <a:moveTo>
                    <a:pt x="15" y="16"/>
                  </a:moveTo>
                  <a:lnTo>
                    <a:pt x="15" y="16"/>
                  </a:lnTo>
                  <a:lnTo>
                    <a:pt x="7" y="12"/>
                  </a:lnTo>
                  <a:lnTo>
                    <a:pt x="0" y="8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3" name="Freeform 1868"/>
            <p:cNvSpPr>
              <a:spLocks/>
            </p:cNvSpPr>
            <p:nvPr/>
          </p:nvSpPr>
          <p:spPr bwMode="auto">
            <a:xfrm>
              <a:off x="4131" y="1433"/>
              <a:ext cx="39" cy="8"/>
            </a:xfrm>
            <a:custGeom>
              <a:avLst/>
              <a:gdLst>
                <a:gd name="T0" fmla="*/ 0 w 39"/>
                <a:gd name="T1" fmla="*/ 7 h 8"/>
                <a:gd name="T2" fmla="*/ 2 w 39"/>
                <a:gd name="T3" fmla="*/ 4 h 8"/>
                <a:gd name="T4" fmla="*/ 10 w 39"/>
                <a:gd name="T5" fmla="*/ 1 h 8"/>
                <a:gd name="T6" fmla="*/ 12 w 39"/>
                <a:gd name="T7" fmla="*/ 1 h 8"/>
                <a:gd name="T8" fmla="*/ 21 w 39"/>
                <a:gd name="T9" fmla="*/ 0 h 8"/>
                <a:gd name="T10" fmla="*/ 27 w 39"/>
                <a:gd name="T11" fmla="*/ 3 h 8"/>
                <a:gd name="T12" fmla="*/ 33 w 39"/>
                <a:gd name="T13" fmla="*/ 5 h 8"/>
                <a:gd name="T14" fmla="*/ 33 w 39"/>
                <a:gd name="T15" fmla="*/ 8 h 8"/>
                <a:gd name="T16" fmla="*/ 33 w 39"/>
                <a:gd name="T17" fmla="*/ 8 h 8"/>
                <a:gd name="T18" fmla="*/ 39 w 39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"/>
                <a:gd name="T32" fmla="*/ 39 w 3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">
                  <a:moveTo>
                    <a:pt x="0" y="7"/>
                  </a:moveTo>
                  <a:lnTo>
                    <a:pt x="2" y="4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9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4" name="Freeform 1869"/>
            <p:cNvSpPr>
              <a:spLocks/>
            </p:cNvSpPr>
            <p:nvPr/>
          </p:nvSpPr>
          <p:spPr bwMode="auto">
            <a:xfrm>
              <a:off x="4128" y="1440"/>
              <a:ext cx="11" cy="6"/>
            </a:xfrm>
            <a:custGeom>
              <a:avLst/>
              <a:gdLst>
                <a:gd name="T0" fmla="*/ 11 w 11"/>
                <a:gd name="T1" fmla="*/ 5 h 6"/>
                <a:gd name="T2" fmla="*/ 4 w 11"/>
                <a:gd name="T3" fmla="*/ 6 h 6"/>
                <a:gd name="T4" fmla="*/ 0 w 11"/>
                <a:gd name="T5" fmla="*/ 2 h 6"/>
                <a:gd name="T6" fmla="*/ 3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11" y="5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5" name="Freeform 1870"/>
            <p:cNvSpPr>
              <a:spLocks/>
            </p:cNvSpPr>
            <p:nvPr/>
          </p:nvSpPr>
          <p:spPr bwMode="auto">
            <a:xfrm>
              <a:off x="4139" y="1442"/>
              <a:ext cx="18" cy="6"/>
            </a:xfrm>
            <a:custGeom>
              <a:avLst/>
              <a:gdLst>
                <a:gd name="T0" fmla="*/ 8 w 18"/>
                <a:gd name="T1" fmla="*/ 6 h 6"/>
                <a:gd name="T2" fmla="*/ 12 w 18"/>
                <a:gd name="T3" fmla="*/ 6 h 6"/>
                <a:gd name="T4" fmla="*/ 14 w 18"/>
                <a:gd name="T5" fmla="*/ 6 h 6"/>
                <a:gd name="T6" fmla="*/ 17 w 18"/>
                <a:gd name="T7" fmla="*/ 6 h 6"/>
                <a:gd name="T8" fmla="*/ 18 w 18"/>
                <a:gd name="T9" fmla="*/ 3 h 6"/>
                <a:gd name="T10" fmla="*/ 18 w 18"/>
                <a:gd name="T11" fmla="*/ 0 h 6"/>
                <a:gd name="T12" fmla="*/ 18 w 18"/>
                <a:gd name="T13" fmla="*/ 0 h 6"/>
                <a:gd name="T14" fmla="*/ 1 w 18"/>
                <a:gd name="T15" fmla="*/ 2 h 6"/>
                <a:gd name="T16" fmla="*/ 0 w 18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6"/>
                <a:gd name="T29" fmla="*/ 18 w 1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6">
                  <a:moveTo>
                    <a:pt x="8" y="6"/>
                  </a:moveTo>
                  <a:lnTo>
                    <a:pt x="12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6" name="Freeform 1871"/>
            <p:cNvSpPr>
              <a:spLocks/>
            </p:cNvSpPr>
            <p:nvPr/>
          </p:nvSpPr>
          <p:spPr bwMode="auto">
            <a:xfrm>
              <a:off x="4283" y="1440"/>
              <a:ext cx="8" cy="8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6 h 8"/>
                <a:gd name="T4" fmla="*/ 5 w 8"/>
                <a:gd name="T5" fmla="*/ 4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6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7" name="Freeform 1872"/>
            <p:cNvSpPr>
              <a:spLocks/>
            </p:cNvSpPr>
            <p:nvPr/>
          </p:nvSpPr>
          <p:spPr bwMode="auto">
            <a:xfrm>
              <a:off x="4137" y="1448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2 w 10"/>
                <a:gd name="T3" fmla="*/ 1 h 2"/>
                <a:gd name="T4" fmla="*/ 10 w 10"/>
                <a:gd name="T5" fmla="*/ 0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2"/>
                  </a:moveTo>
                  <a:lnTo>
                    <a:pt x="2" y="1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8" name="Freeform 1873"/>
            <p:cNvSpPr>
              <a:spLocks/>
            </p:cNvSpPr>
            <p:nvPr/>
          </p:nvSpPr>
          <p:spPr bwMode="auto">
            <a:xfrm>
              <a:off x="3923" y="1376"/>
              <a:ext cx="38" cy="77"/>
            </a:xfrm>
            <a:custGeom>
              <a:avLst/>
              <a:gdLst>
                <a:gd name="T0" fmla="*/ 5 w 38"/>
                <a:gd name="T1" fmla="*/ 77 h 77"/>
                <a:gd name="T2" fmla="*/ 10 w 38"/>
                <a:gd name="T3" fmla="*/ 68 h 77"/>
                <a:gd name="T4" fmla="*/ 11 w 38"/>
                <a:gd name="T5" fmla="*/ 64 h 77"/>
                <a:gd name="T6" fmla="*/ 17 w 38"/>
                <a:gd name="T7" fmla="*/ 62 h 77"/>
                <a:gd name="T8" fmla="*/ 22 w 38"/>
                <a:gd name="T9" fmla="*/ 62 h 77"/>
                <a:gd name="T10" fmla="*/ 25 w 38"/>
                <a:gd name="T11" fmla="*/ 57 h 77"/>
                <a:gd name="T12" fmla="*/ 31 w 38"/>
                <a:gd name="T13" fmla="*/ 47 h 77"/>
                <a:gd name="T14" fmla="*/ 28 w 38"/>
                <a:gd name="T15" fmla="*/ 45 h 77"/>
                <a:gd name="T16" fmla="*/ 22 w 38"/>
                <a:gd name="T17" fmla="*/ 40 h 77"/>
                <a:gd name="T18" fmla="*/ 31 w 38"/>
                <a:gd name="T19" fmla="*/ 43 h 77"/>
                <a:gd name="T20" fmla="*/ 35 w 38"/>
                <a:gd name="T21" fmla="*/ 43 h 77"/>
                <a:gd name="T22" fmla="*/ 38 w 38"/>
                <a:gd name="T23" fmla="*/ 38 h 77"/>
                <a:gd name="T24" fmla="*/ 38 w 38"/>
                <a:gd name="T25" fmla="*/ 36 h 77"/>
                <a:gd name="T26" fmla="*/ 35 w 38"/>
                <a:gd name="T27" fmla="*/ 30 h 77"/>
                <a:gd name="T28" fmla="*/ 34 w 38"/>
                <a:gd name="T29" fmla="*/ 24 h 77"/>
                <a:gd name="T30" fmla="*/ 28 w 38"/>
                <a:gd name="T31" fmla="*/ 21 h 77"/>
                <a:gd name="T32" fmla="*/ 34 w 38"/>
                <a:gd name="T33" fmla="*/ 17 h 77"/>
                <a:gd name="T34" fmla="*/ 35 w 38"/>
                <a:gd name="T35" fmla="*/ 7 h 77"/>
                <a:gd name="T36" fmla="*/ 30 w 38"/>
                <a:gd name="T37" fmla="*/ 0 h 77"/>
                <a:gd name="T38" fmla="*/ 21 w 38"/>
                <a:gd name="T39" fmla="*/ 18 h 77"/>
                <a:gd name="T40" fmla="*/ 8 w 38"/>
                <a:gd name="T41" fmla="*/ 41 h 77"/>
                <a:gd name="T42" fmla="*/ 9 w 38"/>
                <a:gd name="T43" fmla="*/ 49 h 77"/>
                <a:gd name="T44" fmla="*/ 0 w 38"/>
                <a:gd name="T45" fmla="*/ 70 h 77"/>
                <a:gd name="T46" fmla="*/ 5 w 38"/>
                <a:gd name="T47" fmla="*/ 77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77"/>
                <a:gd name="T74" fmla="*/ 38 w 38"/>
                <a:gd name="T75" fmla="*/ 77 h 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77">
                  <a:moveTo>
                    <a:pt x="5" y="77"/>
                  </a:moveTo>
                  <a:lnTo>
                    <a:pt x="10" y="68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22" y="62"/>
                  </a:lnTo>
                  <a:lnTo>
                    <a:pt x="25" y="57"/>
                  </a:lnTo>
                  <a:lnTo>
                    <a:pt x="31" y="47"/>
                  </a:lnTo>
                  <a:lnTo>
                    <a:pt x="28" y="45"/>
                  </a:lnTo>
                  <a:lnTo>
                    <a:pt x="22" y="40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5" y="30"/>
                  </a:lnTo>
                  <a:lnTo>
                    <a:pt x="34" y="24"/>
                  </a:lnTo>
                  <a:lnTo>
                    <a:pt x="28" y="21"/>
                  </a:lnTo>
                  <a:lnTo>
                    <a:pt x="34" y="17"/>
                  </a:lnTo>
                  <a:lnTo>
                    <a:pt x="35" y="7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8" y="41"/>
                  </a:lnTo>
                  <a:lnTo>
                    <a:pt x="9" y="49"/>
                  </a:lnTo>
                  <a:lnTo>
                    <a:pt x="0" y="70"/>
                  </a:lnTo>
                  <a:lnTo>
                    <a:pt x="5" y="7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79" name="Freeform 1874"/>
            <p:cNvSpPr>
              <a:spLocks/>
            </p:cNvSpPr>
            <p:nvPr/>
          </p:nvSpPr>
          <p:spPr bwMode="auto">
            <a:xfrm>
              <a:off x="4291" y="1448"/>
              <a:ext cx="2" cy="7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5 h 7"/>
                <a:gd name="T4" fmla="*/ 0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2" y="7"/>
                  </a:move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0" name="Freeform 1875"/>
            <p:cNvSpPr>
              <a:spLocks/>
            </p:cNvSpPr>
            <p:nvPr/>
          </p:nvSpPr>
          <p:spPr bwMode="auto">
            <a:xfrm>
              <a:off x="4266" y="1434"/>
              <a:ext cx="27" cy="23"/>
            </a:xfrm>
            <a:custGeom>
              <a:avLst/>
              <a:gdLst>
                <a:gd name="T0" fmla="*/ 0 w 27"/>
                <a:gd name="T1" fmla="*/ 0 h 23"/>
                <a:gd name="T2" fmla="*/ 1 w 27"/>
                <a:gd name="T3" fmla="*/ 2 h 23"/>
                <a:gd name="T4" fmla="*/ 5 w 27"/>
                <a:gd name="T5" fmla="*/ 4 h 23"/>
                <a:gd name="T6" fmla="*/ 12 w 27"/>
                <a:gd name="T7" fmla="*/ 11 h 23"/>
                <a:gd name="T8" fmla="*/ 18 w 27"/>
                <a:gd name="T9" fmla="*/ 17 h 23"/>
                <a:gd name="T10" fmla="*/ 23 w 27"/>
                <a:gd name="T11" fmla="*/ 23 h 23"/>
                <a:gd name="T12" fmla="*/ 27 w 27"/>
                <a:gd name="T13" fmla="*/ 23 h 23"/>
                <a:gd name="T14" fmla="*/ 27 w 27"/>
                <a:gd name="T15" fmla="*/ 2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23"/>
                <a:gd name="T26" fmla="*/ 27 w 2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23">
                  <a:moveTo>
                    <a:pt x="0" y="0"/>
                  </a:moveTo>
                  <a:lnTo>
                    <a:pt x="1" y="2"/>
                  </a:lnTo>
                  <a:lnTo>
                    <a:pt x="5" y="4"/>
                  </a:lnTo>
                  <a:lnTo>
                    <a:pt x="12" y="11"/>
                  </a:lnTo>
                  <a:lnTo>
                    <a:pt x="18" y="17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7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1" name="Freeform 1876"/>
            <p:cNvSpPr>
              <a:spLocks/>
            </p:cNvSpPr>
            <p:nvPr/>
          </p:nvSpPr>
          <p:spPr bwMode="auto">
            <a:xfrm>
              <a:off x="4178" y="1445"/>
              <a:ext cx="3" cy="17"/>
            </a:xfrm>
            <a:custGeom>
              <a:avLst/>
              <a:gdLst>
                <a:gd name="T0" fmla="*/ 3 w 3"/>
                <a:gd name="T1" fmla="*/ 0 h 17"/>
                <a:gd name="T2" fmla="*/ 1 w 3"/>
                <a:gd name="T3" fmla="*/ 3 h 17"/>
                <a:gd name="T4" fmla="*/ 1 w 3"/>
                <a:gd name="T5" fmla="*/ 6 h 17"/>
                <a:gd name="T6" fmla="*/ 1 w 3"/>
                <a:gd name="T7" fmla="*/ 12 h 17"/>
                <a:gd name="T8" fmla="*/ 1 w 3"/>
                <a:gd name="T9" fmla="*/ 14 h 17"/>
                <a:gd name="T10" fmla="*/ 0 w 3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7"/>
                <a:gd name="T20" fmla="*/ 3 w 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7">
                  <a:moveTo>
                    <a:pt x="3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2" name="Freeform 1877"/>
            <p:cNvSpPr>
              <a:spLocks/>
            </p:cNvSpPr>
            <p:nvPr/>
          </p:nvSpPr>
          <p:spPr bwMode="auto">
            <a:xfrm>
              <a:off x="4181" y="1444"/>
              <a:ext cx="10" cy="18"/>
            </a:xfrm>
            <a:custGeom>
              <a:avLst/>
              <a:gdLst>
                <a:gd name="T0" fmla="*/ 10 w 10"/>
                <a:gd name="T1" fmla="*/ 18 h 18"/>
                <a:gd name="T2" fmla="*/ 6 w 10"/>
                <a:gd name="T3" fmla="*/ 15 h 18"/>
                <a:gd name="T4" fmla="*/ 6 w 10"/>
                <a:gd name="T5" fmla="*/ 11 h 18"/>
                <a:gd name="T6" fmla="*/ 6 w 10"/>
                <a:gd name="T7" fmla="*/ 5 h 18"/>
                <a:gd name="T8" fmla="*/ 6 w 10"/>
                <a:gd name="T9" fmla="*/ 4 h 18"/>
                <a:gd name="T10" fmla="*/ 4 w 10"/>
                <a:gd name="T11" fmla="*/ 0 h 18"/>
                <a:gd name="T12" fmla="*/ 4 w 10"/>
                <a:gd name="T13" fmla="*/ 1 h 18"/>
                <a:gd name="T14" fmla="*/ 0 w 10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10" y="18"/>
                  </a:moveTo>
                  <a:lnTo>
                    <a:pt x="6" y="1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3" name="Line 1878"/>
            <p:cNvSpPr>
              <a:spLocks noChangeShapeType="1"/>
            </p:cNvSpPr>
            <p:nvPr/>
          </p:nvSpPr>
          <p:spPr bwMode="auto">
            <a:xfrm flipH="1">
              <a:off x="4140" y="1466"/>
              <a:ext cx="7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4" name="Freeform 1879"/>
            <p:cNvSpPr>
              <a:spLocks/>
            </p:cNvSpPr>
            <p:nvPr/>
          </p:nvSpPr>
          <p:spPr bwMode="auto">
            <a:xfrm>
              <a:off x="4119" y="1450"/>
              <a:ext cx="21" cy="19"/>
            </a:xfrm>
            <a:custGeom>
              <a:avLst/>
              <a:gdLst>
                <a:gd name="T0" fmla="*/ 21 w 21"/>
                <a:gd name="T1" fmla="*/ 17 h 19"/>
                <a:gd name="T2" fmla="*/ 18 w 21"/>
                <a:gd name="T3" fmla="*/ 17 h 19"/>
                <a:gd name="T4" fmla="*/ 5 w 21"/>
                <a:gd name="T5" fmla="*/ 19 h 19"/>
                <a:gd name="T6" fmla="*/ 8 w 21"/>
                <a:gd name="T7" fmla="*/ 15 h 19"/>
                <a:gd name="T8" fmla="*/ 0 w 21"/>
                <a:gd name="T9" fmla="*/ 13 h 19"/>
                <a:gd name="T10" fmla="*/ 1 w 21"/>
                <a:gd name="T11" fmla="*/ 5 h 19"/>
                <a:gd name="T12" fmla="*/ 7 w 21"/>
                <a:gd name="T13" fmla="*/ 0 h 19"/>
                <a:gd name="T14" fmla="*/ 12 w 21"/>
                <a:gd name="T15" fmla="*/ 4 h 19"/>
                <a:gd name="T16" fmla="*/ 18 w 2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21" y="17"/>
                  </a:moveTo>
                  <a:lnTo>
                    <a:pt x="18" y="17"/>
                  </a:lnTo>
                  <a:lnTo>
                    <a:pt x="5" y="19"/>
                  </a:lnTo>
                  <a:lnTo>
                    <a:pt x="8" y="15"/>
                  </a:lnTo>
                  <a:lnTo>
                    <a:pt x="0" y="13"/>
                  </a:lnTo>
                  <a:lnTo>
                    <a:pt x="1" y="5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5" name="Freeform 1880"/>
            <p:cNvSpPr>
              <a:spLocks/>
            </p:cNvSpPr>
            <p:nvPr/>
          </p:nvSpPr>
          <p:spPr bwMode="auto">
            <a:xfrm>
              <a:off x="4191" y="1462"/>
              <a:ext cx="22" cy="12"/>
            </a:xfrm>
            <a:custGeom>
              <a:avLst/>
              <a:gdLst>
                <a:gd name="T0" fmla="*/ 22 w 22"/>
                <a:gd name="T1" fmla="*/ 12 h 12"/>
                <a:gd name="T2" fmla="*/ 22 w 22"/>
                <a:gd name="T3" fmla="*/ 10 h 12"/>
                <a:gd name="T4" fmla="*/ 13 w 22"/>
                <a:gd name="T5" fmla="*/ 8 h 12"/>
                <a:gd name="T6" fmla="*/ 0 w 2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2"/>
                <a:gd name="T14" fmla="*/ 22 w 2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2">
                  <a:moveTo>
                    <a:pt x="22" y="12"/>
                  </a:moveTo>
                  <a:lnTo>
                    <a:pt x="22" y="10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6" name="Freeform 1881"/>
            <p:cNvSpPr>
              <a:spLocks/>
            </p:cNvSpPr>
            <p:nvPr/>
          </p:nvSpPr>
          <p:spPr bwMode="auto">
            <a:xfrm>
              <a:off x="4183" y="1472"/>
              <a:ext cx="22" cy="7"/>
            </a:xfrm>
            <a:custGeom>
              <a:avLst/>
              <a:gdLst>
                <a:gd name="T0" fmla="*/ 5 w 22"/>
                <a:gd name="T1" fmla="*/ 7 h 7"/>
                <a:gd name="T2" fmla="*/ 0 w 22"/>
                <a:gd name="T3" fmla="*/ 2 h 7"/>
                <a:gd name="T4" fmla="*/ 8 w 22"/>
                <a:gd name="T5" fmla="*/ 0 h 7"/>
                <a:gd name="T6" fmla="*/ 20 w 22"/>
                <a:gd name="T7" fmla="*/ 2 h 7"/>
                <a:gd name="T8" fmla="*/ 21 w 22"/>
                <a:gd name="T9" fmla="*/ 3 h 7"/>
                <a:gd name="T10" fmla="*/ 22 w 22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"/>
                <a:gd name="T20" fmla="*/ 22 w 2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">
                  <a:moveTo>
                    <a:pt x="5" y="7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7" name="Freeform 1882"/>
            <p:cNvSpPr>
              <a:spLocks/>
            </p:cNvSpPr>
            <p:nvPr/>
          </p:nvSpPr>
          <p:spPr bwMode="auto">
            <a:xfrm>
              <a:off x="4205" y="1475"/>
              <a:ext cx="18" cy="16"/>
            </a:xfrm>
            <a:custGeom>
              <a:avLst/>
              <a:gdLst>
                <a:gd name="T0" fmla="*/ 0 w 18"/>
                <a:gd name="T1" fmla="*/ 0 h 16"/>
                <a:gd name="T2" fmla="*/ 6 w 18"/>
                <a:gd name="T3" fmla="*/ 5 h 16"/>
                <a:gd name="T4" fmla="*/ 14 w 18"/>
                <a:gd name="T5" fmla="*/ 7 h 16"/>
                <a:gd name="T6" fmla="*/ 18 w 18"/>
                <a:gd name="T7" fmla="*/ 16 h 16"/>
                <a:gd name="T8" fmla="*/ 18 w 18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6"/>
                <a:gd name="T17" fmla="*/ 18 w 1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6">
                  <a:moveTo>
                    <a:pt x="0" y="0"/>
                  </a:moveTo>
                  <a:lnTo>
                    <a:pt x="6" y="5"/>
                  </a:lnTo>
                  <a:lnTo>
                    <a:pt x="14" y="7"/>
                  </a:lnTo>
                  <a:lnTo>
                    <a:pt x="18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8" name="Freeform 1883"/>
            <p:cNvSpPr>
              <a:spLocks/>
            </p:cNvSpPr>
            <p:nvPr/>
          </p:nvSpPr>
          <p:spPr bwMode="auto">
            <a:xfrm>
              <a:off x="4213" y="1474"/>
              <a:ext cx="16" cy="18"/>
            </a:xfrm>
            <a:custGeom>
              <a:avLst/>
              <a:gdLst>
                <a:gd name="T0" fmla="*/ 10 w 16"/>
                <a:gd name="T1" fmla="*/ 17 h 18"/>
                <a:gd name="T2" fmla="*/ 16 w 16"/>
                <a:gd name="T3" fmla="*/ 18 h 18"/>
                <a:gd name="T4" fmla="*/ 16 w 16"/>
                <a:gd name="T5" fmla="*/ 18 h 18"/>
                <a:gd name="T6" fmla="*/ 15 w 16"/>
                <a:gd name="T7" fmla="*/ 13 h 18"/>
                <a:gd name="T8" fmla="*/ 15 w 16"/>
                <a:gd name="T9" fmla="*/ 12 h 18"/>
                <a:gd name="T10" fmla="*/ 8 w 16"/>
                <a:gd name="T11" fmla="*/ 5 h 18"/>
                <a:gd name="T12" fmla="*/ 0 w 16"/>
                <a:gd name="T13" fmla="*/ 0 h 18"/>
                <a:gd name="T14" fmla="*/ 0 w 1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8"/>
                <a:gd name="T26" fmla="*/ 16 w 1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8">
                  <a:moveTo>
                    <a:pt x="10" y="17"/>
                  </a:moveTo>
                  <a:lnTo>
                    <a:pt x="16" y="18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89" name="Freeform 1884"/>
            <p:cNvSpPr>
              <a:spLocks/>
            </p:cNvSpPr>
            <p:nvPr/>
          </p:nvSpPr>
          <p:spPr bwMode="auto">
            <a:xfrm>
              <a:off x="4188" y="1479"/>
              <a:ext cx="21" cy="14"/>
            </a:xfrm>
            <a:custGeom>
              <a:avLst/>
              <a:gdLst>
                <a:gd name="T0" fmla="*/ 7 w 21"/>
                <a:gd name="T1" fmla="*/ 10 h 14"/>
                <a:gd name="T2" fmla="*/ 10 w 21"/>
                <a:gd name="T3" fmla="*/ 9 h 14"/>
                <a:gd name="T4" fmla="*/ 17 w 21"/>
                <a:gd name="T5" fmla="*/ 14 h 14"/>
                <a:gd name="T6" fmla="*/ 21 w 21"/>
                <a:gd name="T7" fmla="*/ 12 h 14"/>
                <a:gd name="T8" fmla="*/ 12 w 21"/>
                <a:gd name="T9" fmla="*/ 7 h 14"/>
                <a:gd name="T10" fmla="*/ 4 w 21"/>
                <a:gd name="T11" fmla="*/ 3 h 14"/>
                <a:gd name="T12" fmla="*/ 0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"/>
                <a:gd name="T23" fmla="*/ 21 w 21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">
                  <a:moveTo>
                    <a:pt x="7" y="10"/>
                  </a:moveTo>
                  <a:lnTo>
                    <a:pt x="10" y="9"/>
                  </a:lnTo>
                  <a:lnTo>
                    <a:pt x="17" y="14"/>
                  </a:lnTo>
                  <a:lnTo>
                    <a:pt x="21" y="12"/>
                  </a:lnTo>
                  <a:lnTo>
                    <a:pt x="12" y="7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0" name="Freeform 1885"/>
            <p:cNvSpPr>
              <a:spLocks/>
            </p:cNvSpPr>
            <p:nvPr/>
          </p:nvSpPr>
          <p:spPr bwMode="auto">
            <a:xfrm>
              <a:off x="4140" y="1462"/>
              <a:ext cx="38" cy="33"/>
            </a:xfrm>
            <a:custGeom>
              <a:avLst/>
              <a:gdLst>
                <a:gd name="T0" fmla="*/ 38 w 38"/>
                <a:gd name="T1" fmla="*/ 0 h 33"/>
                <a:gd name="T2" fmla="*/ 35 w 38"/>
                <a:gd name="T3" fmla="*/ 4 h 33"/>
                <a:gd name="T4" fmla="*/ 26 w 38"/>
                <a:gd name="T5" fmla="*/ 12 h 33"/>
                <a:gd name="T6" fmla="*/ 21 w 38"/>
                <a:gd name="T7" fmla="*/ 18 h 33"/>
                <a:gd name="T8" fmla="*/ 20 w 38"/>
                <a:gd name="T9" fmla="*/ 20 h 33"/>
                <a:gd name="T10" fmla="*/ 12 w 38"/>
                <a:gd name="T11" fmla="*/ 25 h 33"/>
                <a:gd name="T12" fmla="*/ 8 w 38"/>
                <a:gd name="T13" fmla="*/ 30 h 33"/>
                <a:gd name="T14" fmla="*/ 0 w 38"/>
                <a:gd name="T15" fmla="*/ 33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3"/>
                <a:gd name="T26" fmla="*/ 38 w 3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3">
                  <a:moveTo>
                    <a:pt x="38" y="0"/>
                  </a:moveTo>
                  <a:lnTo>
                    <a:pt x="35" y="4"/>
                  </a:lnTo>
                  <a:lnTo>
                    <a:pt x="26" y="12"/>
                  </a:lnTo>
                  <a:lnTo>
                    <a:pt x="21" y="18"/>
                  </a:lnTo>
                  <a:lnTo>
                    <a:pt x="20" y="20"/>
                  </a:lnTo>
                  <a:lnTo>
                    <a:pt x="12" y="25"/>
                  </a:lnTo>
                  <a:lnTo>
                    <a:pt x="8" y="30"/>
                  </a:lnTo>
                  <a:lnTo>
                    <a:pt x="0" y="3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1" name="Freeform 1886"/>
            <p:cNvSpPr>
              <a:spLocks/>
            </p:cNvSpPr>
            <p:nvPr/>
          </p:nvSpPr>
          <p:spPr bwMode="auto">
            <a:xfrm>
              <a:off x="4168" y="1483"/>
              <a:ext cx="27" cy="13"/>
            </a:xfrm>
            <a:custGeom>
              <a:avLst/>
              <a:gdLst>
                <a:gd name="T0" fmla="*/ 0 w 27"/>
                <a:gd name="T1" fmla="*/ 13 h 13"/>
                <a:gd name="T2" fmla="*/ 7 w 27"/>
                <a:gd name="T3" fmla="*/ 10 h 13"/>
                <a:gd name="T4" fmla="*/ 6 w 27"/>
                <a:gd name="T5" fmla="*/ 8 h 13"/>
                <a:gd name="T6" fmla="*/ 3 w 27"/>
                <a:gd name="T7" fmla="*/ 8 h 13"/>
                <a:gd name="T8" fmla="*/ 1 w 27"/>
                <a:gd name="T9" fmla="*/ 8 h 13"/>
                <a:gd name="T10" fmla="*/ 2 w 27"/>
                <a:gd name="T11" fmla="*/ 6 h 13"/>
                <a:gd name="T12" fmla="*/ 3 w 27"/>
                <a:gd name="T13" fmla="*/ 0 h 13"/>
                <a:gd name="T14" fmla="*/ 11 w 27"/>
                <a:gd name="T15" fmla="*/ 1 h 13"/>
                <a:gd name="T16" fmla="*/ 22 w 27"/>
                <a:gd name="T17" fmla="*/ 8 h 13"/>
                <a:gd name="T18" fmla="*/ 27 w 27"/>
                <a:gd name="T19" fmla="*/ 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3"/>
                <a:gd name="T32" fmla="*/ 27 w 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3">
                  <a:moveTo>
                    <a:pt x="0" y="13"/>
                  </a:moveTo>
                  <a:lnTo>
                    <a:pt x="7" y="10"/>
                  </a:lnTo>
                  <a:lnTo>
                    <a:pt x="6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2" y="8"/>
                  </a:lnTo>
                  <a:lnTo>
                    <a:pt x="27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2" name="Line 1887"/>
            <p:cNvSpPr>
              <a:spLocks noChangeShapeType="1"/>
            </p:cNvSpPr>
            <p:nvPr/>
          </p:nvSpPr>
          <p:spPr bwMode="auto">
            <a:xfrm flipH="1">
              <a:off x="4135" y="1495"/>
              <a:ext cx="5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3" name="Freeform 1888"/>
            <p:cNvSpPr>
              <a:spLocks/>
            </p:cNvSpPr>
            <p:nvPr/>
          </p:nvSpPr>
          <p:spPr bwMode="auto">
            <a:xfrm>
              <a:off x="4119" y="1466"/>
              <a:ext cx="37" cy="34"/>
            </a:xfrm>
            <a:custGeom>
              <a:avLst/>
              <a:gdLst>
                <a:gd name="T0" fmla="*/ 16 w 37"/>
                <a:gd name="T1" fmla="*/ 31 h 34"/>
                <a:gd name="T2" fmla="*/ 5 w 37"/>
                <a:gd name="T3" fmla="*/ 34 h 34"/>
                <a:gd name="T4" fmla="*/ 0 w 37"/>
                <a:gd name="T5" fmla="*/ 31 h 34"/>
                <a:gd name="T6" fmla="*/ 1 w 37"/>
                <a:gd name="T7" fmla="*/ 26 h 34"/>
                <a:gd name="T8" fmla="*/ 7 w 37"/>
                <a:gd name="T9" fmla="*/ 20 h 34"/>
                <a:gd name="T10" fmla="*/ 8 w 37"/>
                <a:gd name="T11" fmla="*/ 14 h 34"/>
                <a:gd name="T12" fmla="*/ 14 w 37"/>
                <a:gd name="T13" fmla="*/ 12 h 34"/>
                <a:gd name="T14" fmla="*/ 24 w 37"/>
                <a:gd name="T15" fmla="*/ 10 h 34"/>
                <a:gd name="T16" fmla="*/ 25 w 37"/>
                <a:gd name="T17" fmla="*/ 10 h 34"/>
                <a:gd name="T18" fmla="*/ 30 w 37"/>
                <a:gd name="T19" fmla="*/ 10 h 34"/>
                <a:gd name="T20" fmla="*/ 34 w 37"/>
                <a:gd name="T21" fmla="*/ 9 h 34"/>
                <a:gd name="T22" fmla="*/ 37 w 37"/>
                <a:gd name="T23" fmla="*/ 5 h 34"/>
                <a:gd name="T24" fmla="*/ 29 w 37"/>
                <a:gd name="T25" fmla="*/ 4 h 34"/>
                <a:gd name="T26" fmla="*/ 29 w 37"/>
                <a:gd name="T27" fmla="*/ 3 h 34"/>
                <a:gd name="T28" fmla="*/ 28 w 37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34"/>
                <a:gd name="T47" fmla="*/ 37 w 37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34">
                  <a:moveTo>
                    <a:pt x="16" y="31"/>
                  </a:moveTo>
                  <a:lnTo>
                    <a:pt x="5" y="34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8" y="14"/>
                  </a:lnTo>
                  <a:lnTo>
                    <a:pt x="14" y="12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4" y="9"/>
                  </a:lnTo>
                  <a:lnTo>
                    <a:pt x="37" y="5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4" name="Freeform 1889"/>
            <p:cNvSpPr>
              <a:spLocks/>
            </p:cNvSpPr>
            <p:nvPr/>
          </p:nvSpPr>
          <p:spPr bwMode="auto">
            <a:xfrm>
              <a:off x="3904" y="1484"/>
              <a:ext cx="8" cy="20"/>
            </a:xfrm>
            <a:custGeom>
              <a:avLst/>
              <a:gdLst>
                <a:gd name="T0" fmla="*/ 0 w 8"/>
                <a:gd name="T1" fmla="*/ 13 h 20"/>
                <a:gd name="T2" fmla="*/ 3 w 8"/>
                <a:gd name="T3" fmla="*/ 12 h 20"/>
                <a:gd name="T4" fmla="*/ 6 w 8"/>
                <a:gd name="T5" fmla="*/ 20 h 20"/>
                <a:gd name="T6" fmla="*/ 8 w 8"/>
                <a:gd name="T7" fmla="*/ 19 h 20"/>
                <a:gd name="T8" fmla="*/ 8 w 8"/>
                <a:gd name="T9" fmla="*/ 15 h 20"/>
                <a:gd name="T10" fmla="*/ 8 w 8"/>
                <a:gd name="T11" fmla="*/ 15 h 20"/>
                <a:gd name="T12" fmla="*/ 8 w 8"/>
                <a:gd name="T13" fmla="*/ 15 h 20"/>
                <a:gd name="T14" fmla="*/ 8 w 8"/>
                <a:gd name="T15" fmla="*/ 0 h 20"/>
                <a:gd name="T16" fmla="*/ 0 w 8"/>
                <a:gd name="T17" fmla="*/ 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0"/>
                <a:gd name="T29" fmla="*/ 8 w 8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0">
                  <a:moveTo>
                    <a:pt x="0" y="13"/>
                  </a:moveTo>
                  <a:lnTo>
                    <a:pt x="3" y="12"/>
                  </a:lnTo>
                  <a:lnTo>
                    <a:pt x="6" y="2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5" name="Freeform 1890"/>
            <p:cNvSpPr>
              <a:spLocks/>
            </p:cNvSpPr>
            <p:nvPr/>
          </p:nvSpPr>
          <p:spPr bwMode="auto">
            <a:xfrm>
              <a:off x="3894" y="1489"/>
              <a:ext cx="10" cy="15"/>
            </a:xfrm>
            <a:custGeom>
              <a:avLst/>
              <a:gdLst>
                <a:gd name="T0" fmla="*/ 10 w 10"/>
                <a:gd name="T1" fmla="*/ 0 h 15"/>
                <a:gd name="T2" fmla="*/ 1 w 10"/>
                <a:gd name="T3" fmla="*/ 6 h 15"/>
                <a:gd name="T4" fmla="*/ 1 w 10"/>
                <a:gd name="T5" fmla="*/ 15 h 15"/>
                <a:gd name="T6" fmla="*/ 0 w 10"/>
                <a:gd name="T7" fmla="*/ 15 h 15"/>
                <a:gd name="T8" fmla="*/ 6 w 10"/>
                <a:gd name="T9" fmla="*/ 14 h 15"/>
                <a:gd name="T10" fmla="*/ 9 w 10"/>
                <a:gd name="T11" fmla="*/ 8 h 15"/>
                <a:gd name="T12" fmla="*/ 10 w 10"/>
                <a:gd name="T13" fmla="*/ 8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5"/>
                <a:gd name="T23" fmla="*/ 10 w 1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5">
                  <a:moveTo>
                    <a:pt x="10" y="0"/>
                  </a:moveTo>
                  <a:lnTo>
                    <a:pt x="1" y="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9" y="8"/>
                  </a:lnTo>
                  <a:lnTo>
                    <a:pt x="1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6" name="Freeform 1891"/>
            <p:cNvSpPr>
              <a:spLocks/>
            </p:cNvSpPr>
            <p:nvPr/>
          </p:nvSpPr>
          <p:spPr bwMode="auto">
            <a:xfrm>
              <a:off x="4161" y="1496"/>
              <a:ext cx="29" cy="18"/>
            </a:xfrm>
            <a:custGeom>
              <a:avLst/>
              <a:gdLst>
                <a:gd name="T0" fmla="*/ 29 w 29"/>
                <a:gd name="T1" fmla="*/ 18 h 18"/>
                <a:gd name="T2" fmla="*/ 24 w 29"/>
                <a:gd name="T3" fmla="*/ 16 h 18"/>
                <a:gd name="T4" fmla="*/ 16 w 29"/>
                <a:gd name="T5" fmla="*/ 12 h 18"/>
                <a:gd name="T6" fmla="*/ 10 w 29"/>
                <a:gd name="T7" fmla="*/ 8 h 18"/>
                <a:gd name="T8" fmla="*/ 4 w 29"/>
                <a:gd name="T9" fmla="*/ 10 h 18"/>
                <a:gd name="T10" fmla="*/ 0 w 29"/>
                <a:gd name="T11" fmla="*/ 10 h 18"/>
                <a:gd name="T12" fmla="*/ 0 w 29"/>
                <a:gd name="T13" fmla="*/ 10 h 18"/>
                <a:gd name="T14" fmla="*/ 3 w 29"/>
                <a:gd name="T15" fmla="*/ 0 h 18"/>
                <a:gd name="T16" fmla="*/ 7 w 2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29" y="18"/>
                  </a:moveTo>
                  <a:lnTo>
                    <a:pt x="24" y="16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7" name="Freeform 1892"/>
            <p:cNvSpPr>
              <a:spLocks/>
            </p:cNvSpPr>
            <p:nvPr/>
          </p:nvSpPr>
          <p:spPr bwMode="auto">
            <a:xfrm>
              <a:off x="4190" y="151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8" name="Freeform 1893"/>
            <p:cNvSpPr>
              <a:spLocks/>
            </p:cNvSpPr>
            <p:nvPr/>
          </p:nvSpPr>
          <p:spPr bwMode="auto">
            <a:xfrm>
              <a:off x="4224" y="1516"/>
              <a:ext cx="8" cy="2"/>
            </a:xfrm>
            <a:custGeom>
              <a:avLst/>
              <a:gdLst>
                <a:gd name="T0" fmla="*/ 8 w 8"/>
                <a:gd name="T1" fmla="*/ 1 h 2"/>
                <a:gd name="T2" fmla="*/ 4 w 8"/>
                <a:gd name="T3" fmla="*/ 0 h 2"/>
                <a:gd name="T4" fmla="*/ 0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1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399" name="Freeform 1894"/>
            <p:cNvSpPr>
              <a:spLocks/>
            </p:cNvSpPr>
            <p:nvPr/>
          </p:nvSpPr>
          <p:spPr bwMode="auto">
            <a:xfrm>
              <a:off x="4228" y="1517"/>
              <a:ext cx="6" cy="5"/>
            </a:xfrm>
            <a:custGeom>
              <a:avLst/>
              <a:gdLst>
                <a:gd name="T0" fmla="*/ 0 w 6"/>
                <a:gd name="T1" fmla="*/ 5 h 5"/>
                <a:gd name="T2" fmla="*/ 4 w 6"/>
                <a:gd name="T3" fmla="*/ 4 h 5"/>
                <a:gd name="T4" fmla="*/ 6 w 6"/>
                <a:gd name="T5" fmla="*/ 0 h 5"/>
                <a:gd name="T6" fmla="*/ 4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0" name="Line 1895"/>
            <p:cNvSpPr>
              <a:spLocks noChangeShapeType="1"/>
            </p:cNvSpPr>
            <p:nvPr/>
          </p:nvSpPr>
          <p:spPr bwMode="auto">
            <a:xfrm flipH="1">
              <a:off x="4215" y="1518"/>
              <a:ext cx="9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1" name="Freeform 1896"/>
            <p:cNvSpPr>
              <a:spLocks/>
            </p:cNvSpPr>
            <p:nvPr/>
          </p:nvSpPr>
          <p:spPr bwMode="auto">
            <a:xfrm>
              <a:off x="4124" y="1517"/>
              <a:ext cx="34" cy="14"/>
            </a:xfrm>
            <a:custGeom>
              <a:avLst/>
              <a:gdLst>
                <a:gd name="T0" fmla="*/ 0 w 34"/>
                <a:gd name="T1" fmla="*/ 14 h 14"/>
                <a:gd name="T2" fmla="*/ 2 w 34"/>
                <a:gd name="T3" fmla="*/ 13 h 14"/>
                <a:gd name="T4" fmla="*/ 7 w 34"/>
                <a:gd name="T5" fmla="*/ 9 h 14"/>
                <a:gd name="T6" fmla="*/ 13 w 34"/>
                <a:gd name="T7" fmla="*/ 4 h 14"/>
                <a:gd name="T8" fmla="*/ 16 w 34"/>
                <a:gd name="T9" fmla="*/ 1 h 14"/>
                <a:gd name="T10" fmla="*/ 25 w 34"/>
                <a:gd name="T11" fmla="*/ 0 h 14"/>
                <a:gd name="T12" fmla="*/ 27 w 34"/>
                <a:gd name="T13" fmla="*/ 0 h 14"/>
                <a:gd name="T14" fmla="*/ 34 w 34"/>
                <a:gd name="T15" fmla="*/ 9 h 14"/>
                <a:gd name="T16" fmla="*/ 32 w 34"/>
                <a:gd name="T17" fmla="*/ 12 h 14"/>
                <a:gd name="T18" fmla="*/ 29 w 34"/>
                <a:gd name="T19" fmla="*/ 13 h 14"/>
                <a:gd name="T20" fmla="*/ 25 w 34"/>
                <a:gd name="T21" fmla="*/ 10 h 14"/>
                <a:gd name="T22" fmla="*/ 23 w 34"/>
                <a:gd name="T23" fmla="*/ 8 h 14"/>
                <a:gd name="T24" fmla="*/ 20 w 34"/>
                <a:gd name="T25" fmla="*/ 10 h 14"/>
                <a:gd name="T26" fmla="*/ 19 w 34"/>
                <a:gd name="T27" fmla="*/ 12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4"/>
                <a:gd name="T44" fmla="*/ 34 w 3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4">
                  <a:moveTo>
                    <a:pt x="0" y="14"/>
                  </a:moveTo>
                  <a:lnTo>
                    <a:pt x="2" y="13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9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2" name="Freeform 1897"/>
            <p:cNvSpPr>
              <a:spLocks/>
            </p:cNvSpPr>
            <p:nvPr/>
          </p:nvSpPr>
          <p:spPr bwMode="auto">
            <a:xfrm>
              <a:off x="3840" y="152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1 h 12"/>
                <a:gd name="T4" fmla="*/ 12 w 12"/>
                <a:gd name="T5" fmla="*/ 5 h 12"/>
                <a:gd name="T6" fmla="*/ 8 w 12"/>
                <a:gd name="T7" fmla="*/ 0 h 12"/>
                <a:gd name="T8" fmla="*/ 1 w 12"/>
                <a:gd name="T9" fmla="*/ 8 h 12"/>
                <a:gd name="T10" fmla="*/ 0 w 12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12"/>
                  </a:moveTo>
                  <a:lnTo>
                    <a:pt x="12" y="11"/>
                  </a:lnTo>
                  <a:lnTo>
                    <a:pt x="12" y="5"/>
                  </a:lnTo>
                  <a:lnTo>
                    <a:pt x="8" y="0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3" name="Freeform 1898"/>
            <p:cNvSpPr>
              <a:spLocks/>
            </p:cNvSpPr>
            <p:nvPr/>
          </p:nvSpPr>
          <p:spPr bwMode="auto">
            <a:xfrm>
              <a:off x="4165" y="1512"/>
              <a:ext cx="50" cy="25"/>
            </a:xfrm>
            <a:custGeom>
              <a:avLst/>
              <a:gdLst>
                <a:gd name="T0" fmla="*/ 50 w 50"/>
                <a:gd name="T1" fmla="*/ 10 h 25"/>
                <a:gd name="T2" fmla="*/ 46 w 50"/>
                <a:gd name="T3" fmla="*/ 11 h 25"/>
                <a:gd name="T4" fmla="*/ 37 w 50"/>
                <a:gd name="T5" fmla="*/ 18 h 25"/>
                <a:gd name="T6" fmla="*/ 30 w 50"/>
                <a:gd name="T7" fmla="*/ 25 h 25"/>
                <a:gd name="T8" fmla="*/ 22 w 50"/>
                <a:gd name="T9" fmla="*/ 19 h 25"/>
                <a:gd name="T10" fmla="*/ 12 w 50"/>
                <a:gd name="T11" fmla="*/ 18 h 25"/>
                <a:gd name="T12" fmla="*/ 0 w 50"/>
                <a:gd name="T13" fmla="*/ 15 h 25"/>
                <a:gd name="T14" fmla="*/ 1 w 50"/>
                <a:gd name="T15" fmla="*/ 6 h 25"/>
                <a:gd name="T16" fmla="*/ 4 w 50"/>
                <a:gd name="T17" fmla="*/ 0 h 25"/>
                <a:gd name="T18" fmla="*/ 13 w 50"/>
                <a:gd name="T19" fmla="*/ 1 h 25"/>
                <a:gd name="T20" fmla="*/ 20 w 50"/>
                <a:gd name="T21" fmla="*/ 6 h 25"/>
                <a:gd name="T22" fmla="*/ 25 w 50"/>
                <a:gd name="T23" fmla="*/ 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25"/>
                <a:gd name="T38" fmla="*/ 50 w 50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25">
                  <a:moveTo>
                    <a:pt x="50" y="10"/>
                  </a:moveTo>
                  <a:lnTo>
                    <a:pt x="46" y="11"/>
                  </a:lnTo>
                  <a:lnTo>
                    <a:pt x="37" y="18"/>
                  </a:lnTo>
                  <a:lnTo>
                    <a:pt x="30" y="25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15"/>
                  </a:lnTo>
                  <a:lnTo>
                    <a:pt x="1" y="6"/>
                  </a:lnTo>
                  <a:lnTo>
                    <a:pt x="4" y="0"/>
                  </a:lnTo>
                  <a:lnTo>
                    <a:pt x="13" y="1"/>
                  </a:lnTo>
                  <a:lnTo>
                    <a:pt x="20" y="6"/>
                  </a:lnTo>
                  <a:lnTo>
                    <a:pt x="25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4" name="Freeform 1899"/>
            <p:cNvSpPr>
              <a:spLocks/>
            </p:cNvSpPr>
            <p:nvPr/>
          </p:nvSpPr>
          <p:spPr bwMode="auto">
            <a:xfrm>
              <a:off x="4202" y="1522"/>
              <a:ext cx="26" cy="15"/>
            </a:xfrm>
            <a:custGeom>
              <a:avLst/>
              <a:gdLst>
                <a:gd name="T0" fmla="*/ 0 w 26"/>
                <a:gd name="T1" fmla="*/ 15 h 15"/>
                <a:gd name="T2" fmla="*/ 9 w 26"/>
                <a:gd name="T3" fmla="*/ 5 h 15"/>
                <a:gd name="T4" fmla="*/ 22 w 26"/>
                <a:gd name="T5" fmla="*/ 1 h 15"/>
                <a:gd name="T6" fmla="*/ 26 w 2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5"/>
                <a:gd name="T14" fmla="*/ 26 w 2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5">
                  <a:moveTo>
                    <a:pt x="0" y="15"/>
                  </a:moveTo>
                  <a:lnTo>
                    <a:pt x="9" y="5"/>
                  </a:lnTo>
                  <a:lnTo>
                    <a:pt x="22" y="1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5" name="Freeform 1900"/>
            <p:cNvSpPr>
              <a:spLocks/>
            </p:cNvSpPr>
            <p:nvPr/>
          </p:nvSpPr>
          <p:spPr bwMode="auto">
            <a:xfrm>
              <a:off x="4141" y="1529"/>
              <a:ext cx="8" cy="13"/>
            </a:xfrm>
            <a:custGeom>
              <a:avLst/>
              <a:gdLst>
                <a:gd name="T0" fmla="*/ 2 w 8"/>
                <a:gd name="T1" fmla="*/ 0 h 13"/>
                <a:gd name="T2" fmla="*/ 8 w 8"/>
                <a:gd name="T3" fmla="*/ 5 h 13"/>
                <a:gd name="T4" fmla="*/ 0 w 8"/>
                <a:gd name="T5" fmla="*/ 13 h 13"/>
                <a:gd name="T6" fmla="*/ 0 w 8"/>
                <a:gd name="T7" fmla="*/ 13 h 13"/>
                <a:gd name="T8" fmla="*/ 3 w 8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2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3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6" name="Freeform 1901"/>
            <p:cNvSpPr>
              <a:spLocks/>
            </p:cNvSpPr>
            <p:nvPr/>
          </p:nvSpPr>
          <p:spPr bwMode="auto">
            <a:xfrm>
              <a:off x="4144" y="1537"/>
              <a:ext cx="22" cy="9"/>
            </a:xfrm>
            <a:custGeom>
              <a:avLst/>
              <a:gdLst>
                <a:gd name="T0" fmla="*/ 0 w 22"/>
                <a:gd name="T1" fmla="*/ 5 h 9"/>
                <a:gd name="T2" fmla="*/ 3 w 22"/>
                <a:gd name="T3" fmla="*/ 6 h 9"/>
                <a:gd name="T4" fmla="*/ 12 w 22"/>
                <a:gd name="T5" fmla="*/ 0 h 9"/>
                <a:gd name="T6" fmla="*/ 14 w 22"/>
                <a:gd name="T7" fmla="*/ 1 h 9"/>
                <a:gd name="T8" fmla="*/ 22 w 22"/>
                <a:gd name="T9" fmla="*/ 4 h 9"/>
                <a:gd name="T10" fmla="*/ 14 w 22"/>
                <a:gd name="T11" fmla="*/ 7 h 9"/>
                <a:gd name="T12" fmla="*/ 14 w 22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9"/>
                <a:gd name="T23" fmla="*/ 22 w 2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9">
                  <a:moveTo>
                    <a:pt x="0" y="5"/>
                  </a:moveTo>
                  <a:lnTo>
                    <a:pt x="3" y="6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2" y="4"/>
                  </a:lnTo>
                  <a:lnTo>
                    <a:pt x="14" y="7"/>
                  </a:lnTo>
                  <a:lnTo>
                    <a:pt x="14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7" name="Freeform 1902"/>
            <p:cNvSpPr>
              <a:spLocks/>
            </p:cNvSpPr>
            <p:nvPr/>
          </p:nvSpPr>
          <p:spPr bwMode="auto">
            <a:xfrm>
              <a:off x="4109" y="1531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13 w 21"/>
                <a:gd name="T3" fmla="*/ 20 h 21"/>
                <a:gd name="T4" fmla="*/ 0 w 21"/>
                <a:gd name="T5" fmla="*/ 17 h 21"/>
                <a:gd name="T6" fmla="*/ 6 w 21"/>
                <a:gd name="T7" fmla="*/ 11 h 21"/>
                <a:gd name="T8" fmla="*/ 10 w 21"/>
                <a:gd name="T9" fmla="*/ 6 h 21"/>
                <a:gd name="T10" fmla="*/ 15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21" y="21"/>
                  </a:moveTo>
                  <a:lnTo>
                    <a:pt x="13" y="20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8" name="Freeform 1903"/>
            <p:cNvSpPr>
              <a:spLocks/>
            </p:cNvSpPr>
            <p:nvPr/>
          </p:nvSpPr>
          <p:spPr bwMode="auto">
            <a:xfrm>
              <a:off x="4208" y="1556"/>
              <a:ext cx="7" cy="4"/>
            </a:xfrm>
            <a:custGeom>
              <a:avLst/>
              <a:gdLst>
                <a:gd name="T0" fmla="*/ 7 w 7"/>
                <a:gd name="T1" fmla="*/ 3 h 4"/>
                <a:gd name="T2" fmla="*/ 4 w 7"/>
                <a:gd name="T3" fmla="*/ 0 h 4"/>
                <a:gd name="T4" fmla="*/ 0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7" y="3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09" name="Freeform 1904"/>
            <p:cNvSpPr>
              <a:spLocks/>
            </p:cNvSpPr>
            <p:nvPr/>
          </p:nvSpPr>
          <p:spPr bwMode="auto">
            <a:xfrm>
              <a:off x="4195" y="1537"/>
              <a:ext cx="13" cy="26"/>
            </a:xfrm>
            <a:custGeom>
              <a:avLst/>
              <a:gdLst>
                <a:gd name="T0" fmla="*/ 13 w 13"/>
                <a:gd name="T1" fmla="*/ 23 h 26"/>
                <a:gd name="T2" fmla="*/ 12 w 13"/>
                <a:gd name="T3" fmla="*/ 24 h 26"/>
                <a:gd name="T4" fmla="*/ 10 w 13"/>
                <a:gd name="T5" fmla="*/ 26 h 26"/>
                <a:gd name="T6" fmla="*/ 5 w 13"/>
                <a:gd name="T7" fmla="*/ 22 h 26"/>
                <a:gd name="T8" fmla="*/ 3 w 13"/>
                <a:gd name="T9" fmla="*/ 22 h 26"/>
                <a:gd name="T10" fmla="*/ 0 w 13"/>
                <a:gd name="T11" fmla="*/ 14 h 26"/>
                <a:gd name="T12" fmla="*/ 1 w 13"/>
                <a:gd name="T13" fmla="*/ 13 h 26"/>
                <a:gd name="T14" fmla="*/ 5 w 13"/>
                <a:gd name="T15" fmla="*/ 11 h 26"/>
                <a:gd name="T16" fmla="*/ 4 w 13"/>
                <a:gd name="T17" fmla="*/ 5 h 26"/>
                <a:gd name="T18" fmla="*/ 7 w 13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6"/>
                <a:gd name="T32" fmla="*/ 13 w 13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6">
                  <a:moveTo>
                    <a:pt x="13" y="23"/>
                  </a:moveTo>
                  <a:lnTo>
                    <a:pt x="12" y="24"/>
                  </a:lnTo>
                  <a:lnTo>
                    <a:pt x="10" y="26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4" y="5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0" name="Freeform 1905"/>
            <p:cNvSpPr>
              <a:spLocks/>
            </p:cNvSpPr>
            <p:nvPr/>
          </p:nvSpPr>
          <p:spPr bwMode="auto">
            <a:xfrm>
              <a:off x="4113" y="1558"/>
              <a:ext cx="13" cy="9"/>
            </a:xfrm>
            <a:custGeom>
              <a:avLst/>
              <a:gdLst>
                <a:gd name="T0" fmla="*/ 0 w 13"/>
                <a:gd name="T1" fmla="*/ 1 h 9"/>
                <a:gd name="T2" fmla="*/ 10 w 13"/>
                <a:gd name="T3" fmla="*/ 0 h 9"/>
                <a:gd name="T4" fmla="*/ 13 w 13"/>
                <a:gd name="T5" fmla="*/ 6 h 9"/>
                <a:gd name="T6" fmla="*/ 11 w 13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9"/>
                <a:gd name="T14" fmla="*/ 13 w 1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9">
                  <a:moveTo>
                    <a:pt x="0" y="1"/>
                  </a:moveTo>
                  <a:lnTo>
                    <a:pt x="10" y="0"/>
                  </a:lnTo>
                  <a:lnTo>
                    <a:pt x="13" y="6"/>
                  </a:lnTo>
                  <a:lnTo>
                    <a:pt x="11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1" name="Freeform 1906"/>
            <p:cNvSpPr>
              <a:spLocks/>
            </p:cNvSpPr>
            <p:nvPr/>
          </p:nvSpPr>
          <p:spPr bwMode="auto">
            <a:xfrm>
              <a:off x="4101" y="1559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0 w 12"/>
                <a:gd name="T3" fmla="*/ 6 h 10"/>
                <a:gd name="T4" fmla="*/ 6 w 12"/>
                <a:gd name="T5" fmla="*/ 0 h 10"/>
                <a:gd name="T6" fmla="*/ 12 w 1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4" y="1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2" name="Freeform 1907"/>
            <p:cNvSpPr>
              <a:spLocks/>
            </p:cNvSpPr>
            <p:nvPr/>
          </p:nvSpPr>
          <p:spPr bwMode="auto">
            <a:xfrm>
              <a:off x="4123" y="1552"/>
              <a:ext cx="28" cy="20"/>
            </a:xfrm>
            <a:custGeom>
              <a:avLst/>
              <a:gdLst>
                <a:gd name="T0" fmla="*/ 1 w 28"/>
                <a:gd name="T1" fmla="*/ 15 h 20"/>
                <a:gd name="T2" fmla="*/ 0 w 28"/>
                <a:gd name="T3" fmla="*/ 19 h 20"/>
                <a:gd name="T4" fmla="*/ 5 w 28"/>
                <a:gd name="T5" fmla="*/ 20 h 20"/>
                <a:gd name="T6" fmla="*/ 12 w 28"/>
                <a:gd name="T7" fmla="*/ 9 h 20"/>
                <a:gd name="T8" fmla="*/ 22 w 28"/>
                <a:gd name="T9" fmla="*/ 6 h 20"/>
                <a:gd name="T10" fmla="*/ 28 w 28"/>
                <a:gd name="T11" fmla="*/ 2 h 20"/>
                <a:gd name="T12" fmla="*/ 28 w 28"/>
                <a:gd name="T13" fmla="*/ 2 h 20"/>
                <a:gd name="T14" fmla="*/ 28 w 28"/>
                <a:gd name="T15" fmla="*/ 2 h 20"/>
                <a:gd name="T16" fmla="*/ 22 w 28"/>
                <a:gd name="T17" fmla="*/ 2 h 20"/>
                <a:gd name="T18" fmla="*/ 16 w 28"/>
                <a:gd name="T19" fmla="*/ 2 h 20"/>
                <a:gd name="T20" fmla="*/ 7 w 28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0"/>
                <a:gd name="T35" fmla="*/ 28 w 28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0">
                  <a:moveTo>
                    <a:pt x="1" y="15"/>
                  </a:moveTo>
                  <a:lnTo>
                    <a:pt x="0" y="19"/>
                  </a:lnTo>
                  <a:lnTo>
                    <a:pt x="5" y="20"/>
                  </a:lnTo>
                  <a:lnTo>
                    <a:pt x="12" y="9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3" name="Freeform 1908"/>
            <p:cNvSpPr>
              <a:spLocks/>
            </p:cNvSpPr>
            <p:nvPr/>
          </p:nvSpPr>
          <p:spPr bwMode="auto">
            <a:xfrm>
              <a:off x="4158" y="1541"/>
              <a:ext cx="58" cy="37"/>
            </a:xfrm>
            <a:custGeom>
              <a:avLst/>
              <a:gdLst>
                <a:gd name="T0" fmla="*/ 0 w 58"/>
                <a:gd name="T1" fmla="*/ 5 h 37"/>
                <a:gd name="T2" fmla="*/ 0 w 58"/>
                <a:gd name="T3" fmla="*/ 11 h 37"/>
                <a:gd name="T4" fmla="*/ 7 w 58"/>
                <a:gd name="T5" fmla="*/ 7 h 37"/>
                <a:gd name="T6" fmla="*/ 16 w 58"/>
                <a:gd name="T7" fmla="*/ 0 h 37"/>
                <a:gd name="T8" fmla="*/ 32 w 58"/>
                <a:gd name="T9" fmla="*/ 3 h 37"/>
                <a:gd name="T10" fmla="*/ 33 w 58"/>
                <a:gd name="T11" fmla="*/ 13 h 37"/>
                <a:gd name="T12" fmla="*/ 34 w 58"/>
                <a:gd name="T13" fmla="*/ 17 h 37"/>
                <a:gd name="T14" fmla="*/ 38 w 58"/>
                <a:gd name="T15" fmla="*/ 22 h 37"/>
                <a:gd name="T16" fmla="*/ 41 w 58"/>
                <a:gd name="T17" fmla="*/ 34 h 37"/>
                <a:gd name="T18" fmla="*/ 47 w 58"/>
                <a:gd name="T19" fmla="*/ 37 h 37"/>
                <a:gd name="T20" fmla="*/ 45 w 58"/>
                <a:gd name="T21" fmla="*/ 30 h 37"/>
                <a:gd name="T22" fmla="*/ 49 w 58"/>
                <a:gd name="T23" fmla="*/ 28 h 37"/>
                <a:gd name="T24" fmla="*/ 51 w 58"/>
                <a:gd name="T25" fmla="*/ 27 h 37"/>
                <a:gd name="T26" fmla="*/ 55 w 58"/>
                <a:gd name="T27" fmla="*/ 26 h 37"/>
                <a:gd name="T28" fmla="*/ 58 w 58"/>
                <a:gd name="T29" fmla="*/ 18 h 37"/>
                <a:gd name="T30" fmla="*/ 57 w 58"/>
                <a:gd name="T31" fmla="*/ 18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37"/>
                <a:gd name="T50" fmla="*/ 58 w 58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37">
                  <a:moveTo>
                    <a:pt x="0" y="5"/>
                  </a:moveTo>
                  <a:lnTo>
                    <a:pt x="0" y="11"/>
                  </a:lnTo>
                  <a:lnTo>
                    <a:pt x="7" y="7"/>
                  </a:lnTo>
                  <a:lnTo>
                    <a:pt x="16" y="0"/>
                  </a:lnTo>
                  <a:lnTo>
                    <a:pt x="32" y="3"/>
                  </a:lnTo>
                  <a:lnTo>
                    <a:pt x="33" y="13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1" y="34"/>
                  </a:lnTo>
                  <a:lnTo>
                    <a:pt x="47" y="37"/>
                  </a:lnTo>
                  <a:lnTo>
                    <a:pt x="45" y="30"/>
                  </a:lnTo>
                  <a:lnTo>
                    <a:pt x="49" y="28"/>
                  </a:lnTo>
                  <a:lnTo>
                    <a:pt x="51" y="27"/>
                  </a:lnTo>
                  <a:lnTo>
                    <a:pt x="55" y="26"/>
                  </a:lnTo>
                  <a:lnTo>
                    <a:pt x="58" y="18"/>
                  </a:lnTo>
                  <a:lnTo>
                    <a:pt x="57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4" name="Freeform 1909"/>
            <p:cNvSpPr>
              <a:spLocks/>
            </p:cNvSpPr>
            <p:nvPr/>
          </p:nvSpPr>
          <p:spPr bwMode="auto">
            <a:xfrm>
              <a:off x="4141" y="1589"/>
              <a:ext cx="17" cy="4"/>
            </a:xfrm>
            <a:custGeom>
              <a:avLst/>
              <a:gdLst>
                <a:gd name="T0" fmla="*/ 17 w 17"/>
                <a:gd name="T1" fmla="*/ 0 h 4"/>
                <a:gd name="T2" fmla="*/ 8 w 17"/>
                <a:gd name="T3" fmla="*/ 3 h 4"/>
                <a:gd name="T4" fmla="*/ 0 w 17"/>
                <a:gd name="T5" fmla="*/ 4 h 4"/>
                <a:gd name="T6" fmla="*/ 0 60000 65536"/>
                <a:gd name="T7" fmla="*/ 0 60000 65536"/>
                <a:gd name="T8" fmla="*/ 0 60000 65536"/>
                <a:gd name="T9" fmla="*/ 0 w 17"/>
                <a:gd name="T10" fmla="*/ 0 h 4"/>
                <a:gd name="T11" fmla="*/ 17 w 1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4">
                  <a:moveTo>
                    <a:pt x="17" y="0"/>
                  </a:moveTo>
                  <a:lnTo>
                    <a:pt x="8" y="3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5" name="Line 1910"/>
            <p:cNvSpPr>
              <a:spLocks noChangeShapeType="1"/>
            </p:cNvSpPr>
            <p:nvPr/>
          </p:nvSpPr>
          <p:spPr bwMode="auto">
            <a:xfrm flipH="1">
              <a:off x="4133" y="1593"/>
              <a:ext cx="8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6" name="Freeform 1911"/>
            <p:cNvSpPr>
              <a:spLocks/>
            </p:cNvSpPr>
            <p:nvPr/>
          </p:nvSpPr>
          <p:spPr bwMode="auto">
            <a:xfrm>
              <a:off x="4158" y="1589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8 h 9"/>
                <a:gd name="T4" fmla="*/ 0 w 3"/>
                <a:gd name="T5" fmla="*/ 0 h 9"/>
                <a:gd name="T6" fmla="*/ 0 60000 65536"/>
                <a:gd name="T7" fmla="*/ 0 60000 65536"/>
                <a:gd name="T8" fmla="*/ 0 60000 65536"/>
                <a:gd name="T9" fmla="*/ 0 w 3"/>
                <a:gd name="T10" fmla="*/ 0 h 9"/>
                <a:gd name="T11" fmla="*/ 3 w 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9">
                  <a:moveTo>
                    <a:pt x="3" y="9"/>
                  </a:move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7" name="Freeform 1912"/>
            <p:cNvSpPr>
              <a:spLocks/>
            </p:cNvSpPr>
            <p:nvPr/>
          </p:nvSpPr>
          <p:spPr bwMode="auto">
            <a:xfrm>
              <a:off x="4102" y="1611"/>
              <a:ext cx="38" cy="7"/>
            </a:xfrm>
            <a:custGeom>
              <a:avLst/>
              <a:gdLst>
                <a:gd name="T0" fmla="*/ 0 w 38"/>
                <a:gd name="T1" fmla="*/ 5 h 7"/>
                <a:gd name="T2" fmla="*/ 0 w 38"/>
                <a:gd name="T3" fmla="*/ 7 h 7"/>
                <a:gd name="T4" fmla="*/ 3 w 38"/>
                <a:gd name="T5" fmla="*/ 7 h 7"/>
                <a:gd name="T6" fmla="*/ 8 w 38"/>
                <a:gd name="T7" fmla="*/ 7 h 7"/>
                <a:gd name="T8" fmla="*/ 20 w 38"/>
                <a:gd name="T9" fmla="*/ 3 h 7"/>
                <a:gd name="T10" fmla="*/ 31 w 38"/>
                <a:gd name="T11" fmla="*/ 2 h 7"/>
                <a:gd name="T12" fmla="*/ 38 w 38"/>
                <a:gd name="T13" fmla="*/ 0 h 7"/>
                <a:gd name="T14" fmla="*/ 33 w 38"/>
                <a:gd name="T15" fmla="*/ 7 h 7"/>
                <a:gd name="T16" fmla="*/ 33 w 38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7"/>
                <a:gd name="T29" fmla="*/ 38 w 3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20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3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8" name="Freeform 1913"/>
            <p:cNvSpPr>
              <a:spLocks/>
            </p:cNvSpPr>
            <p:nvPr/>
          </p:nvSpPr>
          <p:spPr bwMode="auto">
            <a:xfrm>
              <a:off x="4077" y="1610"/>
              <a:ext cx="25" cy="13"/>
            </a:xfrm>
            <a:custGeom>
              <a:avLst/>
              <a:gdLst>
                <a:gd name="T0" fmla="*/ 22 w 25"/>
                <a:gd name="T1" fmla="*/ 10 h 13"/>
                <a:gd name="T2" fmla="*/ 17 w 25"/>
                <a:gd name="T3" fmla="*/ 9 h 13"/>
                <a:gd name="T4" fmla="*/ 0 w 25"/>
                <a:gd name="T5" fmla="*/ 13 h 13"/>
                <a:gd name="T6" fmla="*/ 3 w 25"/>
                <a:gd name="T7" fmla="*/ 5 h 13"/>
                <a:gd name="T8" fmla="*/ 19 w 25"/>
                <a:gd name="T9" fmla="*/ 0 h 13"/>
                <a:gd name="T10" fmla="*/ 25 w 25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22" y="10"/>
                  </a:moveTo>
                  <a:lnTo>
                    <a:pt x="17" y="9"/>
                  </a:lnTo>
                  <a:lnTo>
                    <a:pt x="0" y="13"/>
                  </a:lnTo>
                  <a:lnTo>
                    <a:pt x="3" y="5"/>
                  </a:lnTo>
                  <a:lnTo>
                    <a:pt x="19" y="0"/>
                  </a:lnTo>
                  <a:lnTo>
                    <a:pt x="25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19" name="Freeform 1914"/>
            <p:cNvSpPr>
              <a:spLocks/>
            </p:cNvSpPr>
            <p:nvPr/>
          </p:nvSpPr>
          <p:spPr bwMode="auto">
            <a:xfrm>
              <a:off x="4099" y="1620"/>
              <a:ext cx="17" cy="7"/>
            </a:xfrm>
            <a:custGeom>
              <a:avLst/>
              <a:gdLst>
                <a:gd name="T0" fmla="*/ 14 w 17"/>
                <a:gd name="T1" fmla="*/ 7 h 7"/>
                <a:gd name="T2" fmla="*/ 17 w 17"/>
                <a:gd name="T3" fmla="*/ 6 h 7"/>
                <a:gd name="T4" fmla="*/ 4 w 17"/>
                <a:gd name="T5" fmla="*/ 2 h 7"/>
                <a:gd name="T6" fmla="*/ 0 w 1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"/>
                <a:gd name="T14" fmla="*/ 17 w 1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">
                  <a:moveTo>
                    <a:pt x="14" y="7"/>
                  </a:moveTo>
                  <a:lnTo>
                    <a:pt x="17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0" name="Freeform 1915"/>
            <p:cNvSpPr>
              <a:spLocks/>
            </p:cNvSpPr>
            <p:nvPr/>
          </p:nvSpPr>
          <p:spPr bwMode="auto">
            <a:xfrm>
              <a:off x="4136" y="1613"/>
              <a:ext cx="13" cy="14"/>
            </a:xfrm>
            <a:custGeom>
              <a:avLst/>
              <a:gdLst>
                <a:gd name="T0" fmla="*/ 0 w 13"/>
                <a:gd name="T1" fmla="*/ 14 h 14"/>
                <a:gd name="T2" fmla="*/ 4 w 13"/>
                <a:gd name="T3" fmla="*/ 9 h 14"/>
                <a:gd name="T4" fmla="*/ 8 w 13"/>
                <a:gd name="T5" fmla="*/ 2 h 14"/>
                <a:gd name="T6" fmla="*/ 12 w 13"/>
                <a:gd name="T7" fmla="*/ 0 h 14"/>
                <a:gd name="T8" fmla="*/ 13 w 13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0" y="14"/>
                  </a:moveTo>
                  <a:lnTo>
                    <a:pt x="4" y="9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3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1" name="Freeform 1916"/>
            <p:cNvSpPr>
              <a:spLocks/>
            </p:cNvSpPr>
            <p:nvPr/>
          </p:nvSpPr>
          <p:spPr bwMode="auto">
            <a:xfrm>
              <a:off x="4097" y="1623"/>
              <a:ext cx="16" cy="4"/>
            </a:xfrm>
            <a:custGeom>
              <a:avLst/>
              <a:gdLst>
                <a:gd name="T0" fmla="*/ 0 w 16"/>
                <a:gd name="T1" fmla="*/ 4 h 4"/>
                <a:gd name="T2" fmla="*/ 1 w 16"/>
                <a:gd name="T3" fmla="*/ 4 h 4"/>
                <a:gd name="T4" fmla="*/ 6 w 16"/>
                <a:gd name="T5" fmla="*/ 0 h 4"/>
                <a:gd name="T6" fmla="*/ 6 w 16"/>
                <a:gd name="T7" fmla="*/ 1 h 4"/>
                <a:gd name="T8" fmla="*/ 13 w 16"/>
                <a:gd name="T9" fmla="*/ 4 h 4"/>
                <a:gd name="T10" fmla="*/ 16 w 1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"/>
                <a:gd name="T20" fmla="*/ 16 w 1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">
                  <a:moveTo>
                    <a:pt x="0" y="4"/>
                  </a:moveTo>
                  <a:lnTo>
                    <a:pt x="1" y="4"/>
                  </a:lnTo>
                  <a:lnTo>
                    <a:pt x="6" y="0"/>
                  </a:lnTo>
                  <a:lnTo>
                    <a:pt x="6" y="1"/>
                  </a:lnTo>
                  <a:lnTo>
                    <a:pt x="13" y="4"/>
                  </a:lnTo>
                  <a:lnTo>
                    <a:pt x="16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2" name="Freeform 1917"/>
            <p:cNvSpPr>
              <a:spLocks/>
            </p:cNvSpPr>
            <p:nvPr/>
          </p:nvSpPr>
          <p:spPr bwMode="auto">
            <a:xfrm>
              <a:off x="4130" y="1618"/>
              <a:ext cx="5" cy="12"/>
            </a:xfrm>
            <a:custGeom>
              <a:avLst/>
              <a:gdLst>
                <a:gd name="T0" fmla="*/ 5 w 5"/>
                <a:gd name="T1" fmla="*/ 0 h 12"/>
                <a:gd name="T2" fmla="*/ 0 w 5"/>
                <a:gd name="T3" fmla="*/ 9 h 12"/>
                <a:gd name="T4" fmla="*/ 0 w 5"/>
                <a:gd name="T5" fmla="*/ 12 h 12"/>
                <a:gd name="T6" fmla="*/ 0 60000 65536"/>
                <a:gd name="T7" fmla="*/ 0 60000 65536"/>
                <a:gd name="T8" fmla="*/ 0 60000 65536"/>
                <a:gd name="T9" fmla="*/ 0 w 5"/>
                <a:gd name="T10" fmla="*/ 0 h 12"/>
                <a:gd name="T11" fmla="*/ 5 w 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2">
                  <a:moveTo>
                    <a:pt x="5" y="0"/>
                  </a:moveTo>
                  <a:lnTo>
                    <a:pt x="0" y="9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3" name="Freeform 1918"/>
            <p:cNvSpPr>
              <a:spLocks/>
            </p:cNvSpPr>
            <p:nvPr/>
          </p:nvSpPr>
          <p:spPr bwMode="auto">
            <a:xfrm>
              <a:off x="4149" y="1614"/>
              <a:ext cx="33" cy="26"/>
            </a:xfrm>
            <a:custGeom>
              <a:avLst/>
              <a:gdLst>
                <a:gd name="T0" fmla="*/ 0 w 33"/>
                <a:gd name="T1" fmla="*/ 0 h 26"/>
                <a:gd name="T2" fmla="*/ 4 w 33"/>
                <a:gd name="T3" fmla="*/ 1 h 26"/>
                <a:gd name="T4" fmla="*/ 5 w 33"/>
                <a:gd name="T5" fmla="*/ 1 h 26"/>
                <a:gd name="T6" fmla="*/ 5 w 33"/>
                <a:gd name="T7" fmla="*/ 1 h 26"/>
                <a:gd name="T8" fmla="*/ 7 w 33"/>
                <a:gd name="T9" fmla="*/ 5 h 26"/>
                <a:gd name="T10" fmla="*/ 12 w 33"/>
                <a:gd name="T11" fmla="*/ 4 h 26"/>
                <a:gd name="T12" fmla="*/ 13 w 33"/>
                <a:gd name="T13" fmla="*/ 2 h 26"/>
                <a:gd name="T14" fmla="*/ 16 w 33"/>
                <a:gd name="T15" fmla="*/ 4 h 26"/>
                <a:gd name="T16" fmla="*/ 22 w 33"/>
                <a:gd name="T17" fmla="*/ 8 h 26"/>
                <a:gd name="T18" fmla="*/ 30 w 33"/>
                <a:gd name="T19" fmla="*/ 10 h 26"/>
                <a:gd name="T20" fmla="*/ 33 w 33"/>
                <a:gd name="T21" fmla="*/ 12 h 26"/>
                <a:gd name="T22" fmla="*/ 33 w 33"/>
                <a:gd name="T23" fmla="*/ 25 h 26"/>
                <a:gd name="T24" fmla="*/ 33 w 33"/>
                <a:gd name="T25" fmla="*/ 26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6"/>
                <a:gd name="T41" fmla="*/ 33 w 33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6">
                  <a:moveTo>
                    <a:pt x="0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7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30" y="10"/>
                  </a:lnTo>
                  <a:lnTo>
                    <a:pt x="33" y="12"/>
                  </a:lnTo>
                  <a:lnTo>
                    <a:pt x="33" y="25"/>
                  </a:lnTo>
                  <a:lnTo>
                    <a:pt x="33" y="2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4" name="Freeform 1919"/>
            <p:cNvSpPr>
              <a:spLocks/>
            </p:cNvSpPr>
            <p:nvPr/>
          </p:nvSpPr>
          <p:spPr bwMode="auto">
            <a:xfrm>
              <a:off x="4130" y="1627"/>
              <a:ext cx="13" cy="17"/>
            </a:xfrm>
            <a:custGeom>
              <a:avLst/>
              <a:gdLst>
                <a:gd name="T0" fmla="*/ 0 w 13"/>
                <a:gd name="T1" fmla="*/ 3 h 17"/>
                <a:gd name="T2" fmla="*/ 0 w 13"/>
                <a:gd name="T3" fmla="*/ 6 h 17"/>
                <a:gd name="T4" fmla="*/ 3 w 13"/>
                <a:gd name="T5" fmla="*/ 9 h 17"/>
                <a:gd name="T6" fmla="*/ 10 w 13"/>
                <a:gd name="T7" fmla="*/ 17 h 17"/>
                <a:gd name="T8" fmla="*/ 13 w 13"/>
                <a:gd name="T9" fmla="*/ 12 h 17"/>
                <a:gd name="T10" fmla="*/ 9 w 13"/>
                <a:gd name="T11" fmla="*/ 6 h 17"/>
                <a:gd name="T12" fmla="*/ 5 w 13"/>
                <a:gd name="T13" fmla="*/ 3 h 17"/>
                <a:gd name="T14" fmla="*/ 6 w 13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7"/>
                <a:gd name="T26" fmla="*/ 13 w 1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7">
                  <a:moveTo>
                    <a:pt x="0" y="3"/>
                  </a:moveTo>
                  <a:lnTo>
                    <a:pt x="0" y="6"/>
                  </a:lnTo>
                  <a:lnTo>
                    <a:pt x="3" y="9"/>
                  </a:lnTo>
                  <a:lnTo>
                    <a:pt x="10" y="17"/>
                  </a:lnTo>
                  <a:lnTo>
                    <a:pt x="13" y="12"/>
                  </a:lnTo>
                  <a:lnTo>
                    <a:pt x="9" y="6"/>
                  </a:lnTo>
                  <a:lnTo>
                    <a:pt x="5" y="3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5" name="Freeform 1920"/>
            <p:cNvSpPr>
              <a:spLocks/>
            </p:cNvSpPr>
            <p:nvPr/>
          </p:nvSpPr>
          <p:spPr bwMode="auto">
            <a:xfrm>
              <a:off x="4182" y="164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5 h 7"/>
                <a:gd name="T4" fmla="*/ 4 w 4"/>
                <a:gd name="T5" fmla="*/ 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0"/>
                  </a:moveTo>
                  <a:lnTo>
                    <a:pt x="1" y="5"/>
                  </a:lnTo>
                  <a:lnTo>
                    <a:pt x="4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6" name="Freeform 1921"/>
            <p:cNvSpPr>
              <a:spLocks/>
            </p:cNvSpPr>
            <p:nvPr/>
          </p:nvSpPr>
          <p:spPr bwMode="auto">
            <a:xfrm>
              <a:off x="4149" y="1598"/>
              <a:ext cx="42" cy="51"/>
            </a:xfrm>
            <a:custGeom>
              <a:avLst/>
              <a:gdLst>
                <a:gd name="T0" fmla="*/ 37 w 42"/>
                <a:gd name="T1" fmla="*/ 49 h 51"/>
                <a:gd name="T2" fmla="*/ 37 w 42"/>
                <a:gd name="T3" fmla="*/ 49 h 51"/>
                <a:gd name="T4" fmla="*/ 41 w 42"/>
                <a:gd name="T5" fmla="*/ 51 h 51"/>
                <a:gd name="T6" fmla="*/ 41 w 42"/>
                <a:gd name="T7" fmla="*/ 51 h 51"/>
                <a:gd name="T8" fmla="*/ 41 w 42"/>
                <a:gd name="T9" fmla="*/ 51 h 51"/>
                <a:gd name="T10" fmla="*/ 41 w 42"/>
                <a:gd name="T11" fmla="*/ 41 h 51"/>
                <a:gd name="T12" fmla="*/ 41 w 42"/>
                <a:gd name="T13" fmla="*/ 41 h 51"/>
                <a:gd name="T14" fmla="*/ 42 w 42"/>
                <a:gd name="T15" fmla="*/ 28 h 51"/>
                <a:gd name="T16" fmla="*/ 41 w 42"/>
                <a:gd name="T17" fmla="*/ 25 h 51"/>
                <a:gd name="T18" fmla="*/ 37 w 42"/>
                <a:gd name="T19" fmla="*/ 20 h 51"/>
                <a:gd name="T20" fmla="*/ 33 w 42"/>
                <a:gd name="T21" fmla="*/ 17 h 51"/>
                <a:gd name="T22" fmla="*/ 34 w 42"/>
                <a:gd name="T23" fmla="*/ 13 h 51"/>
                <a:gd name="T24" fmla="*/ 36 w 42"/>
                <a:gd name="T25" fmla="*/ 11 h 51"/>
                <a:gd name="T26" fmla="*/ 37 w 42"/>
                <a:gd name="T27" fmla="*/ 8 h 51"/>
                <a:gd name="T28" fmla="*/ 34 w 42"/>
                <a:gd name="T29" fmla="*/ 9 h 51"/>
                <a:gd name="T30" fmla="*/ 24 w 42"/>
                <a:gd name="T31" fmla="*/ 13 h 51"/>
                <a:gd name="T32" fmla="*/ 26 w 42"/>
                <a:gd name="T33" fmla="*/ 7 h 51"/>
                <a:gd name="T34" fmla="*/ 15 w 42"/>
                <a:gd name="T35" fmla="*/ 7 h 51"/>
                <a:gd name="T36" fmla="*/ 12 w 42"/>
                <a:gd name="T37" fmla="*/ 7 h 51"/>
                <a:gd name="T38" fmla="*/ 0 w 42"/>
                <a:gd name="T39" fmla="*/ 4 h 51"/>
                <a:gd name="T40" fmla="*/ 11 w 42"/>
                <a:gd name="T41" fmla="*/ 0 h 51"/>
                <a:gd name="T42" fmla="*/ 12 w 42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1"/>
                <a:gd name="T68" fmla="*/ 42 w 42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1">
                  <a:moveTo>
                    <a:pt x="37" y="49"/>
                  </a:moveTo>
                  <a:lnTo>
                    <a:pt x="37" y="49"/>
                  </a:lnTo>
                  <a:lnTo>
                    <a:pt x="41" y="51"/>
                  </a:lnTo>
                  <a:lnTo>
                    <a:pt x="41" y="4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37" y="20"/>
                  </a:lnTo>
                  <a:lnTo>
                    <a:pt x="33" y="17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4" y="9"/>
                  </a:lnTo>
                  <a:lnTo>
                    <a:pt x="24" y="13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7" name="Freeform 1922"/>
            <p:cNvSpPr>
              <a:spLocks/>
            </p:cNvSpPr>
            <p:nvPr/>
          </p:nvSpPr>
          <p:spPr bwMode="auto">
            <a:xfrm>
              <a:off x="4039" y="1627"/>
              <a:ext cx="26" cy="27"/>
            </a:xfrm>
            <a:custGeom>
              <a:avLst/>
              <a:gdLst>
                <a:gd name="T0" fmla="*/ 21 w 26"/>
                <a:gd name="T1" fmla="*/ 21 h 27"/>
                <a:gd name="T2" fmla="*/ 21 w 26"/>
                <a:gd name="T3" fmla="*/ 14 h 27"/>
                <a:gd name="T4" fmla="*/ 26 w 26"/>
                <a:gd name="T5" fmla="*/ 6 h 27"/>
                <a:gd name="T6" fmla="*/ 25 w 26"/>
                <a:gd name="T7" fmla="*/ 0 h 27"/>
                <a:gd name="T8" fmla="*/ 16 w 26"/>
                <a:gd name="T9" fmla="*/ 12 h 27"/>
                <a:gd name="T10" fmla="*/ 11 w 26"/>
                <a:gd name="T11" fmla="*/ 9 h 27"/>
                <a:gd name="T12" fmla="*/ 8 w 26"/>
                <a:gd name="T13" fmla="*/ 8 h 27"/>
                <a:gd name="T14" fmla="*/ 3 w 26"/>
                <a:gd name="T15" fmla="*/ 18 h 27"/>
                <a:gd name="T16" fmla="*/ 3 w 26"/>
                <a:gd name="T17" fmla="*/ 20 h 27"/>
                <a:gd name="T18" fmla="*/ 2 w 26"/>
                <a:gd name="T19" fmla="*/ 21 h 27"/>
                <a:gd name="T20" fmla="*/ 0 w 26"/>
                <a:gd name="T21" fmla="*/ 22 h 27"/>
                <a:gd name="T22" fmla="*/ 2 w 26"/>
                <a:gd name="T23" fmla="*/ 22 h 27"/>
                <a:gd name="T24" fmla="*/ 9 w 26"/>
                <a:gd name="T25" fmla="*/ 2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7"/>
                <a:gd name="T41" fmla="*/ 26 w 26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7">
                  <a:moveTo>
                    <a:pt x="21" y="21"/>
                  </a:moveTo>
                  <a:lnTo>
                    <a:pt x="21" y="14"/>
                  </a:lnTo>
                  <a:lnTo>
                    <a:pt x="26" y="6"/>
                  </a:lnTo>
                  <a:lnTo>
                    <a:pt x="25" y="0"/>
                  </a:lnTo>
                  <a:lnTo>
                    <a:pt x="16" y="12"/>
                  </a:lnTo>
                  <a:lnTo>
                    <a:pt x="11" y="9"/>
                  </a:lnTo>
                  <a:lnTo>
                    <a:pt x="8" y="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9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8" name="Freeform 1923"/>
            <p:cNvSpPr>
              <a:spLocks/>
            </p:cNvSpPr>
            <p:nvPr/>
          </p:nvSpPr>
          <p:spPr bwMode="auto">
            <a:xfrm>
              <a:off x="4068" y="1623"/>
              <a:ext cx="33" cy="34"/>
            </a:xfrm>
            <a:custGeom>
              <a:avLst/>
              <a:gdLst>
                <a:gd name="T0" fmla="*/ 33 w 33"/>
                <a:gd name="T1" fmla="*/ 34 h 34"/>
                <a:gd name="T2" fmla="*/ 25 w 33"/>
                <a:gd name="T3" fmla="*/ 31 h 34"/>
                <a:gd name="T4" fmla="*/ 20 w 33"/>
                <a:gd name="T5" fmla="*/ 29 h 34"/>
                <a:gd name="T6" fmla="*/ 17 w 33"/>
                <a:gd name="T7" fmla="*/ 25 h 34"/>
                <a:gd name="T8" fmla="*/ 8 w 33"/>
                <a:gd name="T9" fmla="*/ 25 h 34"/>
                <a:gd name="T10" fmla="*/ 7 w 33"/>
                <a:gd name="T11" fmla="*/ 25 h 34"/>
                <a:gd name="T12" fmla="*/ 4 w 33"/>
                <a:gd name="T13" fmla="*/ 25 h 34"/>
                <a:gd name="T14" fmla="*/ 0 w 33"/>
                <a:gd name="T15" fmla="*/ 26 h 34"/>
                <a:gd name="T16" fmla="*/ 4 w 33"/>
                <a:gd name="T17" fmla="*/ 18 h 34"/>
                <a:gd name="T18" fmla="*/ 9 w 33"/>
                <a:gd name="T19" fmla="*/ 10 h 34"/>
                <a:gd name="T20" fmla="*/ 10 w 33"/>
                <a:gd name="T21" fmla="*/ 9 h 34"/>
                <a:gd name="T22" fmla="*/ 16 w 33"/>
                <a:gd name="T23" fmla="*/ 4 h 34"/>
                <a:gd name="T24" fmla="*/ 18 w 33"/>
                <a:gd name="T25" fmla="*/ 0 h 34"/>
                <a:gd name="T26" fmla="*/ 24 w 33"/>
                <a:gd name="T27" fmla="*/ 3 h 34"/>
                <a:gd name="T28" fmla="*/ 29 w 33"/>
                <a:gd name="T29" fmla="*/ 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4"/>
                <a:gd name="T47" fmla="*/ 33 w 33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4">
                  <a:moveTo>
                    <a:pt x="33" y="34"/>
                  </a:moveTo>
                  <a:lnTo>
                    <a:pt x="25" y="31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9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29" name="Freeform 1924"/>
            <p:cNvSpPr>
              <a:spLocks/>
            </p:cNvSpPr>
            <p:nvPr/>
          </p:nvSpPr>
          <p:spPr bwMode="auto">
            <a:xfrm>
              <a:off x="4101" y="1657"/>
              <a:ext cx="4" cy="9"/>
            </a:xfrm>
            <a:custGeom>
              <a:avLst/>
              <a:gdLst>
                <a:gd name="T0" fmla="*/ 2 w 4"/>
                <a:gd name="T1" fmla="*/ 9 h 9"/>
                <a:gd name="T2" fmla="*/ 4 w 4"/>
                <a:gd name="T3" fmla="*/ 8 h 9"/>
                <a:gd name="T4" fmla="*/ 1 w 4"/>
                <a:gd name="T5" fmla="*/ 0 h 9"/>
                <a:gd name="T6" fmla="*/ 0 w 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2" y="9"/>
                  </a:moveTo>
                  <a:lnTo>
                    <a:pt x="4" y="8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0" name="Freeform 1925"/>
            <p:cNvSpPr>
              <a:spLocks/>
            </p:cNvSpPr>
            <p:nvPr/>
          </p:nvSpPr>
          <p:spPr bwMode="auto">
            <a:xfrm>
              <a:off x="4067" y="1656"/>
              <a:ext cx="36" cy="11"/>
            </a:xfrm>
            <a:custGeom>
              <a:avLst/>
              <a:gdLst>
                <a:gd name="T0" fmla="*/ 1 w 36"/>
                <a:gd name="T1" fmla="*/ 9 h 11"/>
                <a:gd name="T2" fmla="*/ 0 w 36"/>
                <a:gd name="T3" fmla="*/ 1 h 11"/>
                <a:gd name="T4" fmla="*/ 1 w 36"/>
                <a:gd name="T5" fmla="*/ 1 h 11"/>
                <a:gd name="T6" fmla="*/ 6 w 36"/>
                <a:gd name="T7" fmla="*/ 0 h 11"/>
                <a:gd name="T8" fmla="*/ 13 w 36"/>
                <a:gd name="T9" fmla="*/ 0 h 11"/>
                <a:gd name="T10" fmla="*/ 18 w 36"/>
                <a:gd name="T11" fmla="*/ 0 h 11"/>
                <a:gd name="T12" fmla="*/ 23 w 36"/>
                <a:gd name="T13" fmla="*/ 6 h 11"/>
                <a:gd name="T14" fmla="*/ 27 w 36"/>
                <a:gd name="T15" fmla="*/ 11 h 11"/>
                <a:gd name="T16" fmla="*/ 34 w 36"/>
                <a:gd name="T17" fmla="*/ 11 h 11"/>
                <a:gd name="T18" fmla="*/ 36 w 36"/>
                <a:gd name="T19" fmla="*/ 1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1"/>
                <a:gd name="T32" fmla="*/ 36 w 3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1">
                  <a:moveTo>
                    <a:pt x="1" y="9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6"/>
                  </a:lnTo>
                  <a:lnTo>
                    <a:pt x="27" y="11"/>
                  </a:lnTo>
                  <a:lnTo>
                    <a:pt x="34" y="11"/>
                  </a:lnTo>
                  <a:lnTo>
                    <a:pt x="36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1" name="Freeform 1926"/>
            <p:cNvSpPr>
              <a:spLocks/>
            </p:cNvSpPr>
            <p:nvPr/>
          </p:nvSpPr>
          <p:spPr bwMode="auto">
            <a:xfrm>
              <a:off x="4048" y="1648"/>
              <a:ext cx="12" cy="21"/>
            </a:xfrm>
            <a:custGeom>
              <a:avLst/>
              <a:gdLst>
                <a:gd name="T0" fmla="*/ 0 w 12"/>
                <a:gd name="T1" fmla="*/ 6 h 21"/>
                <a:gd name="T2" fmla="*/ 4 w 12"/>
                <a:gd name="T3" fmla="*/ 8 h 21"/>
                <a:gd name="T4" fmla="*/ 7 w 12"/>
                <a:gd name="T5" fmla="*/ 21 h 21"/>
                <a:gd name="T6" fmla="*/ 12 w 12"/>
                <a:gd name="T7" fmla="*/ 17 h 21"/>
                <a:gd name="T8" fmla="*/ 12 w 1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0" y="6"/>
                  </a:moveTo>
                  <a:lnTo>
                    <a:pt x="4" y="8"/>
                  </a:lnTo>
                  <a:lnTo>
                    <a:pt x="7" y="21"/>
                  </a:lnTo>
                  <a:lnTo>
                    <a:pt x="12" y="17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2" name="Freeform 1927"/>
            <p:cNvSpPr>
              <a:spLocks/>
            </p:cNvSpPr>
            <p:nvPr/>
          </p:nvSpPr>
          <p:spPr bwMode="auto">
            <a:xfrm>
              <a:off x="4064" y="1665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4 w 4"/>
                <a:gd name="T5" fmla="*/ 1 h 10"/>
                <a:gd name="T6" fmla="*/ 4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3" name="Freeform 1928"/>
            <p:cNvSpPr>
              <a:spLocks/>
            </p:cNvSpPr>
            <p:nvPr/>
          </p:nvSpPr>
          <p:spPr bwMode="auto">
            <a:xfrm>
              <a:off x="4010" y="1677"/>
              <a:ext cx="13" cy="9"/>
            </a:xfrm>
            <a:custGeom>
              <a:avLst/>
              <a:gdLst>
                <a:gd name="T0" fmla="*/ 0 w 13"/>
                <a:gd name="T1" fmla="*/ 9 h 9"/>
                <a:gd name="T2" fmla="*/ 4 w 13"/>
                <a:gd name="T3" fmla="*/ 9 h 9"/>
                <a:gd name="T4" fmla="*/ 8 w 13"/>
                <a:gd name="T5" fmla="*/ 6 h 9"/>
                <a:gd name="T6" fmla="*/ 2 w 13"/>
                <a:gd name="T7" fmla="*/ 1 h 9"/>
                <a:gd name="T8" fmla="*/ 4 w 13"/>
                <a:gd name="T9" fmla="*/ 1 h 9"/>
                <a:gd name="T10" fmla="*/ 13 w 13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9"/>
                <a:gd name="T20" fmla="*/ 13 w 1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9">
                  <a:moveTo>
                    <a:pt x="0" y="9"/>
                  </a:moveTo>
                  <a:lnTo>
                    <a:pt x="4" y="9"/>
                  </a:lnTo>
                  <a:lnTo>
                    <a:pt x="8" y="6"/>
                  </a:lnTo>
                  <a:lnTo>
                    <a:pt x="2" y="1"/>
                  </a:lnTo>
                  <a:lnTo>
                    <a:pt x="4" y="1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4" name="Freeform 1929"/>
            <p:cNvSpPr>
              <a:spLocks/>
            </p:cNvSpPr>
            <p:nvPr/>
          </p:nvSpPr>
          <p:spPr bwMode="auto">
            <a:xfrm>
              <a:off x="3999" y="1686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1 w 11"/>
                <a:gd name="T3" fmla="*/ 0 h 1"/>
                <a:gd name="T4" fmla="*/ 2 w 11"/>
                <a:gd name="T5" fmla="*/ 0 h 1"/>
                <a:gd name="T6" fmla="*/ 11 w 1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5" name="Freeform 1930"/>
            <p:cNvSpPr>
              <a:spLocks/>
            </p:cNvSpPr>
            <p:nvPr/>
          </p:nvSpPr>
          <p:spPr bwMode="auto">
            <a:xfrm>
              <a:off x="4023" y="1654"/>
              <a:ext cx="41" cy="33"/>
            </a:xfrm>
            <a:custGeom>
              <a:avLst/>
              <a:gdLst>
                <a:gd name="T0" fmla="*/ 0 w 41"/>
                <a:gd name="T1" fmla="*/ 23 h 33"/>
                <a:gd name="T2" fmla="*/ 8 w 41"/>
                <a:gd name="T3" fmla="*/ 17 h 33"/>
                <a:gd name="T4" fmla="*/ 15 w 41"/>
                <a:gd name="T5" fmla="*/ 19 h 33"/>
                <a:gd name="T6" fmla="*/ 8 w 41"/>
                <a:gd name="T7" fmla="*/ 28 h 33"/>
                <a:gd name="T8" fmla="*/ 6 w 41"/>
                <a:gd name="T9" fmla="*/ 31 h 33"/>
                <a:gd name="T10" fmla="*/ 6 w 41"/>
                <a:gd name="T11" fmla="*/ 33 h 33"/>
                <a:gd name="T12" fmla="*/ 11 w 41"/>
                <a:gd name="T13" fmla="*/ 31 h 33"/>
                <a:gd name="T14" fmla="*/ 19 w 41"/>
                <a:gd name="T15" fmla="*/ 27 h 33"/>
                <a:gd name="T16" fmla="*/ 19 w 41"/>
                <a:gd name="T17" fmla="*/ 25 h 33"/>
                <a:gd name="T18" fmla="*/ 20 w 41"/>
                <a:gd name="T19" fmla="*/ 20 h 33"/>
                <a:gd name="T20" fmla="*/ 18 w 41"/>
                <a:gd name="T21" fmla="*/ 8 h 33"/>
                <a:gd name="T22" fmla="*/ 20 w 41"/>
                <a:gd name="T23" fmla="*/ 0 h 33"/>
                <a:gd name="T24" fmla="*/ 27 w 41"/>
                <a:gd name="T25" fmla="*/ 15 h 33"/>
                <a:gd name="T26" fmla="*/ 28 w 41"/>
                <a:gd name="T27" fmla="*/ 17 h 33"/>
                <a:gd name="T28" fmla="*/ 32 w 41"/>
                <a:gd name="T29" fmla="*/ 24 h 33"/>
                <a:gd name="T30" fmla="*/ 35 w 41"/>
                <a:gd name="T31" fmla="*/ 23 h 33"/>
                <a:gd name="T32" fmla="*/ 41 w 41"/>
                <a:gd name="T33" fmla="*/ 2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3"/>
                <a:gd name="T53" fmla="*/ 41 w 4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3">
                  <a:moveTo>
                    <a:pt x="0" y="23"/>
                  </a:moveTo>
                  <a:lnTo>
                    <a:pt x="8" y="17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1" y="31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0"/>
                  </a:lnTo>
                  <a:lnTo>
                    <a:pt x="18" y="8"/>
                  </a:lnTo>
                  <a:lnTo>
                    <a:pt x="20" y="0"/>
                  </a:lnTo>
                  <a:lnTo>
                    <a:pt x="27" y="15"/>
                  </a:lnTo>
                  <a:lnTo>
                    <a:pt x="28" y="17"/>
                  </a:lnTo>
                  <a:lnTo>
                    <a:pt x="32" y="24"/>
                  </a:lnTo>
                  <a:lnTo>
                    <a:pt x="35" y="23"/>
                  </a:lnTo>
                  <a:lnTo>
                    <a:pt x="41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6" name="Freeform 1931"/>
            <p:cNvSpPr>
              <a:spLocks/>
            </p:cNvSpPr>
            <p:nvPr/>
          </p:nvSpPr>
          <p:spPr bwMode="auto">
            <a:xfrm>
              <a:off x="3986" y="1686"/>
              <a:ext cx="19" cy="18"/>
            </a:xfrm>
            <a:custGeom>
              <a:avLst/>
              <a:gdLst>
                <a:gd name="T0" fmla="*/ 19 w 19"/>
                <a:gd name="T1" fmla="*/ 18 h 18"/>
                <a:gd name="T2" fmla="*/ 15 w 19"/>
                <a:gd name="T3" fmla="*/ 13 h 18"/>
                <a:gd name="T4" fmla="*/ 6 w 19"/>
                <a:gd name="T5" fmla="*/ 12 h 18"/>
                <a:gd name="T6" fmla="*/ 0 w 19"/>
                <a:gd name="T7" fmla="*/ 0 h 18"/>
                <a:gd name="T8" fmla="*/ 13 w 1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9" y="18"/>
                  </a:moveTo>
                  <a:lnTo>
                    <a:pt x="15" y="13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7" name="Freeform 1932"/>
            <p:cNvSpPr>
              <a:spLocks/>
            </p:cNvSpPr>
            <p:nvPr/>
          </p:nvSpPr>
          <p:spPr bwMode="auto">
            <a:xfrm>
              <a:off x="4005" y="1704"/>
              <a:ext cx="9" cy="16"/>
            </a:xfrm>
            <a:custGeom>
              <a:avLst/>
              <a:gdLst>
                <a:gd name="T0" fmla="*/ 9 w 9"/>
                <a:gd name="T1" fmla="*/ 16 h 16"/>
                <a:gd name="T2" fmla="*/ 7 w 9"/>
                <a:gd name="T3" fmla="*/ 12 h 16"/>
                <a:gd name="T4" fmla="*/ 4 w 9"/>
                <a:gd name="T5" fmla="*/ 8 h 16"/>
                <a:gd name="T6" fmla="*/ 1 w 9"/>
                <a:gd name="T7" fmla="*/ 0 h 16"/>
                <a:gd name="T8" fmla="*/ 0 w 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9" y="16"/>
                  </a:moveTo>
                  <a:lnTo>
                    <a:pt x="7" y="12"/>
                  </a:lnTo>
                  <a:lnTo>
                    <a:pt x="4" y="8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8" name="Freeform 1933"/>
            <p:cNvSpPr>
              <a:spLocks/>
            </p:cNvSpPr>
            <p:nvPr/>
          </p:nvSpPr>
          <p:spPr bwMode="auto">
            <a:xfrm>
              <a:off x="3976" y="1712"/>
              <a:ext cx="16" cy="8"/>
            </a:xfrm>
            <a:custGeom>
              <a:avLst/>
              <a:gdLst>
                <a:gd name="T0" fmla="*/ 0 w 16"/>
                <a:gd name="T1" fmla="*/ 1 h 8"/>
                <a:gd name="T2" fmla="*/ 3 w 16"/>
                <a:gd name="T3" fmla="*/ 0 h 8"/>
                <a:gd name="T4" fmla="*/ 10 w 16"/>
                <a:gd name="T5" fmla="*/ 0 h 8"/>
                <a:gd name="T6" fmla="*/ 12 w 16"/>
                <a:gd name="T7" fmla="*/ 0 h 8"/>
                <a:gd name="T8" fmla="*/ 12 w 16"/>
                <a:gd name="T9" fmla="*/ 0 h 8"/>
                <a:gd name="T10" fmla="*/ 16 w 16"/>
                <a:gd name="T11" fmla="*/ 3 h 8"/>
                <a:gd name="T12" fmla="*/ 16 w 16"/>
                <a:gd name="T13" fmla="*/ 7 h 8"/>
                <a:gd name="T14" fmla="*/ 4 w 16"/>
                <a:gd name="T15" fmla="*/ 8 h 8"/>
                <a:gd name="T16" fmla="*/ 3 w 16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8"/>
                <a:gd name="T29" fmla="*/ 16 w 1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8">
                  <a:moveTo>
                    <a:pt x="0" y="1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39" name="Freeform 1934"/>
            <p:cNvSpPr>
              <a:spLocks/>
            </p:cNvSpPr>
            <p:nvPr/>
          </p:nvSpPr>
          <p:spPr bwMode="auto">
            <a:xfrm>
              <a:off x="3968" y="1713"/>
              <a:ext cx="11" cy="9"/>
            </a:xfrm>
            <a:custGeom>
              <a:avLst/>
              <a:gdLst>
                <a:gd name="T0" fmla="*/ 11 w 11"/>
                <a:gd name="T1" fmla="*/ 7 h 9"/>
                <a:gd name="T2" fmla="*/ 2 w 11"/>
                <a:gd name="T3" fmla="*/ 9 h 9"/>
                <a:gd name="T4" fmla="*/ 0 w 11"/>
                <a:gd name="T5" fmla="*/ 8 h 9"/>
                <a:gd name="T6" fmla="*/ 3 w 11"/>
                <a:gd name="T7" fmla="*/ 2 h 9"/>
                <a:gd name="T8" fmla="*/ 8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7"/>
                  </a:moveTo>
                  <a:lnTo>
                    <a:pt x="2" y="9"/>
                  </a:lnTo>
                  <a:lnTo>
                    <a:pt x="0" y="8"/>
                  </a:ln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0" name="Freeform 1935"/>
            <p:cNvSpPr>
              <a:spLocks/>
            </p:cNvSpPr>
            <p:nvPr/>
          </p:nvSpPr>
          <p:spPr bwMode="auto">
            <a:xfrm>
              <a:off x="3999" y="1720"/>
              <a:ext cx="39" cy="10"/>
            </a:xfrm>
            <a:custGeom>
              <a:avLst/>
              <a:gdLst>
                <a:gd name="T0" fmla="*/ 0 w 39"/>
                <a:gd name="T1" fmla="*/ 5 h 10"/>
                <a:gd name="T2" fmla="*/ 1 w 39"/>
                <a:gd name="T3" fmla="*/ 5 h 10"/>
                <a:gd name="T4" fmla="*/ 23 w 39"/>
                <a:gd name="T5" fmla="*/ 9 h 10"/>
                <a:gd name="T6" fmla="*/ 32 w 39"/>
                <a:gd name="T7" fmla="*/ 10 h 10"/>
                <a:gd name="T8" fmla="*/ 39 w 39"/>
                <a:gd name="T9" fmla="*/ 9 h 10"/>
                <a:gd name="T10" fmla="*/ 36 w 39"/>
                <a:gd name="T11" fmla="*/ 4 h 10"/>
                <a:gd name="T12" fmla="*/ 24 w 39"/>
                <a:gd name="T13" fmla="*/ 2 h 10"/>
                <a:gd name="T14" fmla="*/ 17 w 39"/>
                <a:gd name="T15" fmla="*/ 0 h 10"/>
                <a:gd name="T16" fmla="*/ 15 w 3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10"/>
                <a:gd name="T29" fmla="*/ 39 w 3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10">
                  <a:moveTo>
                    <a:pt x="0" y="5"/>
                  </a:moveTo>
                  <a:lnTo>
                    <a:pt x="1" y="5"/>
                  </a:lnTo>
                  <a:lnTo>
                    <a:pt x="23" y="9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36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1" name="Freeform 1936"/>
            <p:cNvSpPr>
              <a:spLocks/>
            </p:cNvSpPr>
            <p:nvPr/>
          </p:nvSpPr>
          <p:spPr bwMode="auto">
            <a:xfrm>
              <a:off x="3987" y="1725"/>
              <a:ext cx="12" cy="8"/>
            </a:xfrm>
            <a:custGeom>
              <a:avLst/>
              <a:gdLst>
                <a:gd name="T0" fmla="*/ 9 w 12"/>
                <a:gd name="T1" fmla="*/ 8 h 8"/>
                <a:gd name="T2" fmla="*/ 9 w 12"/>
                <a:gd name="T3" fmla="*/ 8 h 8"/>
                <a:gd name="T4" fmla="*/ 2 w 12"/>
                <a:gd name="T5" fmla="*/ 7 h 8"/>
                <a:gd name="T6" fmla="*/ 0 w 12"/>
                <a:gd name="T7" fmla="*/ 1 h 8"/>
                <a:gd name="T8" fmla="*/ 12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9" y="8"/>
                  </a:moveTo>
                  <a:lnTo>
                    <a:pt x="9" y="8"/>
                  </a:lnTo>
                  <a:lnTo>
                    <a:pt x="2" y="7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2" name="Freeform 1937"/>
            <p:cNvSpPr>
              <a:spLocks/>
            </p:cNvSpPr>
            <p:nvPr/>
          </p:nvSpPr>
          <p:spPr bwMode="auto">
            <a:xfrm>
              <a:off x="3996" y="1733"/>
              <a:ext cx="12" cy="4"/>
            </a:xfrm>
            <a:custGeom>
              <a:avLst/>
              <a:gdLst>
                <a:gd name="T0" fmla="*/ 12 w 12"/>
                <a:gd name="T1" fmla="*/ 4 h 4"/>
                <a:gd name="T2" fmla="*/ 9 w 12"/>
                <a:gd name="T3" fmla="*/ 1 h 4"/>
                <a:gd name="T4" fmla="*/ 0 w 12"/>
                <a:gd name="T5" fmla="*/ 0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12" y="4"/>
                  </a:move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3" name="Freeform 1938"/>
            <p:cNvSpPr>
              <a:spLocks/>
            </p:cNvSpPr>
            <p:nvPr/>
          </p:nvSpPr>
          <p:spPr bwMode="auto">
            <a:xfrm>
              <a:off x="3975" y="1729"/>
              <a:ext cx="11" cy="8"/>
            </a:xfrm>
            <a:custGeom>
              <a:avLst/>
              <a:gdLst>
                <a:gd name="T0" fmla="*/ 0 w 11"/>
                <a:gd name="T1" fmla="*/ 8 h 8"/>
                <a:gd name="T2" fmla="*/ 7 w 11"/>
                <a:gd name="T3" fmla="*/ 8 h 8"/>
                <a:gd name="T4" fmla="*/ 8 w 11"/>
                <a:gd name="T5" fmla="*/ 5 h 8"/>
                <a:gd name="T6" fmla="*/ 11 w 11"/>
                <a:gd name="T7" fmla="*/ 3 h 8"/>
                <a:gd name="T8" fmla="*/ 7 w 11"/>
                <a:gd name="T9" fmla="*/ 3 h 8"/>
                <a:gd name="T10" fmla="*/ 3 w 11"/>
                <a:gd name="T11" fmla="*/ 3 h 8"/>
                <a:gd name="T12" fmla="*/ 0 w 11"/>
                <a:gd name="T13" fmla="*/ 0 h 8"/>
                <a:gd name="T14" fmla="*/ 0 w 11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8"/>
                <a:gd name="T26" fmla="*/ 11 w 11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8">
                  <a:moveTo>
                    <a:pt x="0" y="8"/>
                  </a:moveTo>
                  <a:lnTo>
                    <a:pt x="7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4" name="Freeform 1939"/>
            <p:cNvSpPr>
              <a:spLocks/>
            </p:cNvSpPr>
            <p:nvPr/>
          </p:nvSpPr>
          <p:spPr bwMode="auto">
            <a:xfrm>
              <a:off x="3962" y="1729"/>
              <a:ext cx="13" cy="9"/>
            </a:xfrm>
            <a:custGeom>
              <a:avLst/>
              <a:gdLst>
                <a:gd name="T0" fmla="*/ 13 w 13"/>
                <a:gd name="T1" fmla="*/ 0 h 9"/>
                <a:gd name="T2" fmla="*/ 8 w 13"/>
                <a:gd name="T3" fmla="*/ 0 h 9"/>
                <a:gd name="T4" fmla="*/ 0 w 13"/>
                <a:gd name="T5" fmla="*/ 7 h 9"/>
                <a:gd name="T6" fmla="*/ 1 w 13"/>
                <a:gd name="T7" fmla="*/ 9 h 9"/>
                <a:gd name="T8" fmla="*/ 10 w 13"/>
                <a:gd name="T9" fmla="*/ 9 h 9"/>
                <a:gd name="T10" fmla="*/ 13 w 13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9"/>
                <a:gd name="T20" fmla="*/ 13 w 1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9">
                  <a:moveTo>
                    <a:pt x="13" y="0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10" y="9"/>
                  </a:lnTo>
                  <a:lnTo>
                    <a:pt x="13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5" name="Freeform 1940"/>
            <p:cNvSpPr>
              <a:spLocks/>
            </p:cNvSpPr>
            <p:nvPr/>
          </p:nvSpPr>
          <p:spPr bwMode="auto">
            <a:xfrm>
              <a:off x="3958" y="1745"/>
              <a:ext cx="26" cy="4"/>
            </a:xfrm>
            <a:custGeom>
              <a:avLst/>
              <a:gdLst>
                <a:gd name="T0" fmla="*/ 5 w 26"/>
                <a:gd name="T1" fmla="*/ 4 h 4"/>
                <a:gd name="T2" fmla="*/ 3 w 26"/>
                <a:gd name="T3" fmla="*/ 1 h 4"/>
                <a:gd name="T4" fmla="*/ 0 w 26"/>
                <a:gd name="T5" fmla="*/ 0 h 4"/>
                <a:gd name="T6" fmla="*/ 5 w 26"/>
                <a:gd name="T7" fmla="*/ 0 h 4"/>
                <a:gd name="T8" fmla="*/ 13 w 26"/>
                <a:gd name="T9" fmla="*/ 0 h 4"/>
                <a:gd name="T10" fmla="*/ 14 w 26"/>
                <a:gd name="T11" fmla="*/ 1 h 4"/>
                <a:gd name="T12" fmla="*/ 24 w 26"/>
                <a:gd name="T13" fmla="*/ 2 h 4"/>
                <a:gd name="T14" fmla="*/ 25 w 26"/>
                <a:gd name="T15" fmla="*/ 4 h 4"/>
                <a:gd name="T16" fmla="*/ 26 w 2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4"/>
                <a:gd name="T29" fmla="*/ 26 w 2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4">
                  <a:moveTo>
                    <a:pt x="5" y="4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6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6" name="Freeform 1941"/>
            <p:cNvSpPr>
              <a:spLocks/>
            </p:cNvSpPr>
            <p:nvPr/>
          </p:nvSpPr>
          <p:spPr bwMode="auto">
            <a:xfrm>
              <a:off x="3992" y="1737"/>
              <a:ext cx="17" cy="12"/>
            </a:xfrm>
            <a:custGeom>
              <a:avLst/>
              <a:gdLst>
                <a:gd name="T0" fmla="*/ 5 w 17"/>
                <a:gd name="T1" fmla="*/ 12 h 12"/>
                <a:gd name="T2" fmla="*/ 3 w 17"/>
                <a:gd name="T3" fmla="*/ 12 h 12"/>
                <a:gd name="T4" fmla="*/ 0 w 17"/>
                <a:gd name="T5" fmla="*/ 8 h 12"/>
                <a:gd name="T6" fmla="*/ 0 w 17"/>
                <a:gd name="T7" fmla="*/ 4 h 12"/>
                <a:gd name="T8" fmla="*/ 0 w 17"/>
                <a:gd name="T9" fmla="*/ 2 h 12"/>
                <a:gd name="T10" fmla="*/ 9 w 17"/>
                <a:gd name="T11" fmla="*/ 1 h 12"/>
                <a:gd name="T12" fmla="*/ 17 w 17"/>
                <a:gd name="T13" fmla="*/ 1 h 12"/>
                <a:gd name="T14" fmla="*/ 16 w 1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2"/>
                <a:gd name="T26" fmla="*/ 17 w 1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2">
                  <a:moveTo>
                    <a:pt x="5" y="12"/>
                  </a:moveTo>
                  <a:lnTo>
                    <a:pt x="3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1"/>
                  </a:lnTo>
                  <a:lnTo>
                    <a:pt x="17" y="1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7" name="Freeform 1942"/>
            <p:cNvSpPr>
              <a:spLocks/>
            </p:cNvSpPr>
            <p:nvPr/>
          </p:nvSpPr>
          <p:spPr bwMode="auto">
            <a:xfrm>
              <a:off x="4001" y="1743"/>
              <a:ext cx="19" cy="6"/>
            </a:xfrm>
            <a:custGeom>
              <a:avLst/>
              <a:gdLst>
                <a:gd name="T0" fmla="*/ 19 w 19"/>
                <a:gd name="T1" fmla="*/ 0 h 6"/>
                <a:gd name="T2" fmla="*/ 5 w 19"/>
                <a:gd name="T3" fmla="*/ 2 h 6"/>
                <a:gd name="T4" fmla="*/ 0 w 19"/>
                <a:gd name="T5" fmla="*/ 6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5" y="2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8" name="Freeform 1943"/>
            <p:cNvSpPr>
              <a:spLocks/>
            </p:cNvSpPr>
            <p:nvPr/>
          </p:nvSpPr>
          <p:spPr bwMode="auto">
            <a:xfrm>
              <a:off x="4020" y="1743"/>
              <a:ext cx="5" cy="6"/>
            </a:xfrm>
            <a:custGeom>
              <a:avLst/>
              <a:gdLst>
                <a:gd name="T0" fmla="*/ 0 w 5"/>
                <a:gd name="T1" fmla="*/ 6 h 6"/>
                <a:gd name="T2" fmla="*/ 5 w 5"/>
                <a:gd name="T3" fmla="*/ 3 h 6"/>
                <a:gd name="T4" fmla="*/ 1 w 5"/>
                <a:gd name="T5" fmla="*/ 0 h 6"/>
                <a:gd name="T6" fmla="*/ 0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6"/>
                  </a:moveTo>
                  <a:lnTo>
                    <a:pt x="5" y="3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49" name="Freeform 1944"/>
            <p:cNvSpPr>
              <a:spLocks/>
            </p:cNvSpPr>
            <p:nvPr/>
          </p:nvSpPr>
          <p:spPr bwMode="auto">
            <a:xfrm>
              <a:off x="3997" y="1749"/>
              <a:ext cx="4" cy="1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0" name="Line 1945"/>
            <p:cNvSpPr>
              <a:spLocks noChangeShapeType="1"/>
            </p:cNvSpPr>
            <p:nvPr/>
          </p:nvSpPr>
          <p:spPr bwMode="auto">
            <a:xfrm>
              <a:off x="3984" y="1749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1" name="Freeform 1946"/>
            <p:cNvSpPr>
              <a:spLocks/>
            </p:cNvSpPr>
            <p:nvPr/>
          </p:nvSpPr>
          <p:spPr bwMode="auto">
            <a:xfrm>
              <a:off x="3986" y="1749"/>
              <a:ext cx="34" cy="5"/>
            </a:xfrm>
            <a:custGeom>
              <a:avLst/>
              <a:gdLst>
                <a:gd name="T0" fmla="*/ 0 w 34"/>
                <a:gd name="T1" fmla="*/ 0 h 5"/>
                <a:gd name="T2" fmla="*/ 3 w 34"/>
                <a:gd name="T3" fmla="*/ 2 h 5"/>
                <a:gd name="T4" fmla="*/ 15 w 34"/>
                <a:gd name="T5" fmla="*/ 5 h 5"/>
                <a:gd name="T6" fmla="*/ 23 w 34"/>
                <a:gd name="T7" fmla="*/ 2 h 5"/>
                <a:gd name="T8" fmla="*/ 26 w 34"/>
                <a:gd name="T9" fmla="*/ 1 h 5"/>
                <a:gd name="T10" fmla="*/ 27 w 34"/>
                <a:gd name="T11" fmla="*/ 1 h 5"/>
                <a:gd name="T12" fmla="*/ 32 w 34"/>
                <a:gd name="T13" fmla="*/ 0 h 5"/>
                <a:gd name="T14" fmla="*/ 34 w 3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5"/>
                <a:gd name="T26" fmla="*/ 34 w 3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5">
                  <a:moveTo>
                    <a:pt x="0" y="0"/>
                  </a:moveTo>
                  <a:lnTo>
                    <a:pt x="3" y="2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2" name="Freeform 1947"/>
            <p:cNvSpPr>
              <a:spLocks/>
            </p:cNvSpPr>
            <p:nvPr/>
          </p:nvSpPr>
          <p:spPr bwMode="auto">
            <a:xfrm>
              <a:off x="3963" y="1749"/>
              <a:ext cx="23" cy="10"/>
            </a:xfrm>
            <a:custGeom>
              <a:avLst/>
              <a:gdLst>
                <a:gd name="T0" fmla="*/ 23 w 23"/>
                <a:gd name="T1" fmla="*/ 10 h 10"/>
                <a:gd name="T2" fmla="*/ 19 w 23"/>
                <a:gd name="T3" fmla="*/ 9 h 10"/>
                <a:gd name="T4" fmla="*/ 3 w 23"/>
                <a:gd name="T5" fmla="*/ 4 h 10"/>
                <a:gd name="T6" fmla="*/ 0 w 23"/>
                <a:gd name="T7" fmla="*/ 1 h 10"/>
                <a:gd name="T8" fmla="*/ 0 w 23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0"/>
                <a:gd name="T17" fmla="*/ 23 w 2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0">
                  <a:moveTo>
                    <a:pt x="23" y="10"/>
                  </a:moveTo>
                  <a:lnTo>
                    <a:pt x="19" y="9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3" name="Freeform 1948"/>
            <p:cNvSpPr>
              <a:spLocks/>
            </p:cNvSpPr>
            <p:nvPr/>
          </p:nvSpPr>
          <p:spPr bwMode="auto">
            <a:xfrm>
              <a:off x="3937" y="1750"/>
              <a:ext cx="5" cy="13"/>
            </a:xfrm>
            <a:custGeom>
              <a:avLst/>
              <a:gdLst>
                <a:gd name="T0" fmla="*/ 5 w 5"/>
                <a:gd name="T1" fmla="*/ 13 h 13"/>
                <a:gd name="T2" fmla="*/ 1 w 5"/>
                <a:gd name="T3" fmla="*/ 13 h 13"/>
                <a:gd name="T4" fmla="*/ 0 w 5"/>
                <a:gd name="T5" fmla="*/ 8 h 13"/>
                <a:gd name="T6" fmla="*/ 0 w 5"/>
                <a:gd name="T7" fmla="*/ 3 h 13"/>
                <a:gd name="T8" fmla="*/ 4 w 5"/>
                <a:gd name="T9" fmla="*/ 0 h 13"/>
                <a:gd name="T10" fmla="*/ 5 w 5"/>
                <a:gd name="T11" fmla="*/ 5 h 13"/>
                <a:gd name="T12" fmla="*/ 5 w 5"/>
                <a:gd name="T13" fmla="*/ 10 h 13"/>
                <a:gd name="T14" fmla="*/ 5 w 5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3"/>
                <a:gd name="T26" fmla="*/ 5 w 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3">
                  <a:moveTo>
                    <a:pt x="5" y="13"/>
                  </a:moveTo>
                  <a:lnTo>
                    <a:pt x="1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4" name="Freeform 1949"/>
            <p:cNvSpPr>
              <a:spLocks/>
            </p:cNvSpPr>
            <p:nvPr/>
          </p:nvSpPr>
          <p:spPr bwMode="auto">
            <a:xfrm>
              <a:off x="3979" y="1759"/>
              <a:ext cx="12" cy="7"/>
            </a:xfrm>
            <a:custGeom>
              <a:avLst/>
              <a:gdLst>
                <a:gd name="T0" fmla="*/ 0 w 12"/>
                <a:gd name="T1" fmla="*/ 4 h 7"/>
                <a:gd name="T2" fmla="*/ 12 w 12"/>
                <a:gd name="T3" fmla="*/ 7 h 7"/>
                <a:gd name="T4" fmla="*/ 10 w 12"/>
                <a:gd name="T5" fmla="*/ 3 h 7"/>
                <a:gd name="T6" fmla="*/ 7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7"/>
                <a:gd name="T14" fmla="*/ 12 w 1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7">
                  <a:moveTo>
                    <a:pt x="0" y="4"/>
                  </a:moveTo>
                  <a:lnTo>
                    <a:pt x="12" y="7"/>
                  </a:lnTo>
                  <a:lnTo>
                    <a:pt x="10" y="3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5" name="Freeform 1950"/>
            <p:cNvSpPr>
              <a:spLocks/>
            </p:cNvSpPr>
            <p:nvPr/>
          </p:nvSpPr>
          <p:spPr bwMode="auto">
            <a:xfrm>
              <a:off x="3950" y="1759"/>
              <a:ext cx="29" cy="18"/>
            </a:xfrm>
            <a:custGeom>
              <a:avLst/>
              <a:gdLst>
                <a:gd name="T0" fmla="*/ 9 w 29"/>
                <a:gd name="T1" fmla="*/ 18 h 18"/>
                <a:gd name="T2" fmla="*/ 9 w 29"/>
                <a:gd name="T3" fmla="*/ 17 h 18"/>
                <a:gd name="T4" fmla="*/ 15 w 29"/>
                <a:gd name="T5" fmla="*/ 15 h 18"/>
                <a:gd name="T6" fmla="*/ 21 w 29"/>
                <a:gd name="T7" fmla="*/ 12 h 18"/>
                <a:gd name="T8" fmla="*/ 17 w 29"/>
                <a:gd name="T9" fmla="*/ 8 h 18"/>
                <a:gd name="T10" fmla="*/ 5 w 29"/>
                <a:gd name="T11" fmla="*/ 8 h 18"/>
                <a:gd name="T12" fmla="*/ 5 w 29"/>
                <a:gd name="T13" fmla="*/ 7 h 18"/>
                <a:gd name="T14" fmla="*/ 0 w 29"/>
                <a:gd name="T15" fmla="*/ 1 h 18"/>
                <a:gd name="T16" fmla="*/ 12 w 29"/>
                <a:gd name="T17" fmla="*/ 0 h 18"/>
                <a:gd name="T18" fmla="*/ 24 w 29"/>
                <a:gd name="T19" fmla="*/ 1 h 18"/>
                <a:gd name="T20" fmla="*/ 29 w 29"/>
                <a:gd name="T21" fmla="*/ 4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8"/>
                <a:gd name="T35" fmla="*/ 29 w 29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8">
                  <a:moveTo>
                    <a:pt x="9" y="18"/>
                  </a:moveTo>
                  <a:lnTo>
                    <a:pt x="9" y="17"/>
                  </a:lnTo>
                  <a:lnTo>
                    <a:pt x="15" y="15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29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6" name="Freeform 1951"/>
            <p:cNvSpPr>
              <a:spLocks/>
            </p:cNvSpPr>
            <p:nvPr/>
          </p:nvSpPr>
          <p:spPr bwMode="auto">
            <a:xfrm>
              <a:off x="3931" y="1766"/>
              <a:ext cx="9" cy="13"/>
            </a:xfrm>
            <a:custGeom>
              <a:avLst/>
              <a:gdLst>
                <a:gd name="T0" fmla="*/ 2 w 9"/>
                <a:gd name="T1" fmla="*/ 13 h 13"/>
                <a:gd name="T2" fmla="*/ 6 w 9"/>
                <a:gd name="T3" fmla="*/ 10 h 13"/>
                <a:gd name="T4" fmla="*/ 9 w 9"/>
                <a:gd name="T5" fmla="*/ 1 h 13"/>
                <a:gd name="T6" fmla="*/ 5 w 9"/>
                <a:gd name="T7" fmla="*/ 0 h 13"/>
                <a:gd name="T8" fmla="*/ 1 w 9"/>
                <a:gd name="T9" fmla="*/ 2 h 13"/>
                <a:gd name="T10" fmla="*/ 0 w 9"/>
                <a:gd name="T11" fmla="*/ 8 h 13"/>
                <a:gd name="T12" fmla="*/ 0 w 9"/>
                <a:gd name="T13" fmla="*/ 11 h 13"/>
                <a:gd name="T14" fmla="*/ 2 w 9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2" y="13"/>
                  </a:moveTo>
                  <a:lnTo>
                    <a:pt x="6" y="10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7" name="Freeform 1952"/>
            <p:cNvSpPr>
              <a:spLocks/>
            </p:cNvSpPr>
            <p:nvPr/>
          </p:nvSpPr>
          <p:spPr bwMode="auto">
            <a:xfrm>
              <a:off x="3887" y="1775"/>
              <a:ext cx="12" cy="16"/>
            </a:xfrm>
            <a:custGeom>
              <a:avLst/>
              <a:gdLst>
                <a:gd name="T0" fmla="*/ 7 w 12"/>
                <a:gd name="T1" fmla="*/ 16 h 16"/>
                <a:gd name="T2" fmla="*/ 12 w 12"/>
                <a:gd name="T3" fmla="*/ 9 h 16"/>
                <a:gd name="T4" fmla="*/ 11 w 12"/>
                <a:gd name="T5" fmla="*/ 5 h 16"/>
                <a:gd name="T6" fmla="*/ 11 w 12"/>
                <a:gd name="T7" fmla="*/ 2 h 16"/>
                <a:gd name="T8" fmla="*/ 7 w 12"/>
                <a:gd name="T9" fmla="*/ 0 h 16"/>
                <a:gd name="T10" fmla="*/ 3 w 12"/>
                <a:gd name="T11" fmla="*/ 5 h 16"/>
                <a:gd name="T12" fmla="*/ 3 w 12"/>
                <a:gd name="T13" fmla="*/ 6 h 16"/>
                <a:gd name="T14" fmla="*/ 4 w 12"/>
                <a:gd name="T15" fmla="*/ 9 h 16"/>
                <a:gd name="T16" fmla="*/ 0 w 12"/>
                <a:gd name="T17" fmla="*/ 12 h 16"/>
                <a:gd name="T18" fmla="*/ 3 w 12"/>
                <a:gd name="T19" fmla="*/ 13 h 16"/>
                <a:gd name="T20" fmla="*/ 7 w 12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6"/>
                <a:gd name="T35" fmla="*/ 12 w 12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6">
                  <a:moveTo>
                    <a:pt x="7" y="16"/>
                  </a:moveTo>
                  <a:lnTo>
                    <a:pt x="12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7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8" name="Freeform 1953"/>
            <p:cNvSpPr>
              <a:spLocks/>
            </p:cNvSpPr>
            <p:nvPr/>
          </p:nvSpPr>
          <p:spPr bwMode="auto">
            <a:xfrm>
              <a:off x="3908" y="1785"/>
              <a:ext cx="12" cy="13"/>
            </a:xfrm>
            <a:custGeom>
              <a:avLst/>
              <a:gdLst>
                <a:gd name="T0" fmla="*/ 3 w 12"/>
                <a:gd name="T1" fmla="*/ 13 h 13"/>
                <a:gd name="T2" fmla="*/ 11 w 12"/>
                <a:gd name="T3" fmla="*/ 11 h 13"/>
                <a:gd name="T4" fmla="*/ 11 w 12"/>
                <a:gd name="T5" fmla="*/ 8 h 13"/>
                <a:gd name="T6" fmla="*/ 12 w 12"/>
                <a:gd name="T7" fmla="*/ 4 h 13"/>
                <a:gd name="T8" fmla="*/ 8 w 12"/>
                <a:gd name="T9" fmla="*/ 0 h 13"/>
                <a:gd name="T10" fmla="*/ 2 w 12"/>
                <a:gd name="T11" fmla="*/ 4 h 13"/>
                <a:gd name="T12" fmla="*/ 2 w 12"/>
                <a:gd name="T13" fmla="*/ 7 h 13"/>
                <a:gd name="T14" fmla="*/ 0 w 12"/>
                <a:gd name="T15" fmla="*/ 8 h 13"/>
                <a:gd name="T16" fmla="*/ 2 w 12"/>
                <a:gd name="T17" fmla="*/ 11 h 13"/>
                <a:gd name="T18" fmla="*/ 3 w 12"/>
                <a:gd name="T19" fmla="*/ 1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3" y="13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59" name="Freeform 1954"/>
            <p:cNvSpPr>
              <a:spLocks/>
            </p:cNvSpPr>
            <p:nvPr/>
          </p:nvSpPr>
          <p:spPr bwMode="auto">
            <a:xfrm>
              <a:off x="3824" y="1793"/>
              <a:ext cx="15" cy="12"/>
            </a:xfrm>
            <a:custGeom>
              <a:avLst/>
              <a:gdLst>
                <a:gd name="T0" fmla="*/ 12 w 15"/>
                <a:gd name="T1" fmla="*/ 12 h 12"/>
                <a:gd name="T2" fmla="*/ 15 w 15"/>
                <a:gd name="T3" fmla="*/ 8 h 12"/>
                <a:gd name="T4" fmla="*/ 14 w 15"/>
                <a:gd name="T5" fmla="*/ 3 h 12"/>
                <a:gd name="T6" fmla="*/ 7 w 15"/>
                <a:gd name="T7" fmla="*/ 0 h 12"/>
                <a:gd name="T8" fmla="*/ 0 w 15"/>
                <a:gd name="T9" fmla="*/ 3 h 12"/>
                <a:gd name="T10" fmla="*/ 0 w 15"/>
                <a:gd name="T11" fmla="*/ 7 h 12"/>
                <a:gd name="T12" fmla="*/ 4 w 15"/>
                <a:gd name="T13" fmla="*/ 8 h 12"/>
                <a:gd name="T14" fmla="*/ 8 w 15"/>
                <a:gd name="T15" fmla="*/ 11 h 12"/>
                <a:gd name="T16" fmla="*/ 12 w 15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2" y="12"/>
                  </a:moveTo>
                  <a:lnTo>
                    <a:pt x="15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8"/>
                  </a:lnTo>
                  <a:lnTo>
                    <a:pt x="8" y="11"/>
                  </a:lnTo>
                  <a:lnTo>
                    <a:pt x="12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0" name="Freeform 1955"/>
            <p:cNvSpPr>
              <a:spLocks/>
            </p:cNvSpPr>
            <p:nvPr/>
          </p:nvSpPr>
          <p:spPr bwMode="auto">
            <a:xfrm>
              <a:off x="3962" y="1813"/>
              <a:ext cx="13" cy="5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5 h 5"/>
                <a:gd name="T4" fmla="*/ 13 w 13"/>
                <a:gd name="T5" fmla="*/ 1 h 5"/>
                <a:gd name="T6" fmla="*/ 10 w 1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0" y="5"/>
                  </a:moveTo>
                  <a:lnTo>
                    <a:pt x="0" y="5"/>
                  </a:lnTo>
                  <a:lnTo>
                    <a:pt x="13" y="1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1" name="Freeform 1956"/>
            <p:cNvSpPr>
              <a:spLocks/>
            </p:cNvSpPr>
            <p:nvPr/>
          </p:nvSpPr>
          <p:spPr bwMode="auto">
            <a:xfrm>
              <a:off x="3927" y="1821"/>
              <a:ext cx="17" cy="15"/>
            </a:xfrm>
            <a:custGeom>
              <a:avLst/>
              <a:gdLst>
                <a:gd name="T0" fmla="*/ 4 w 17"/>
                <a:gd name="T1" fmla="*/ 15 h 15"/>
                <a:gd name="T2" fmla="*/ 0 w 17"/>
                <a:gd name="T3" fmla="*/ 10 h 15"/>
                <a:gd name="T4" fmla="*/ 4 w 17"/>
                <a:gd name="T5" fmla="*/ 5 h 15"/>
                <a:gd name="T6" fmla="*/ 7 w 17"/>
                <a:gd name="T7" fmla="*/ 0 h 15"/>
                <a:gd name="T8" fmla="*/ 11 w 17"/>
                <a:gd name="T9" fmla="*/ 0 h 15"/>
                <a:gd name="T10" fmla="*/ 17 w 17"/>
                <a:gd name="T11" fmla="*/ 5 h 15"/>
                <a:gd name="T12" fmla="*/ 14 w 17"/>
                <a:gd name="T13" fmla="*/ 11 h 15"/>
                <a:gd name="T14" fmla="*/ 4 w 17"/>
                <a:gd name="T15" fmla="*/ 15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5"/>
                <a:gd name="T26" fmla="*/ 17 w 17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5">
                  <a:moveTo>
                    <a:pt x="4" y="15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4" y="11"/>
                  </a:lnTo>
                  <a:lnTo>
                    <a:pt x="4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2" name="Freeform 1957"/>
            <p:cNvSpPr>
              <a:spLocks/>
            </p:cNvSpPr>
            <p:nvPr/>
          </p:nvSpPr>
          <p:spPr bwMode="auto">
            <a:xfrm>
              <a:off x="3878" y="1830"/>
              <a:ext cx="7" cy="8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4 h 8"/>
                <a:gd name="T4" fmla="*/ 1 w 7"/>
                <a:gd name="T5" fmla="*/ 0 h 8"/>
                <a:gd name="T6" fmla="*/ 0 w 7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0" y="8"/>
                  </a:moveTo>
                  <a:lnTo>
                    <a:pt x="7" y="4"/>
                  </a:lnTo>
                  <a:lnTo>
                    <a:pt x="1" y="0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3" name="Freeform 1958"/>
            <p:cNvSpPr>
              <a:spLocks/>
            </p:cNvSpPr>
            <p:nvPr/>
          </p:nvSpPr>
          <p:spPr bwMode="auto">
            <a:xfrm>
              <a:off x="3907" y="1813"/>
              <a:ext cx="21" cy="25"/>
            </a:xfrm>
            <a:custGeom>
              <a:avLst/>
              <a:gdLst>
                <a:gd name="T0" fmla="*/ 6 w 21"/>
                <a:gd name="T1" fmla="*/ 25 h 25"/>
                <a:gd name="T2" fmla="*/ 0 w 21"/>
                <a:gd name="T3" fmla="*/ 19 h 25"/>
                <a:gd name="T4" fmla="*/ 6 w 21"/>
                <a:gd name="T5" fmla="*/ 12 h 25"/>
                <a:gd name="T6" fmla="*/ 6 w 21"/>
                <a:gd name="T7" fmla="*/ 5 h 25"/>
                <a:gd name="T8" fmla="*/ 13 w 21"/>
                <a:gd name="T9" fmla="*/ 2 h 25"/>
                <a:gd name="T10" fmla="*/ 17 w 21"/>
                <a:gd name="T11" fmla="*/ 1 h 25"/>
                <a:gd name="T12" fmla="*/ 21 w 21"/>
                <a:gd name="T13" fmla="*/ 0 h 25"/>
                <a:gd name="T14" fmla="*/ 20 w 21"/>
                <a:gd name="T15" fmla="*/ 6 h 25"/>
                <a:gd name="T16" fmla="*/ 18 w 21"/>
                <a:gd name="T17" fmla="*/ 13 h 25"/>
                <a:gd name="T18" fmla="*/ 17 w 21"/>
                <a:gd name="T19" fmla="*/ 19 h 25"/>
                <a:gd name="T20" fmla="*/ 13 w 21"/>
                <a:gd name="T21" fmla="*/ 18 h 25"/>
                <a:gd name="T22" fmla="*/ 12 w 21"/>
                <a:gd name="T23" fmla="*/ 17 h 25"/>
                <a:gd name="T24" fmla="*/ 10 w 21"/>
                <a:gd name="T25" fmla="*/ 22 h 25"/>
                <a:gd name="T26" fmla="*/ 6 w 21"/>
                <a:gd name="T27" fmla="*/ 25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25"/>
                <a:gd name="T44" fmla="*/ 21 w 2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25">
                  <a:moveTo>
                    <a:pt x="6" y="25"/>
                  </a:moveTo>
                  <a:lnTo>
                    <a:pt x="0" y="19"/>
                  </a:lnTo>
                  <a:lnTo>
                    <a:pt x="6" y="12"/>
                  </a:lnTo>
                  <a:lnTo>
                    <a:pt x="6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13"/>
                  </a:lnTo>
                  <a:lnTo>
                    <a:pt x="17" y="19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6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4" name="Freeform 1959"/>
            <p:cNvSpPr>
              <a:spLocks/>
            </p:cNvSpPr>
            <p:nvPr/>
          </p:nvSpPr>
          <p:spPr bwMode="auto">
            <a:xfrm>
              <a:off x="3961" y="1844"/>
              <a:ext cx="28" cy="17"/>
            </a:xfrm>
            <a:custGeom>
              <a:avLst/>
              <a:gdLst>
                <a:gd name="T0" fmla="*/ 0 w 28"/>
                <a:gd name="T1" fmla="*/ 17 h 17"/>
                <a:gd name="T2" fmla="*/ 5 w 28"/>
                <a:gd name="T3" fmla="*/ 15 h 17"/>
                <a:gd name="T4" fmla="*/ 19 w 28"/>
                <a:gd name="T5" fmla="*/ 13 h 17"/>
                <a:gd name="T6" fmla="*/ 27 w 28"/>
                <a:gd name="T7" fmla="*/ 13 h 17"/>
                <a:gd name="T8" fmla="*/ 28 w 28"/>
                <a:gd name="T9" fmla="*/ 11 h 17"/>
                <a:gd name="T10" fmla="*/ 19 w 28"/>
                <a:gd name="T11" fmla="*/ 8 h 17"/>
                <a:gd name="T12" fmla="*/ 19 w 28"/>
                <a:gd name="T13" fmla="*/ 4 h 17"/>
                <a:gd name="T14" fmla="*/ 17 w 28"/>
                <a:gd name="T15" fmla="*/ 0 h 17"/>
                <a:gd name="T16" fmla="*/ 10 w 28"/>
                <a:gd name="T17" fmla="*/ 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7"/>
                <a:gd name="T29" fmla="*/ 28 w 2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7">
                  <a:moveTo>
                    <a:pt x="0" y="17"/>
                  </a:moveTo>
                  <a:lnTo>
                    <a:pt x="5" y="15"/>
                  </a:lnTo>
                  <a:lnTo>
                    <a:pt x="19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5" name="Freeform 1960"/>
            <p:cNvSpPr>
              <a:spLocks/>
            </p:cNvSpPr>
            <p:nvPr/>
          </p:nvSpPr>
          <p:spPr bwMode="auto">
            <a:xfrm>
              <a:off x="3953" y="1861"/>
              <a:ext cx="8" cy="4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8 w 8"/>
                <a:gd name="T5" fmla="*/ 0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4"/>
                  </a:move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6" name="Freeform 1961"/>
            <p:cNvSpPr>
              <a:spLocks/>
            </p:cNvSpPr>
            <p:nvPr/>
          </p:nvSpPr>
          <p:spPr bwMode="auto">
            <a:xfrm>
              <a:off x="4035" y="1848"/>
              <a:ext cx="16" cy="18"/>
            </a:xfrm>
            <a:custGeom>
              <a:avLst/>
              <a:gdLst>
                <a:gd name="T0" fmla="*/ 0 w 16"/>
                <a:gd name="T1" fmla="*/ 18 h 18"/>
                <a:gd name="T2" fmla="*/ 15 w 16"/>
                <a:gd name="T3" fmla="*/ 9 h 18"/>
                <a:gd name="T4" fmla="*/ 16 w 16"/>
                <a:gd name="T5" fmla="*/ 4 h 18"/>
                <a:gd name="T6" fmla="*/ 16 w 16"/>
                <a:gd name="T7" fmla="*/ 3 h 18"/>
                <a:gd name="T8" fmla="*/ 15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0" y="18"/>
                  </a:moveTo>
                  <a:lnTo>
                    <a:pt x="15" y="9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7" name="Freeform 1962"/>
            <p:cNvSpPr>
              <a:spLocks/>
            </p:cNvSpPr>
            <p:nvPr/>
          </p:nvSpPr>
          <p:spPr bwMode="auto">
            <a:xfrm>
              <a:off x="3978" y="1848"/>
              <a:ext cx="72" cy="25"/>
            </a:xfrm>
            <a:custGeom>
              <a:avLst/>
              <a:gdLst>
                <a:gd name="T0" fmla="*/ 72 w 72"/>
                <a:gd name="T1" fmla="*/ 0 h 25"/>
                <a:gd name="T2" fmla="*/ 64 w 72"/>
                <a:gd name="T3" fmla="*/ 5 h 25"/>
                <a:gd name="T4" fmla="*/ 52 w 72"/>
                <a:gd name="T5" fmla="*/ 9 h 25"/>
                <a:gd name="T6" fmla="*/ 47 w 72"/>
                <a:gd name="T7" fmla="*/ 16 h 25"/>
                <a:gd name="T8" fmla="*/ 38 w 72"/>
                <a:gd name="T9" fmla="*/ 20 h 25"/>
                <a:gd name="T10" fmla="*/ 31 w 72"/>
                <a:gd name="T11" fmla="*/ 16 h 25"/>
                <a:gd name="T12" fmla="*/ 30 w 72"/>
                <a:gd name="T13" fmla="*/ 17 h 25"/>
                <a:gd name="T14" fmla="*/ 27 w 72"/>
                <a:gd name="T15" fmla="*/ 18 h 25"/>
                <a:gd name="T16" fmla="*/ 18 w 72"/>
                <a:gd name="T17" fmla="*/ 25 h 25"/>
                <a:gd name="T18" fmla="*/ 13 w 72"/>
                <a:gd name="T19" fmla="*/ 22 h 25"/>
                <a:gd name="T20" fmla="*/ 19 w 72"/>
                <a:gd name="T21" fmla="*/ 12 h 25"/>
                <a:gd name="T22" fmla="*/ 11 w 72"/>
                <a:gd name="T23" fmla="*/ 12 h 25"/>
                <a:gd name="T24" fmla="*/ 2 w 72"/>
                <a:gd name="T25" fmla="*/ 21 h 25"/>
                <a:gd name="T26" fmla="*/ 0 w 72"/>
                <a:gd name="T27" fmla="*/ 22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25"/>
                <a:gd name="T44" fmla="*/ 72 w 72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25">
                  <a:moveTo>
                    <a:pt x="72" y="0"/>
                  </a:moveTo>
                  <a:lnTo>
                    <a:pt x="64" y="5"/>
                  </a:lnTo>
                  <a:lnTo>
                    <a:pt x="52" y="9"/>
                  </a:lnTo>
                  <a:lnTo>
                    <a:pt x="47" y="16"/>
                  </a:lnTo>
                  <a:lnTo>
                    <a:pt x="38" y="20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7" y="18"/>
                  </a:lnTo>
                  <a:lnTo>
                    <a:pt x="18" y="25"/>
                  </a:lnTo>
                  <a:lnTo>
                    <a:pt x="13" y="22"/>
                  </a:lnTo>
                  <a:lnTo>
                    <a:pt x="19" y="12"/>
                  </a:lnTo>
                  <a:lnTo>
                    <a:pt x="11" y="12"/>
                  </a:lnTo>
                  <a:lnTo>
                    <a:pt x="2" y="21"/>
                  </a:lnTo>
                  <a:lnTo>
                    <a:pt x="0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8" name="Freeform 1963"/>
            <p:cNvSpPr>
              <a:spLocks/>
            </p:cNvSpPr>
            <p:nvPr/>
          </p:nvSpPr>
          <p:spPr bwMode="auto">
            <a:xfrm>
              <a:off x="3920" y="1861"/>
              <a:ext cx="26" cy="15"/>
            </a:xfrm>
            <a:custGeom>
              <a:avLst/>
              <a:gdLst>
                <a:gd name="T0" fmla="*/ 20 w 26"/>
                <a:gd name="T1" fmla="*/ 5 h 15"/>
                <a:gd name="T2" fmla="*/ 26 w 26"/>
                <a:gd name="T3" fmla="*/ 2 h 15"/>
                <a:gd name="T4" fmla="*/ 17 w 26"/>
                <a:gd name="T5" fmla="*/ 0 h 15"/>
                <a:gd name="T6" fmla="*/ 13 w 26"/>
                <a:gd name="T7" fmla="*/ 2 h 15"/>
                <a:gd name="T8" fmla="*/ 11 w 26"/>
                <a:gd name="T9" fmla="*/ 2 h 15"/>
                <a:gd name="T10" fmla="*/ 0 w 26"/>
                <a:gd name="T11" fmla="*/ 13 h 15"/>
                <a:gd name="T12" fmla="*/ 1 w 26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5"/>
                <a:gd name="T23" fmla="*/ 26 w 2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5">
                  <a:moveTo>
                    <a:pt x="20" y="5"/>
                  </a:moveTo>
                  <a:lnTo>
                    <a:pt x="26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0" y="13"/>
                  </a:lnTo>
                  <a:lnTo>
                    <a:pt x="1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69" name="Freeform 1964"/>
            <p:cNvSpPr>
              <a:spLocks/>
            </p:cNvSpPr>
            <p:nvPr/>
          </p:nvSpPr>
          <p:spPr bwMode="auto">
            <a:xfrm>
              <a:off x="3921" y="1866"/>
              <a:ext cx="19" cy="11"/>
            </a:xfrm>
            <a:custGeom>
              <a:avLst/>
              <a:gdLst>
                <a:gd name="T0" fmla="*/ 0 w 19"/>
                <a:gd name="T1" fmla="*/ 10 h 11"/>
                <a:gd name="T2" fmla="*/ 2 w 19"/>
                <a:gd name="T3" fmla="*/ 11 h 11"/>
                <a:gd name="T4" fmla="*/ 7 w 19"/>
                <a:gd name="T5" fmla="*/ 10 h 11"/>
                <a:gd name="T6" fmla="*/ 19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10"/>
                  </a:moveTo>
                  <a:lnTo>
                    <a:pt x="2" y="11"/>
                  </a:lnTo>
                  <a:lnTo>
                    <a:pt x="7" y="10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0" name="Freeform 1965"/>
            <p:cNvSpPr>
              <a:spLocks/>
            </p:cNvSpPr>
            <p:nvPr/>
          </p:nvSpPr>
          <p:spPr bwMode="auto">
            <a:xfrm>
              <a:off x="3904" y="1856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22 h 24"/>
                <a:gd name="T4" fmla="*/ 11 w 12"/>
                <a:gd name="T5" fmla="*/ 17 h 24"/>
                <a:gd name="T6" fmla="*/ 12 w 12"/>
                <a:gd name="T7" fmla="*/ 8 h 24"/>
                <a:gd name="T8" fmla="*/ 6 w 12"/>
                <a:gd name="T9" fmla="*/ 0 h 24"/>
                <a:gd name="T10" fmla="*/ 0 w 12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0" y="24"/>
                  </a:moveTo>
                  <a:lnTo>
                    <a:pt x="6" y="22"/>
                  </a:lnTo>
                  <a:lnTo>
                    <a:pt x="11" y="17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1" name="Freeform 1966"/>
            <p:cNvSpPr>
              <a:spLocks/>
            </p:cNvSpPr>
            <p:nvPr/>
          </p:nvSpPr>
          <p:spPr bwMode="auto">
            <a:xfrm>
              <a:off x="3895" y="1860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0 w 9"/>
                <a:gd name="T3" fmla="*/ 10 h 20"/>
                <a:gd name="T4" fmla="*/ 9 w 9"/>
                <a:gd name="T5" fmla="*/ 20 h 20"/>
                <a:gd name="T6" fmla="*/ 9 w 9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0"/>
                <a:gd name="T14" fmla="*/ 9 w 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0">
                  <a:moveTo>
                    <a:pt x="9" y="0"/>
                  </a:moveTo>
                  <a:lnTo>
                    <a:pt x="0" y="10"/>
                  </a:lnTo>
                  <a:lnTo>
                    <a:pt x="9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2" name="Freeform 1967"/>
            <p:cNvSpPr>
              <a:spLocks/>
            </p:cNvSpPr>
            <p:nvPr/>
          </p:nvSpPr>
          <p:spPr bwMode="auto">
            <a:xfrm>
              <a:off x="3941" y="1869"/>
              <a:ext cx="37" cy="16"/>
            </a:xfrm>
            <a:custGeom>
              <a:avLst/>
              <a:gdLst>
                <a:gd name="T0" fmla="*/ 37 w 37"/>
                <a:gd name="T1" fmla="*/ 1 h 16"/>
                <a:gd name="T2" fmla="*/ 29 w 37"/>
                <a:gd name="T3" fmla="*/ 4 h 16"/>
                <a:gd name="T4" fmla="*/ 22 w 37"/>
                <a:gd name="T5" fmla="*/ 0 h 16"/>
                <a:gd name="T6" fmla="*/ 21 w 37"/>
                <a:gd name="T7" fmla="*/ 1 h 16"/>
                <a:gd name="T8" fmla="*/ 14 w 37"/>
                <a:gd name="T9" fmla="*/ 5 h 16"/>
                <a:gd name="T10" fmla="*/ 7 w 37"/>
                <a:gd name="T11" fmla="*/ 13 h 16"/>
                <a:gd name="T12" fmla="*/ 0 w 37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37" y="1"/>
                  </a:moveTo>
                  <a:lnTo>
                    <a:pt x="29" y="4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4" y="5"/>
                  </a:lnTo>
                  <a:lnTo>
                    <a:pt x="7" y="13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3" name="Line 1968"/>
            <p:cNvSpPr>
              <a:spLocks noChangeShapeType="1"/>
            </p:cNvSpPr>
            <p:nvPr/>
          </p:nvSpPr>
          <p:spPr bwMode="auto">
            <a:xfrm>
              <a:off x="3982" y="1887"/>
              <a:ext cx="5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4" name="Freeform 1969"/>
            <p:cNvSpPr>
              <a:spLocks/>
            </p:cNvSpPr>
            <p:nvPr/>
          </p:nvSpPr>
          <p:spPr bwMode="auto">
            <a:xfrm>
              <a:off x="3911" y="1880"/>
              <a:ext cx="14" cy="14"/>
            </a:xfrm>
            <a:custGeom>
              <a:avLst/>
              <a:gdLst>
                <a:gd name="T0" fmla="*/ 5 w 14"/>
                <a:gd name="T1" fmla="*/ 14 h 14"/>
                <a:gd name="T2" fmla="*/ 9 w 14"/>
                <a:gd name="T3" fmla="*/ 13 h 14"/>
                <a:gd name="T4" fmla="*/ 14 w 14"/>
                <a:gd name="T5" fmla="*/ 11 h 14"/>
                <a:gd name="T6" fmla="*/ 13 w 14"/>
                <a:gd name="T7" fmla="*/ 0 h 14"/>
                <a:gd name="T8" fmla="*/ 8 w 14"/>
                <a:gd name="T9" fmla="*/ 1 h 14"/>
                <a:gd name="T10" fmla="*/ 4 w 14"/>
                <a:gd name="T11" fmla="*/ 3 h 14"/>
                <a:gd name="T12" fmla="*/ 4 w 14"/>
                <a:gd name="T13" fmla="*/ 7 h 14"/>
                <a:gd name="T14" fmla="*/ 0 w 14"/>
                <a:gd name="T15" fmla="*/ 13 h 14"/>
                <a:gd name="T16" fmla="*/ 5 w 14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5" y="14"/>
                  </a:moveTo>
                  <a:lnTo>
                    <a:pt x="9" y="13"/>
                  </a:lnTo>
                  <a:lnTo>
                    <a:pt x="14" y="1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3"/>
                  </a:lnTo>
                  <a:lnTo>
                    <a:pt x="5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5" name="Freeform 1970"/>
            <p:cNvSpPr>
              <a:spLocks/>
            </p:cNvSpPr>
            <p:nvPr/>
          </p:nvSpPr>
          <p:spPr bwMode="auto">
            <a:xfrm>
              <a:off x="3904" y="1891"/>
              <a:ext cx="3" cy="6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4 h 6"/>
                <a:gd name="T6" fmla="*/ 0 w 3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6" name="Freeform 1971"/>
            <p:cNvSpPr>
              <a:spLocks/>
            </p:cNvSpPr>
            <p:nvPr/>
          </p:nvSpPr>
          <p:spPr bwMode="auto">
            <a:xfrm>
              <a:off x="3925" y="1877"/>
              <a:ext cx="63" cy="20"/>
            </a:xfrm>
            <a:custGeom>
              <a:avLst/>
              <a:gdLst>
                <a:gd name="T0" fmla="*/ 0 w 63"/>
                <a:gd name="T1" fmla="*/ 20 h 20"/>
                <a:gd name="T2" fmla="*/ 11 w 63"/>
                <a:gd name="T3" fmla="*/ 17 h 20"/>
                <a:gd name="T4" fmla="*/ 16 w 63"/>
                <a:gd name="T5" fmla="*/ 16 h 20"/>
                <a:gd name="T6" fmla="*/ 30 w 63"/>
                <a:gd name="T7" fmla="*/ 8 h 20"/>
                <a:gd name="T8" fmla="*/ 41 w 63"/>
                <a:gd name="T9" fmla="*/ 3 h 20"/>
                <a:gd name="T10" fmla="*/ 55 w 63"/>
                <a:gd name="T11" fmla="*/ 0 h 20"/>
                <a:gd name="T12" fmla="*/ 59 w 63"/>
                <a:gd name="T13" fmla="*/ 0 h 20"/>
                <a:gd name="T14" fmla="*/ 63 w 63"/>
                <a:gd name="T15" fmla="*/ 0 h 20"/>
                <a:gd name="T16" fmla="*/ 63 w 63"/>
                <a:gd name="T17" fmla="*/ 4 h 20"/>
                <a:gd name="T18" fmla="*/ 58 w 63"/>
                <a:gd name="T19" fmla="*/ 6 h 20"/>
                <a:gd name="T20" fmla="*/ 57 w 63"/>
                <a:gd name="T21" fmla="*/ 1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0"/>
                <a:gd name="T35" fmla="*/ 63 w 63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0">
                  <a:moveTo>
                    <a:pt x="0" y="20"/>
                  </a:moveTo>
                  <a:lnTo>
                    <a:pt x="11" y="17"/>
                  </a:lnTo>
                  <a:lnTo>
                    <a:pt x="16" y="16"/>
                  </a:lnTo>
                  <a:lnTo>
                    <a:pt x="30" y="8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58" y="6"/>
                  </a:lnTo>
                  <a:lnTo>
                    <a:pt x="57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7" name="Freeform 1972"/>
            <p:cNvSpPr>
              <a:spLocks/>
            </p:cNvSpPr>
            <p:nvPr/>
          </p:nvSpPr>
          <p:spPr bwMode="auto">
            <a:xfrm>
              <a:off x="3995" y="1895"/>
              <a:ext cx="17" cy="2"/>
            </a:xfrm>
            <a:custGeom>
              <a:avLst/>
              <a:gdLst>
                <a:gd name="T0" fmla="*/ 0 w 17"/>
                <a:gd name="T1" fmla="*/ 2 h 2"/>
                <a:gd name="T2" fmla="*/ 6 w 17"/>
                <a:gd name="T3" fmla="*/ 0 h 2"/>
                <a:gd name="T4" fmla="*/ 9 w 17"/>
                <a:gd name="T5" fmla="*/ 0 h 2"/>
                <a:gd name="T6" fmla="*/ 15 w 17"/>
                <a:gd name="T7" fmla="*/ 0 h 2"/>
                <a:gd name="T8" fmla="*/ 17 w 1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"/>
                <a:gd name="T17" fmla="*/ 17 w 1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">
                  <a:moveTo>
                    <a:pt x="0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8" name="Freeform 1973"/>
            <p:cNvSpPr>
              <a:spLocks/>
            </p:cNvSpPr>
            <p:nvPr/>
          </p:nvSpPr>
          <p:spPr bwMode="auto">
            <a:xfrm>
              <a:off x="3893" y="1885"/>
              <a:ext cx="11" cy="13"/>
            </a:xfrm>
            <a:custGeom>
              <a:avLst/>
              <a:gdLst>
                <a:gd name="T0" fmla="*/ 11 w 11"/>
                <a:gd name="T1" fmla="*/ 12 h 13"/>
                <a:gd name="T2" fmla="*/ 9 w 11"/>
                <a:gd name="T3" fmla="*/ 13 h 13"/>
                <a:gd name="T4" fmla="*/ 2 w 11"/>
                <a:gd name="T5" fmla="*/ 13 h 13"/>
                <a:gd name="T6" fmla="*/ 0 w 11"/>
                <a:gd name="T7" fmla="*/ 10 h 13"/>
                <a:gd name="T8" fmla="*/ 2 w 11"/>
                <a:gd name="T9" fmla="*/ 6 h 13"/>
                <a:gd name="T10" fmla="*/ 0 w 11"/>
                <a:gd name="T11" fmla="*/ 1 h 13"/>
                <a:gd name="T12" fmla="*/ 5 w 11"/>
                <a:gd name="T13" fmla="*/ 0 h 13"/>
                <a:gd name="T14" fmla="*/ 9 w 11"/>
                <a:gd name="T15" fmla="*/ 2 h 13"/>
                <a:gd name="T16" fmla="*/ 7 w 11"/>
                <a:gd name="T17" fmla="*/ 5 h 13"/>
                <a:gd name="T18" fmla="*/ 10 w 11"/>
                <a:gd name="T19" fmla="*/ 5 h 13"/>
                <a:gd name="T20" fmla="*/ 11 w 11"/>
                <a:gd name="T21" fmla="*/ 6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3"/>
                <a:gd name="T35" fmla="*/ 11 w 11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3">
                  <a:moveTo>
                    <a:pt x="11" y="12"/>
                  </a:moveTo>
                  <a:lnTo>
                    <a:pt x="9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479" name="Freeform 1974"/>
            <p:cNvSpPr>
              <a:spLocks/>
            </p:cNvSpPr>
            <p:nvPr/>
          </p:nvSpPr>
          <p:spPr bwMode="auto">
            <a:xfrm>
              <a:off x="3851" y="188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8 h 12"/>
                <a:gd name="T4" fmla="*/ 2 w 10"/>
                <a:gd name="T5" fmla="*/ 2 h 12"/>
                <a:gd name="T6" fmla="*/ 6 w 10"/>
                <a:gd name="T7" fmla="*/ 0 h 12"/>
                <a:gd name="T8" fmla="*/ 7 w 10"/>
                <a:gd name="T9" fmla="*/ 2 h 12"/>
                <a:gd name="T10" fmla="*/ 7 w 10"/>
                <a:gd name="T11" fmla="*/ 6 h 12"/>
                <a:gd name="T12" fmla="*/ 6 w 10"/>
                <a:gd name="T13" fmla="*/ 7 h 12"/>
                <a:gd name="T14" fmla="*/ 10 w 10"/>
                <a:gd name="T15" fmla="*/ 8 h 12"/>
                <a:gd name="T16" fmla="*/ 6 w 10"/>
                <a:gd name="T17" fmla="*/ 12 h 12"/>
                <a:gd name="T18" fmla="*/ 0 w 10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2"/>
                <a:gd name="T32" fmla="*/ 10 w 1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2">
                  <a:moveTo>
                    <a:pt x="0" y="12"/>
                  </a:move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521" name="Group 2176"/>
          <p:cNvGrpSpPr>
            <a:grpSpLocks/>
          </p:cNvGrpSpPr>
          <p:nvPr/>
        </p:nvGrpSpPr>
        <p:grpSpPr bwMode="auto">
          <a:xfrm>
            <a:off x="5119688" y="2962275"/>
            <a:ext cx="1285875" cy="1316038"/>
            <a:chOff x="3225" y="1866"/>
            <a:chExt cx="810" cy="829"/>
          </a:xfrm>
        </p:grpSpPr>
        <p:sp>
          <p:nvSpPr>
            <p:cNvPr id="22080" name="Freeform 1976"/>
            <p:cNvSpPr>
              <a:spLocks/>
            </p:cNvSpPr>
            <p:nvPr/>
          </p:nvSpPr>
          <p:spPr bwMode="auto">
            <a:xfrm>
              <a:off x="3995" y="1866"/>
              <a:ext cx="40" cy="33"/>
            </a:xfrm>
            <a:custGeom>
              <a:avLst/>
              <a:gdLst>
                <a:gd name="T0" fmla="*/ 17 w 40"/>
                <a:gd name="T1" fmla="*/ 31 h 33"/>
                <a:gd name="T2" fmla="*/ 18 w 40"/>
                <a:gd name="T3" fmla="*/ 32 h 33"/>
                <a:gd name="T4" fmla="*/ 18 w 40"/>
                <a:gd name="T5" fmla="*/ 33 h 33"/>
                <a:gd name="T6" fmla="*/ 21 w 40"/>
                <a:gd name="T7" fmla="*/ 32 h 33"/>
                <a:gd name="T8" fmla="*/ 23 w 40"/>
                <a:gd name="T9" fmla="*/ 29 h 33"/>
                <a:gd name="T10" fmla="*/ 19 w 40"/>
                <a:gd name="T11" fmla="*/ 23 h 33"/>
                <a:gd name="T12" fmla="*/ 11 w 40"/>
                <a:gd name="T13" fmla="*/ 21 h 33"/>
                <a:gd name="T14" fmla="*/ 5 w 40"/>
                <a:gd name="T15" fmla="*/ 23 h 33"/>
                <a:gd name="T16" fmla="*/ 2 w 40"/>
                <a:gd name="T17" fmla="*/ 16 h 33"/>
                <a:gd name="T18" fmla="*/ 0 w 40"/>
                <a:gd name="T19" fmla="*/ 10 h 33"/>
                <a:gd name="T20" fmla="*/ 5 w 40"/>
                <a:gd name="T21" fmla="*/ 8 h 33"/>
                <a:gd name="T22" fmla="*/ 13 w 40"/>
                <a:gd name="T23" fmla="*/ 7 h 33"/>
                <a:gd name="T24" fmla="*/ 13 w 40"/>
                <a:gd name="T25" fmla="*/ 7 h 33"/>
                <a:gd name="T26" fmla="*/ 13 w 40"/>
                <a:gd name="T27" fmla="*/ 7 h 33"/>
                <a:gd name="T28" fmla="*/ 18 w 40"/>
                <a:gd name="T29" fmla="*/ 8 h 33"/>
                <a:gd name="T30" fmla="*/ 18 w 40"/>
                <a:gd name="T31" fmla="*/ 15 h 33"/>
                <a:gd name="T32" fmla="*/ 27 w 40"/>
                <a:gd name="T33" fmla="*/ 14 h 33"/>
                <a:gd name="T34" fmla="*/ 28 w 40"/>
                <a:gd name="T35" fmla="*/ 12 h 33"/>
                <a:gd name="T36" fmla="*/ 38 w 40"/>
                <a:gd name="T37" fmla="*/ 8 h 33"/>
                <a:gd name="T38" fmla="*/ 40 w 40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33"/>
                <a:gd name="T62" fmla="*/ 40 w 40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33">
                  <a:moveTo>
                    <a:pt x="17" y="31"/>
                  </a:moveTo>
                  <a:lnTo>
                    <a:pt x="18" y="32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3" y="29"/>
                  </a:lnTo>
                  <a:lnTo>
                    <a:pt x="19" y="23"/>
                  </a:lnTo>
                  <a:lnTo>
                    <a:pt x="11" y="21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5" y="8"/>
                  </a:lnTo>
                  <a:lnTo>
                    <a:pt x="13" y="7"/>
                  </a:lnTo>
                  <a:lnTo>
                    <a:pt x="18" y="8"/>
                  </a:lnTo>
                  <a:lnTo>
                    <a:pt x="18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4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1" name="Freeform 1977"/>
            <p:cNvSpPr>
              <a:spLocks/>
            </p:cNvSpPr>
            <p:nvPr/>
          </p:nvSpPr>
          <p:spPr bwMode="auto">
            <a:xfrm>
              <a:off x="3904" y="1897"/>
              <a:ext cx="21" cy="9"/>
            </a:xfrm>
            <a:custGeom>
              <a:avLst/>
              <a:gdLst>
                <a:gd name="T0" fmla="*/ 0 w 21"/>
                <a:gd name="T1" fmla="*/ 9 h 9"/>
                <a:gd name="T2" fmla="*/ 3 w 21"/>
                <a:gd name="T3" fmla="*/ 7 h 9"/>
                <a:gd name="T4" fmla="*/ 19 w 21"/>
                <a:gd name="T5" fmla="*/ 0 h 9"/>
                <a:gd name="T6" fmla="*/ 21 w 2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"/>
                <a:gd name="T14" fmla="*/ 21 w 2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">
                  <a:moveTo>
                    <a:pt x="0" y="9"/>
                  </a:moveTo>
                  <a:lnTo>
                    <a:pt x="3" y="7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2" name="Freeform 1978"/>
            <p:cNvSpPr>
              <a:spLocks/>
            </p:cNvSpPr>
            <p:nvPr/>
          </p:nvSpPr>
          <p:spPr bwMode="auto">
            <a:xfrm>
              <a:off x="3984" y="1886"/>
              <a:ext cx="11" cy="22"/>
            </a:xfrm>
            <a:custGeom>
              <a:avLst/>
              <a:gdLst>
                <a:gd name="T0" fmla="*/ 3 w 11"/>
                <a:gd name="T1" fmla="*/ 1 h 22"/>
                <a:gd name="T2" fmla="*/ 7 w 11"/>
                <a:gd name="T3" fmla="*/ 0 h 22"/>
                <a:gd name="T4" fmla="*/ 5 w 11"/>
                <a:gd name="T5" fmla="*/ 5 h 22"/>
                <a:gd name="T6" fmla="*/ 5 w 11"/>
                <a:gd name="T7" fmla="*/ 8 h 22"/>
                <a:gd name="T8" fmla="*/ 0 w 11"/>
                <a:gd name="T9" fmla="*/ 16 h 22"/>
                <a:gd name="T10" fmla="*/ 2 w 11"/>
                <a:gd name="T11" fmla="*/ 22 h 22"/>
                <a:gd name="T12" fmla="*/ 11 w 11"/>
                <a:gd name="T13" fmla="*/ 11 h 22"/>
                <a:gd name="T14" fmla="*/ 11 w 11"/>
                <a:gd name="T15" fmla="*/ 1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2"/>
                <a:gd name="T26" fmla="*/ 11 w 1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2">
                  <a:moveTo>
                    <a:pt x="3" y="1"/>
                  </a:moveTo>
                  <a:lnTo>
                    <a:pt x="7" y="0"/>
                  </a:lnTo>
                  <a:lnTo>
                    <a:pt x="5" y="5"/>
                  </a:lnTo>
                  <a:lnTo>
                    <a:pt x="5" y="8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1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3" name="Freeform 1979"/>
            <p:cNvSpPr>
              <a:spLocks/>
            </p:cNvSpPr>
            <p:nvPr/>
          </p:nvSpPr>
          <p:spPr bwMode="auto">
            <a:xfrm>
              <a:off x="3879" y="1901"/>
              <a:ext cx="8" cy="14"/>
            </a:xfrm>
            <a:custGeom>
              <a:avLst/>
              <a:gdLst>
                <a:gd name="T0" fmla="*/ 2 w 8"/>
                <a:gd name="T1" fmla="*/ 14 h 14"/>
                <a:gd name="T2" fmla="*/ 7 w 8"/>
                <a:gd name="T3" fmla="*/ 10 h 14"/>
                <a:gd name="T4" fmla="*/ 8 w 8"/>
                <a:gd name="T5" fmla="*/ 10 h 14"/>
                <a:gd name="T6" fmla="*/ 6 w 8"/>
                <a:gd name="T7" fmla="*/ 0 h 14"/>
                <a:gd name="T8" fmla="*/ 6 w 8"/>
                <a:gd name="T9" fmla="*/ 0 h 14"/>
                <a:gd name="T10" fmla="*/ 3 w 8"/>
                <a:gd name="T11" fmla="*/ 1 h 14"/>
                <a:gd name="T12" fmla="*/ 0 w 8"/>
                <a:gd name="T13" fmla="*/ 2 h 14"/>
                <a:gd name="T14" fmla="*/ 0 w 8"/>
                <a:gd name="T15" fmla="*/ 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4"/>
                <a:gd name="T26" fmla="*/ 8 w 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4">
                  <a:moveTo>
                    <a:pt x="2" y="14"/>
                  </a:moveTo>
                  <a:lnTo>
                    <a:pt x="7" y="10"/>
                  </a:lnTo>
                  <a:lnTo>
                    <a:pt x="8" y="1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4" name="Line 1980"/>
            <p:cNvSpPr>
              <a:spLocks noChangeShapeType="1"/>
            </p:cNvSpPr>
            <p:nvPr/>
          </p:nvSpPr>
          <p:spPr bwMode="auto">
            <a:xfrm flipV="1">
              <a:off x="3895" y="1906"/>
              <a:ext cx="9" cy="9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5" name="Freeform 1981"/>
            <p:cNvSpPr>
              <a:spLocks/>
            </p:cNvSpPr>
            <p:nvPr/>
          </p:nvSpPr>
          <p:spPr bwMode="auto">
            <a:xfrm>
              <a:off x="3891" y="1915"/>
              <a:ext cx="13" cy="9"/>
            </a:xfrm>
            <a:custGeom>
              <a:avLst/>
              <a:gdLst>
                <a:gd name="T0" fmla="*/ 13 w 13"/>
                <a:gd name="T1" fmla="*/ 9 h 9"/>
                <a:gd name="T2" fmla="*/ 7 w 13"/>
                <a:gd name="T3" fmla="*/ 9 h 9"/>
                <a:gd name="T4" fmla="*/ 5 w 13"/>
                <a:gd name="T5" fmla="*/ 8 h 9"/>
                <a:gd name="T6" fmla="*/ 0 w 13"/>
                <a:gd name="T7" fmla="*/ 9 h 9"/>
                <a:gd name="T8" fmla="*/ 4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9"/>
                  </a:moveTo>
                  <a:lnTo>
                    <a:pt x="7" y="9"/>
                  </a:lnTo>
                  <a:lnTo>
                    <a:pt x="5" y="8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6" name="Freeform 1982"/>
            <p:cNvSpPr>
              <a:spLocks/>
            </p:cNvSpPr>
            <p:nvPr/>
          </p:nvSpPr>
          <p:spPr bwMode="auto">
            <a:xfrm>
              <a:off x="3851" y="1876"/>
              <a:ext cx="35" cy="52"/>
            </a:xfrm>
            <a:custGeom>
              <a:avLst/>
              <a:gdLst>
                <a:gd name="T0" fmla="*/ 28 w 35"/>
                <a:gd name="T1" fmla="*/ 27 h 52"/>
                <a:gd name="T2" fmla="*/ 27 w 35"/>
                <a:gd name="T3" fmla="*/ 25 h 52"/>
                <a:gd name="T4" fmla="*/ 35 w 35"/>
                <a:gd name="T5" fmla="*/ 18 h 52"/>
                <a:gd name="T6" fmla="*/ 31 w 35"/>
                <a:gd name="T7" fmla="*/ 0 h 52"/>
                <a:gd name="T8" fmla="*/ 18 w 35"/>
                <a:gd name="T9" fmla="*/ 7 h 52"/>
                <a:gd name="T10" fmla="*/ 17 w 35"/>
                <a:gd name="T11" fmla="*/ 17 h 52"/>
                <a:gd name="T12" fmla="*/ 25 w 35"/>
                <a:gd name="T13" fmla="*/ 14 h 52"/>
                <a:gd name="T14" fmla="*/ 17 w 35"/>
                <a:gd name="T15" fmla="*/ 30 h 52"/>
                <a:gd name="T16" fmla="*/ 6 w 35"/>
                <a:gd name="T17" fmla="*/ 34 h 52"/>
                <a:gd name="T18" fmla="*/ 6 w 35"/>
                <a:gd name="T19" fmla="*/ 38 h 52"/>
                <a:gd name="T20" fmla="*/ 14 w 35"/>
                <a:gd name="T21" fmla="*/ 38 h 52"/>
                <a:gd name="T22" fmla="*/ 14 w 35"/>
                <a:gd name="T23" fmla="*/ 42 h 52"/>
                <a:gd name="T24" fmla="*/ 2 w 35"/>
                <a:gd name="T25" fmla="*/ 45 h 52"/>
                <a:gd name="T26" fmla="*/ 0 w 35"/>
                <a:gd name="T27" fmla="*/ 47 h 52"/>
                <a:gd name="T28" fmla="*/ 1 w 35"/>
                <a:gd name="T29" fmla="*/ 51 h 52"/>
                <a:gd name="T30" fmla="*/ 1 w 35"/>
                <a:gd name="T31" fmla="*/ 52 h 52"/>
                <a:gd name="T32" fmla="*/ 22 w 35"/>
                <a:gd name="T33" fmla="*/ 45 h 52"/>
                <a:gd name="T34" fmla="*/ 30 w 35"/>
                <a:gd name="T35" fmla="*/ 39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52"/>
                <a:gd name="T56" fmla="*/ 35 w 35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52">
                  <a:moveTo>
                    <a:pt x="28" y="27"/>
                  </a:moveTo>
                  <a:lnTo>
                    <a:pt x="27" y="25"/>
                  </a:lnTo>
                  <a:lnTo>
                    <a:pt x="35" y="18"/>
                  </a:lnTo>
                  <a:lnTo>
                    <a:pt x="31" y="0"/>
                  </a:lnTo>
                  <a:lnTo>
                    <a:pt x="18" y="7"/>
                  </a:lnTo>
                  <a:lnTo>
                    <a:pt x="17" y="17"/>
                  </a:lnTo>
                  <a:lnTo>
                    <a:pt x="25" y="14"/>
                  </a:lnTo>
                  <a:lnTo>
                    <a:pt x="17" y="30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22" y="45"/>
                  </a:lnTo>
                  <a:lnTo>
                    <a:pt x="30" y="3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7" name="Freeform 1983"/>
            <p:cNvSpPr>
              <a:spLocks/>
            </p:cNvSpPr>
            <p:nvPr/>
          </p:nvSpPr>
          <p:spPr bwMode="auto">
            <a:xfrm>
              <a:off x="3904" y="1916"/>
              <a:ext cx="28" cy="16"/>
            </a:xfrm>
            <a:custGeom>
              <a:avLst/>
              <a:gdLst>
                <a:gd name="T0" fmla="*/ 19 w 28"/>
                <a:gd name="T1" fmla="*/ 16 h 16"/>
                <a:gd name="T2" fmla="*/ 20 w 28"/>
                <a:gd name="T3" fmla="*/ 11 h 16"/>
                <a:gd name="T4" fmla="*/ 19 w 28"/>
                <a:gd name="T5" fmla="*/ 7 h 16"/>
                <a:gd name="T6" fmla="*/ 28 w 28"/>
                <a:gd name="T7" fmla="*/ 2 h 16"/>
                <a:gd name="T8" fmla="*/ 24 w 28"/>
                <a:gd name="T9" fmla="*/ 0 h 16"/>
                <a:gd name="T10" fmla="*/ 15 w 28"/>
                <a:gd name="T11" fmla="*/ 4 h 16"/>
                <a:gd name="T12" fmla="*/ 6 w 28"/>
                <a:gd name="T13" fmla="*/ 8 h 16"/>
                <a:gd name="T14" fmla="*/ 0 w 28"/>
                <a:gd name="T15" fmla="*/ 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6"/>
                <a:gd name="T26" fmla="*/ 28 w 28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6">
                  <a:moveTo>
                    <a:pt x="19" y="16"/>
                  </a:moveTo>
                  <a:lnTo>
                    <a:pt x="20" y="11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6" y="8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8" name="Freeform 1984"/>
            <p:cNvSpPr>
              <a:spLocks/>
            </p:cNvSpPr>
            <p:nvPr/>
          </p:nvSpPr>
          <p:spPr bwMode="auto">
            <a:xfrm>
              <a:off x="3886" y="1931"/>
              <a:ext cx="18" cy="7"/>
            </a:xfrm>
            <a:custGeom>
              <a:avLst/>
              <a:gdLst>
                <a:gd name="T0" fmla="*/ 18 w 18"/>
                <a:gd name="T1" fmla="*/ 0 h 7"/>
                <a:gd name="T2" fmla="*/ 16 w 18"/>
                <a:gd name="T3" fmla="*/ 1 h 7"/>
                <a:gd name="T4" fmla="*/ 10 w 18"/>
                <a:gd name="T5" fmla="*/ 2 h 7"/>
                <a:gd name="T6" fmla="*/ 5 w 18"/>
                <a:gd name="T7" fmla="*/ 6 h 7"/>
                <a:gd name="T8" fmla="*/ 0 w 1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7"/>
                <a:gd name="T17" fmla="*/ 18 w 1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7">
                  <a:moveTo>
                    <a:pt x="18" y="0"/>
                  </a:moveTo>
                  <a:lnTo>
                    <a:pt x="16" y="1"/>
                  </a:lnTo>
                  <a:lnTo>
                    <a:pt x="10" y="2"/>
                  </a:lnTo>
                  <a:lnTo>
                    <a:pt x="5" y="6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89" name="Freeform 1985"/>
            <p:cNvSpPr>
              <a:spLocks/>
            </p:cNvSpPr>
            <p:nvPr/>
          </p:nvSpPr>
          <p:spPr bwMode="auto">
            <a:xfrm>
              <a:off x="3904" y="1928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9 w 11"/>
                <a:gd name="T3" fmla="*/ 9 h 13"/>
                <a:gd name="T4" fmla="*/ 11 w 11"/>
                <a:gd name="T5" fmla="*/ 3 h 13"/>
                <a:gd name="T6" fmla="*/ 11 w 11"/>
                <a:gd name="T7" fmla="*/ 0 h 13"/>
                <a:gd name="T8" fmla="*/ 0 w 11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13"/>
                  </a:moveTo>
                  <a:lnTo>
                    <a:pt x="9" y="9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0" name="Freeform 1986"/>
            <p:cNvSpPr>
              <a:spLocks/>
            </p:cNvSpPr>
            <p:nvPr/>
          </p:nvSpPr>
          <p:spPr bwMode="auto">
            <a:xfrm>
              <a:off x="3839" y="1929"/>
              <a:ext cx="21" cy="20"/>
            </a:xfrm>
            <a:custGeom>
              <a:avLst/>
              <a:gdLst>
                <a:gd name="T0" fmla="*/ 2 w 21"/>
                <a:gd name="T1" fmla="*/ 20 h 20"/>
                <a:gd name="T2" fmla="*/ 9 w 21"/>
                <a:gd name="T3" fmla="*/ 17 h 20"/>
                <a:gd name="T4" fmla="*/ 13 w 21"/>
                <a:gd name="T5" fmla="*/ 12 h 20"/>
                <a:gd name="T6" fmla="*/ 21 w 21"/>
                <a:gd name="T7" fmla="*/ 3 h 20"/>
                <a:gd name="T8" fmla="*/ 19 w 21"/>
                <a:gd name="T9" fmla="*/ 2 h 20"/>
                <a:gd name="T10" fmla="*/ 14 w 21"/>
                <a:gd name="T11" fmla="*/ 3 h 20"/>
                <a:gd name="T12" fmla="*/ 9 w 21"/>
                <a:gd name="T13" fmla="*/ 4 h 20"/>
                <a:gd name="T14" fmla="*/ 5 w 21"/>
                <a:gd name="T15" fmla="*/ 0 h 20"/>
                <a:gd name="T16" fmla="*/ 1 w 21"/>
                <a:gd name="T17" fmla="*/ 0 h 20"/>
                <a:gd name="T18" fmla="*/ 0 w 21"/>
                <a:gd name="T19" fmla="*/ 0 h 20"/>
                <a:gd name="T20" fmla="*/ 2 w 21"/>
                <a:gd name="T21" fmla="*/ 9 h 20"/>
                <a:gd name="T22" fmla="*/ 2 w 21"/>
                <a:gd name="T23" fmla="*/ 16 h 20"/>
                <a:gd name="T24" fmla="*/ 2 w 21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0"/>
                <a:gd name="T41" fmla="*/ 21 w 21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0">
                  <a:moveTo>
                    <a:pt x="2" y="20"/>
                  </a:moveTo>
                  <a:lnTo>
                    <a:pt x="9" y="17"/>
                  </a:lnTo>
                  <a:lnTo>
                    <a:pt x="13" y="12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9" y="4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2" y="16"/>
                  </a:lnTo>
                  <a:lnTo>
                    <a:pt x="2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1" name="Freeform 1987"/>
            <p:cNvSpPr>
              <a:spLocks/>
            </p:cNvSpPr>
            <p:nvPr/>
          </p:nvSpPr>
          <p:spPr bwMode="auto">
            <a:xfrm>
              <a:off x="3917" y="1932"/>
              <a:ext cx="21" cy="20"/>
            </a:xfrm>
            <a:custGeom>
              <a:avLst/>
              <a:gdLst>
                <a:gd name="T0" fmla="*/ 21 w 21"/>
                <a:gd name="T1" fmla="*/ 20 h 20"/>
                <a:gd name="T2" fmla="*/ 12 w 21"/>
                <a:gd name="T3" fmla="*/ 18 h 20"/>
                <a:gd name="T4" fmla="*/ 11 w 21"/>
                <a:gd name="T5" fmla="*/ 16 h 20"/>
                <a:gd name="T6" fmla="*/ 4 w 21"/>
                <a:gd name="T7" fmla="*/ 12 h 20"/>
                <a:gd name="T8" fmla="*/ 2 w 21"/>
                <a:gd name="T9" fmla="*/ 10 h 20"/>
                <a:gd name="T10" fmla="*/ 0 w 21"/>
                <a:gd name="T11" fmla="*/ 9 h 20"/>
                <a:gd name="T12" fmla="*/ 6 w 21"/>
                <a:gd name="T13" fmla="*/ 4 h 20"/>
                <a:gd name="T14" fmla="*/ 6 w 21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0"/>
                <a:gd name="T26" fmla="*/ 21 w 2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0">
                  <a:moveTo>
                    <a:pt x="21" y="20"/>
                  </a:moveTo>
                  <a:lnTo>
                    <a:pt x="12" y="18"/>
                  </a:lnTo>
                  <a:lnTo>
                    <a:pt x="11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6" y="4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2" name="Freeform 1988"/>
            <p:cNvSpPr>
              <a:spLocks/>
            </p:cNvSpPr>
            <p:nvPr/>
          </p:nvSpPr>
          <p:spPr bwMode="auto">
            <a:xfrm>
              <a:off x="3898" y="1945"/>
              <a:ext cx="6" cy="7"/>
            </a:xfrm>
            <a:custGeom>
              <a:avLst/>
              <a:gdLst>
                <a:gd name="T0" fmla="*/ 0 w 6"/>
                <a:gd name="T1" fmla="*/ 7 h 7"/>
                <a:gd name="T2" fmla="*/ 1 w 6"/>
                <a:gd name="T3" fmla="*/ 5 h 7"/>
                <a:gd name="T4" fmla="*/ 6 w 6"/>
                <a:gd name="T5" fmla="*/ 0 h 7"/>
                <a:gd name="T6" fmla="*/ 0 60000 65536"/>
                <a:gd name="T7" fmla="*/ 0 60000 65536"/>
                <a:gd name="T8" fmla="*/ 0 60000 65536"/>
                <a:gd name="T9" fmla="*/ 0 w 6"/>
                <a:gd name="T10" fmla="*/ 0 h 7"/>
                <a:gd name="T11" fmla="*/ 6 w 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7">
                  <a:moveTo>
                    <a:pt x="0" y="7"/>
                  </a:moveTo>
                  <a:lnTo>
                    <a:pt x="1" y="5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3" name="Freeform 1989"/>
            <p:cNvSpPr>
              <a:spLocks/>
            </p:cNvSpPr>
            <p:nvPr/>
          </p:nvSpPr>
          <p:spPr bwMode="auto">
            <a:xfrm>
              <a:off x="3882" y="1941"/>
              <a:ext cx="22" cy="13"/>
            </a:xfrm>
            <a:custGeom>
              <a:avLst/>
              <a:gdLst>
                <a:gd name="T0" fmla="*/ 0 w 22"/>
                <a:gd name="T1" fmla="*/ 13 h 13"/>
                <a:gd name="T2" fmla="*/ 7 w 22"/>
                <a:gd name="T3" fmla="*/ 5 h 13"/>
                <a:gd name="T4" fmla="*/ 11 w 22"/>
                <a:gd name="T5" fmla="*/ 4 h 13"/>
                <a:gd name="T6" fmla="*/ 20 w 22"/>
                <a:gd name="T7" fmla="*/ 0 h 13"/>
                <a:gd name="T8" fmla="*/ 22 w 2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3"/>
                <a:gd name="T17" fmla="*/ 22 w 2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3">
                  <a:moveTo>
                    <a:pt x="0" y="13"/>
                  </a:moveTo>
                  <a:lnTo>
                    <a:pt x="7" y="5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4" name="Freeform 1990"/>
            <p:cNvSpPr>
              <a:spLocks/>
            </p:cNvSpPr>
            <p:nvPr/>
          </p:nvSpPr>
          <p:spPr bwMode="auto">
            <a:xfrm>
              <a:off x="3904" y="1944"/>
              <a:ext cx="27" cy="15"/>
            </a:xfrm>
            <a:custGeom>
              <a:avLst/>
              <a:gdLst>
                <a:gd name="T0" fmla="*/ 0 w 27"/>
                <a:gd name="T1" fmla="*/ 1 h 15"/>
                <a:gd name="T2" fmla="*/ 3 w 27"/>
                <a:gd name="T3" fmla="*/ 0 h 15"/>
                <a:gd name="T4" fmla="*/ 8 w 27"/>
                <a:gd name="T5" fmla="*/ 4 h 15"/>
                <a:gd name="T6" fmla="*/ 16 w 27"/>
                <a:gd name="T7" fmla="*/ 11 h 15"/>
                <a:gd name="T8" fmla="*/ 25 w 27"/>
                <a:gd name="T9" fmla="*/ 15 h 15"/>
                <a:gd name="T10" fmla="*/ 27 w 27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5"/>
                <a:gd name="T20" fmla="*/ 27 w 2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5">
                  <a:moveTo>
                    <a:pt x="0" y="1"/>
                  </a:moveTo>
                  <a:lnTo>
                    <a:pt x="3" y="0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25" y="15"/>
                  </a:lnTo>
                  <a:lnTo>
                    <a:pt x="27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5" name="Freeform 1991"/>
            <p:cNvSpPr>
              <a:spLocks/>
            </p:cNvSpPr>
            <p:nvPr/>
          </p:nvSpPr>
          <p:spPr bwMode="auto">
            <a:xfrm>
              <a:off x="3858" y="1931"/>
              <a:ext cx="31" cy="32"/>
            </a:xfrm>
            <a:custGeom>
              <a:avLst/>
              <a:gdLst>
                <a:gd name="T0" fmla="*/ 28 w 31"/>
                <a:gd name="T1" fmla="*/ 7 h 32"/>
                <a:gd name="T2" fmla="*/ 31 w 31"/>
                <a:gd name="T3" fmla="*/ 1 h 32"/>
                <a:gd name="T4" fmla="*/ 27 w 31"/>
                <a:gd name="T5" fmla="*/ 0 h 32"/>
                <a:gd name="T6" fmla="*/ 24 w 31"/>
                <a:gd name="T7" fmla="*/ 0 h 32"/>
                <a:gd name="T8" fmla="*/ 11 w 31"/>
                <a:gd name="T9" fmla="*/ 14 h 32"/>
                <a:gd name="T10" fmla="*/ 11 w 31"/>
                <a:gd name="T11" fmla="*/ 21 h 32"/>
                <a:gd name="T12" fmla="*/ 4 w 31"/>
                <a:gd name="T13" fmla="*/ 22 h 32"/>
                <a:gd name="T14" fmla="*/ 0 w 31"/>
                <a:gd name="T15" fmla="*/ 31 h 32"/>
                <a:gd name="T16" fmla="*/ 2 w 31"/>
                <a:gd name="T17" fmla="*/ 32 h 32"/>
                <a:gd name="T18" fmla="*/ 15 w 31"/>
                <a:gd name="T19" fmla="*/ 32 h 32"/>
                <a:gd name="T20" fmla="*/ 18 w 31"/>
                <a:gd name="T21" fmla="*/ 31 h 32"/>
                <a:gd name="T22" fmla="*/ 24 w 31"/>
                <a:gd name="T23" fmla="*/ 23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2"/>
                <a:gd name="T38" fmla="*/ 31 w 31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2">
                  <a:moveTo>
                    <a:pt x="28" y="7"/>
                  </a:move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1" y="14"/>
                  </a:lnTo>
                  <a:lnTo>
                    <a:pt x="11" y="21"/>
                  </a:lnTo>
                  <a:lnTo>
                    <a:pt x="4" y="22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15" y="32"/>
                  </a:lnTo>
                  <a:lnTo>
                    <a:pt x="18" y="31"/>
                  </a:lnTo>
                  <a:lnTo>
                    <a:pt x="24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6" name="Freeform 1992"/>
            <p:cNvSpPr>
              <a:spLocks/>
            </p:cNvSpPr>
            <p:nvPr/>
          </p:nvSpPr>
          <p:spPr bwMode="auto">
            <a:xfrm>
              <a:off x="3817" y="1958"/>
              <a:ext cx="6" cy="7"/>
            </a:xfrm>
            <a:custGeom>
              <a:avLst/>
              <a:gdLst>
                <a:gd name="T0" fmla="*/ 1 w 6"/>
                <a:gd name="T1" fmla="*/ 7 h 7"/>
                <a:gd name="T2" fmla="*/ 0 w 6"/>
                <a:gd name="T3" fmla="*/ 7 h 7"/>
                <a:gd name="T4" fmla="*/ 1 w 6"/>
                <a:gd name="T5" fmla="*/ 3 h 7"/>
                <a:gd name="T6" fmla="*/ 4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1 w 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1" y="7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1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7" name="Freeform 1993"/>
            <p:cNvSpPr>
              <a:spLocks/>
            </p:cNvSpPr>
            <p:nvPr/>
          </p:nvSpPr>
          <p:spPr bwMode="auto">
            <a:xfrm>
              <a:off x="3931" y="1959"/>
              <a:ext cx="7" cy="10"/>
            </a:xfrm>
            <a:custGeom>
              <a:avLst/>
              <a:gdLst>
                <a:gd name="T0" fmla="*/ 0 w 7"/>
                <a:gd name="T1" fmla="*/ 0 h 10"/>
                <a:gd name="T2" fmla="*/ 5 w 7"/>
                <a:gd name="T3" fmla="*/ 6 h 10"/>
                <a:gd name="T4" fmla="*/ 7 w 7"/>
                <a:gd name="T5" fmla="*/ 1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0" y="0"/>
                  </a:moveTo>
                  <a:lnTo>
                    <a:pt x="5" y="6"/>
                  </a:lnTo>
                  <a:lnTo>
                    <a:pt x="7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8" name="Freeform 1994"/>
            <p:cNvSpPr>
              <a:spLocks/>
            </p:cNvSpPr>
            <p:nvPr/>
          </p:nvSpPr>
          <p:spPr bwMode="auto">
            <a:xfrm>
              <a:off x="3843" y="1952"/>
              <a:ext cx="15" cy="26"/>
            </a:xfrm>
            <a:custGeom>
              <a:avLst/>
              <a:gdLst>
                <a:gd name="T0" fmla="*/ 2 w 15"/>
                <a:gd name="T1" fmla="*/ 26 h 26"/>
                <a:gd name="T2" fmla="*/ 2 w 15"/>
                <a:gd name="T3" fmla="*/ 22 h 26"/>
                <a:gd name="T4" fmla="*/ 4 w 15"/>
                <a:gd name="T5" fmla="*/ 17 h 26"/>
                <a:gd name="T6" fmla="*/ 8 w 15"/>
                <a:gd name="T7" fmla="*/ 14 h 26"/>
                <a:gd name="T8" fmla="*/ 8 w 15"/>
                <a:gd name="T9" fmla="*/ 11 h 26"/>
                <a:gd name="T10" fmla="*/ 12 w 15"/>
                <a:gd name="T11" fmla="*/ 5 h 26"/>
                <a:gd name="T12" fmla="*/ 15 w 15"/>
                <a:gd name="T13" fmla="*/ 1 h 26"/>
                <a:gd name="T14" fmla="*/ 13 w 15"/>
                <a:gd name="T15" fmla="*/ 0 h 26"/>
                <a:gd name="T16" fmla="*/ 8 w 15"/>
                <a:gd name="T17" fmla="*/ 0 h 26"/>
                <a:gd name="T18" fmla="*/ 8 w 15"/>
                <a:gd name="T19" fmla="*/ 3 h 26"/>
                <a:gd name="T20" fmla="*/ 8 w 15"/>
                <a:gd name="T21" fmla="*/ 6 h 26"/>
                <a:gd name="T22" fmla="*/ 5 w 15"/>
                <a:gd name="T23" fmla="*/ 10 h 26"/>
                <a:gd name="T24" fmla="*/ 2 w 15"/>
                <a:gd name="T25" fmla="*/ 11 h 26"/>
                <a:gd name="T26" fmla="*/ 1 w 15"/>
                <a:gd name="T27" fmla="*/ 17 h 26"/>
                <a:gd name="T28" fmla="*/ 0 w 15"/>
                <a:gd name="T29" fmla="*/ 19 h 26"/>
                <a:gd name="T30" fmla="*/ 0 w 15"/>
                <a:gd name="T31" fmla="*/ 24 h 26"/>
                <a:gd name="T32" fmla="*/ 2 w 15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6"/>
                <a:gd name="T53" fmla="*/ 15 w 1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6">
                  <a:moveTo>
                    <a:pt x="2" y="26"/>
                  </a:moveTo>
                  <a:lnTo>
                    <a:pt x="2" y="22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99" name="Freeform 1995"/>
            <p:cNvSpPr>
              <a:spLocks/>
            </p:cNvSpPr>
            <p:nvPr/>
          </p:nvSpPr>
          <p:spPr bwMode="auto">
            <a:xfrm>
              <a:off x="3860" y="1965"/>
              <a:ext cx="16" cy="17"/>
            </a:xfrm>
            <a:custGeom>
              <a:avLst/>
              <a:gdLst>
                <a:gd name="T0" fmla="*/ 1 w 16"/>
                <a:gd name="T1" fmla="*/ 17 h 17"/>
                <a:gd name="T2" fmla="*/ 0 w 16"/>
                <a:gd name="T3" fmla="*/ 10 h 17"/>
                <a:gd name="T4" fmla="*/ 5 w 16"/>
                <a:gd name="T5" fmla="*/ 6 h 17"/>
                <a:gd name="T6" fmla="*/ 10 w 16"/>
                <a:gd name="T7" fmla="*/ 2 h 17"/>
                <a:gd name="T8" fmla="*/ 13 w 16"/>
                <a:gd name="T9" fmla="*/ 0 h 17"/>
                <a:gd name="T10" fmla="*/ 13 w 16"/>
                <a:gd name="T11" fmla="*/ 0 h 17"/>
                <a:gd name="T12" fmla="*/ 16 w 16"/>
                <a:gd name="T13" fmla="*/ 0 h 17"/>
                <a:gd name="T14" fmla="*/ 12 w 16"/>
                <a:gd name="T15" fmla="*/ 5 h 17"/>
                <a:gd name="T16" fmla="*/ 10 w 16"/>
                <a:gd name="T17" fmla="*/ 9 h 17"/>
                <a:gd name="T18" fmla="*/ 10 w 16"/>
                <a:gd name="T19" fmla="*/ 11 h 17"/>
                <a:gd name="T20" fmla="*/ 6 w 16"/>
                <a:gd name="T21" fmla="*/ 14 h 17"/>
                <a:gd name="T22" fmla="*/ 2 w 16"/>
                <a:gd name="T23" fmla="*/ 15 h 17"/>
                <a:gd name="T24" fmla="*/ 1 w 16"/>
                <a:gd name="T25" fmla="*/ 1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7"/>
                <a:gd name="T41" fmla="*/ 16 w 1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7">
                  <a:moveTo>
                    <a:pt x="1" y="17"/>
                  </a:moveTo>
                  <a:lnTo>
                    <a:pt x="0" y="10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6" y="14"/>
                  </a:lnTo>
                  <a:lnTo>
                    <a:pt x="2" y="15"/>
                  </a:lnTo>
                  <a:lnTo>
                    <a:pt x="1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0" name="Freeform 1996"/>
            <p:cNvSpPr>
              <a:spLocks/>
            </p:cNvSpPr>
            <p:nvPr/>
          </p:nvSpPr>
          <p:spPr bwMode="auto">
            <a:xfrm>
              <a:off x="3938" y="1969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3 w 7"/>
                <a:gd name="T3" fmla="*/ 5 h 14"/>
                <a:gd name="T4" fmla="*/ 7 w 7"/>
                <a:gd name="T5" fmla="*/ 14 h 14"/>
                <a:gd name="T6" fmla="*/ 0 60000 65536"/>
                <a:gd name="T7" fmla="*/ 0 60000 65536"/>
                <a:gd name="T8" fmla="*/ 0 60000 65536"/>
                <a:gd name="T9" fmla="*/ 0 w 7"/>
                <a:gd name="T10" fmla="*/ 0 h 14"/>
                <a:gd name="T11" fmla="*/ 7 w 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4">
                  <a:moveTo>
                    <a:pt x="0" y="0"/>
                  </a:moveTo>
                  <a:lnTo>
                    <a:pt x="3" y="5"/>
                  </a:lnTo>
                  <a:lnTo>
                    <a:pt x="7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1" name="Freeform 1997"/>
            <p:cNvSpPr>
              <a:spLocks/>
            </p:cNvSpPr>
            <p:nvPr/>
          </p:nvSpPr>
          <p:spPr bwMode="auto">
            <a:xfrm>
              <a:off x="3938" y="1952"/>
              <a:ext cx="8" cy="31"/>
            </a:xfrm>
            <a:custGeom>
              <a:avLst/>
              <a:gdLst>
                <a:gd name="T0" fmla="*/ 7 w 8"/>
                <a:gd name="T1" fmla="*/ 31 h 31"/>
                <a:gd name="T2" fmla="*/ 7 w 8"/>
                <a:gd name="T3" fmla="*/ 31 h 31"/>
                <a:gd name="T4" fmla="*/ 8 w 8"/>
                <a:gd name="T5" fmla="*/ 21 h 31"/>
                <a:gd name="T6" fmla="*/ 7 w 8"/>
                <a:gd name="T7" fmla="*/ 10 h 31"/>
                <a:gd name="T8" fmla="*/ 3 w 8"/>
                <a:gd name="T9" fmla="*/ 2 h 31"/>
                <a:gd name="T10" fmla="*/ 0 w 8"/>
                <a:gd name="T11" fmla="*/ 0 h 31"/>
                <a:gd name="T12" fmla="*/ 0 w 8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1"/>
                <a:gd name="T23" fmla="*/ 8 w 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1">
                  <a:moveTo>
                    <a:pt x="7" y="31"/>
                  </a:moveTo>
                  <a:lnTo>
                    <a:pt x="7" y="31"/>
                  </a:lnTo>
                  <a:lnTo>
                    <a:pt x="8" y="21"/>
                  </a:lnTo>
                  <a:lnTo>
                    <a:pt x="7" y="10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2" name="Freeform 1998"/>
            <p:cNvSpPr>
              <a:spLocks/>
            </p:cNvSpPr>
            <p:nvPr/>
          </p:nvSpPr>
          <p:spPr bwMode="auto">
            <a:xfrm>
              <a:off x="3857" y="1986"/>
              <a:ext cx="13" cy="17"/>
            </a:xfrm>
            <a:custGeom>
              <a:avLst/>
              <a:gdLst>
                <a:gd name="T0" fmla="*/ 1 w 13"/>
                <a:gd name="T1" fmla="*/ 17 h 17"/>
                <a:gd name="T2" fmla="*/ 0 w 13"/>
                <a:gd name="T3" fmla="*/ 15 h 17"/>
                <a:gd name="T4" fmla="*/ 4 w 13"/>
                <a:gd name="T5" fmla="*/ 10 h 17"/>
                <a:gd name="T6" fmla="*/ 4 w 13"/>
                <a:gd name="T7" fmla="*/ 6 h 17"/>
                <a:gd name="T8" fmla="*/ 8 w 13"/>
                <a:gd name="T9" fmla="*/ 4 h 17"/>
                <a:gd name="T10" fmla="*/ 11 w 13"/>
                <a:gd name="T11" fmla="*/ 2 h 17"/>
                <a:gd name="T12" fmla="*/ 12 w 13"/>
                <a:gd name="T13" fmla="*/ 0 h 17"/>
                <a:gd name="T14" fmla="*/ 13 w 13"/>
                <a:gd name="T15" fmla="*/ 1 h 17"/>
                <a:gd name="T16" fmla="*/ 12 w 13"/>
                <a:gd name="T17" fmla="*/ 4 h 17"/>
                <a:gd name="T18" fmla="*/ 13 w 13"/>
                <a:gd name="T19" fmla="*/ 7 h 17"/>
                <a:gd name="T20" fmla="*/ 9 w 13"/>
                <a:gd name="T21" fmla="*/ 13 h 17"/>
                <a:gd name="T22" fmla="*/ 7 w 13"/>
                <a:gd name="T23" fmla="*/ 13 h 17"/>
                <a:gd name="T24" fmla="*/ 1 w 13"/>
                <a:gd name="T25" fmla="*/ 1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7"/>
                <a:gd name="T41" fmla="*/ 13 w 1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7">
                  <a:moveTo>
                    <a:pt x="1" y="17"/>
                  </a:moveTo>
                  <a:lnTo>
                    <a:pt x="0" y="15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1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3" name="Freeform 1999"/>
            <p:cNvSpPr>
              <a:spLocks/>
            </p:cNvSpPr>
            <p:nvPr/>
          </p:nvSpPr>
          <p:spPr bwMode="auto">
            <a:xfrm>
              <a:off x="3848" y="2007"/>
              <a:ext cx="16" cy="19"/>
            </a:xfrm>
            <a:custGeom>
              <a:avLst/>
              <a:gdLst>
                <a:gd name="T0" fmla="*/ 4 w 16"/>
                <a:gd name="T1" fmla="*/ 19 h 19"/>
                <a:gd name="T2" fmla="*/ 0 w 16"/>
                <a:gd name="T3" fmla="*/ 19 h 19"/>
                <a:gd name="T4" fmla="*/ 0 w 16"/>
                <a:gd name="T5" fmla="*/ 15 h 19"/>
                <a:gd name="T6" fmla="*/ 4 w 16"/>
                <a:gd name="T7" fmla="*/ 9 h 19"/>
                <a:gd name="T8" fmla="*/ 9 w 16"/>
                <a:gd name="T9" fmla="*/ 7 h 19"/>
                <a:gd name="T10" fmla="*/ 9 w 16"/>
                <a:gd name="T11" fmla="*/ 5 h 19"/>
                <a:gd name="T12" fmla="*/ 13 w 16"/>
                <a:gd name="T13" fmla="*/ 1 h 19"/>
                <a:gd name="T14" fmla="*/ 16 w 16"/>
                <a:gd name="T15" fmla="*/ 0 h 19"/>
                <a:gd name="T16" fmla="*/ 14 w 16"/>
                <a:gd name="T17" fmla="*/ 2 h 19"/>
                <a:gd name="T18" fmla="*/ 12 w 16"/>
                <a:gd name="T19" fmla="*/ 7 h 19"/>
                <a:gd name="T20" fmla="*/ 9 w 16"/>
                <a:gd name="T21" fmla="*/ 11 h 19"/>
                <a:gd name="T22" fmla="*/ 5 w 16"/>
                <a:gd name="T23" fmla="*/ 17 h 19"/>
                <a:gd name="T24" fmla="*/ 4 w 16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9"/>
                <a:gd name="T41" fmla="*/ 16 w 16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9">
                  <a:moveTo>
                    <a:pt x="4" y="1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5" y="17"/>
                  </a:lnTo>
                  <a:lnTo>
                    <a:pt x="4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4" name="Freeform 2000"/>
            <p:cNvSpPr>
              <a:spLocks/>
            </p:cNvSpPr>
            <p:nvPr/>
          </p:nvSpPr>
          <p:spPr bwMode="auto">
            <a:xfrm>
              <a:off x="3879" y="2017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2 w 4"/>
                <a:gd name="T3" fmla="*/ 4 h 10"/>
                <a:gd name="T4" fmla="*/ 3 w 4"/>
                <a:gd name="T5" fmla="*/ 9 h 10"/>
                <a:gd name="T6" fmla="*/ 4 w 4"/>
                <a:gd name="T7" fmla="*/ 10 h 10"/>
                <a:gd name="T8" fmla="*/ 4 w 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0" y="0"/>
                  </a:moveTo>
                  <a:lnTo>
                    <a:pt x="2" y="4"/>
                  </a:lnTo>
                  <a:lnTo>
                    <a:pt x="3" y="9"/>
                  </a:lnTo>
                  <a:lnTo>
                    <a:pt x="4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5" name="Freeform 2001"/>
            <p:cNvSpPr>
              <a:spLocks/>
            </p:cNvSpPr>
            <p:nvPr/>
          </p:nvSpPr>
          <p:spPr bwMode="auto">
            <a:xfrm>
              <a:off x="3883" y="2027"/>
              <a:ext cx="8" cy="4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3 h 4"/>
                <a:gd name="T4" fmla="*/ 8 w 8"/>
                <a:gd name="T5" fmla="*/ 4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0"/>
                  </a:moveTo>
                  <a:lnTo>
                    <a:pt x="2" y="3"/>
                  </a:lnTo>
                  <a:lnTo>
                    <a:pt x="8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6" name="Freeform 2002"/>
            <p:cNvSpPr>
              <a:spLocks/>
            </p:cNvSpPr>
            <p:nvPr/>
          </p:nvSpPr>
          <p:spPr bwMode="auto">
            <a:xfrm>
              <a:off x="3785" y="2009"/>
              <a:ext cx="45" cy="32"/>
            </a:xfrm>
            <a:custGeom>
              <a:avLst/>
              <a:gdLst>
                <a:gd name="T0" fmla="*/ 18 w 45"/>
                <a:gd name="T1" fmla="*/ 32 h 32"/>
                <a:gd name="T2" fmla="*/ 29 w 45"/>
                <a:gd name="T3" fmla="*/ 16 h 32"/>
                <a:gd name="T4" fmla="*/ 42 w 45"/>
                <a:gd name="T5" fmla="*/ 13 h 32"/>
                <a:gd name="T6" fmla="*/ 45 w 45"/>
                <a:gd name="T7" fmla="*/ 5 h 32"/>
                <a:gd name="T8" fmla="*/ 29 w 45"/>
                <a:gd name="T9" fmla="*/ 3 h 32"/>
                <a:gd name="T10" fmla="*/ 15 w 45"/>
                <a:gd name="T11" fmla="*/ 0 h 32"/>
                <a:gd name="T12" fmla="*/ 9 w 45"/>
                <a:gd name="T13" fmla="*/ 1 h 32"/>
                <a:gd name="T14" fmla="*/ 4 w 45"/>
                <a:gd name="T15" fmla="*/ 16 h 32"/>
                <a:gd name="T16" fmla="*/ 0 w 45"/>
                <a:gd name="T17" fmla="*/ 22 h 32"/>
                <a:gd name="T18" fmla="*/ 8 w 45"/>
                <a:gd name="T19" fmla="*/ 25 h 32"/>
                <a:gd name="T20" fmla="*/ 17 w 45"/>
                <a:gd name="T21" fmla="*/ 30 h 32"/>
                <a:gd name="T22" fmla="*/ 18 w 45"/>
                <a:gd name="T23" fmla="*/ 3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2"/>
                <a:gd name="T38" fmla="*/ 45 w 4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2">
                  <a:moveTo>
                    <a:pt x="18" y="32"/>
                  </a:moveTo>
                  <a:lnTo>
                    <a:pt x="29" y="16"/>
                  </a:lnTo>
                  <a:lnTo>
                    <a:pt x="42" y="13"/>
                  </a:lnTo>
                  <a:lnTo>
                    <a:pt x="45" y="5"/>
                  </a:lnTo>
                  <a:lnTo>
                    <a:pt x="29" y="3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8" y="25"/>
                  </a:lnTo>
                  <a:lnTo>
                    <a:pt x="17" y="30"/>
                  </a:lnTo>
                  <a:lnTo>
                    <a:pt x="18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7" name="Freeform 2003"/>
            <p:cNvSpPr>
              <a:spLocks/>
            </p:cNvSpPr>
            <p:nvPr/>
          </p:nvSpPr>
          <p:spPr bwMode="auto">
            <a:xfrm>
              <a:off x="3904" y="204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8" name="Freeform 2004"/>
            <p:cNvSpPr>
              <a:spLocks/>
            </p:cNvSpPr>
            <p:nvPr/>
          </p:nvSpPr>
          <p:spPr bwMode="auto">
            <a:xfrm>
              <a:off x="3891" y="2031"/>
              <a:ext cx="13" cy="11"/>
            </a:xfrm>
            <a:custGeom>
              <a:avLst/>
              <a:gdLst>
                <a:gd name="T0" fmla="*/ 0 w 13"/>
                <a:gd name="T1" fmla="*/ 0 h 11"/>
                <a:gd name="T2" fmla="*/ 2 w 13"/>
                <a:gd name="T3" fmla="*/ 2 h 11"/>
                <a:gd name="T4" fmla="*/ 5 w 13"/>
                <a:gd name="T5" fmla="*/ 11 h 11"/>
                <a:gd name="T6" fmla="*/ 13 w 13"/>
                <a:gd name="T7" fmla="*/ 1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1"/>
                <a:gd name="T14" fmla="*/ 13 w 1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1">
                  <a:moveTo>
                    <a:pt x="0" y="0"/>
                  </a:moveTo>
                  <a:lnTo>
                    <a:pt x="2" y="2"/>
                  </a:lnTo>
                  <a:lnTo>
                    <a:pt x="5" y="11"/>
                  </a:lnTo>
                  <a:lnTo>
                    <a:pt x="13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09" name="Freeform 2005"/>
            <p:cNvSpPr>
              <a:spLocks/>
            </p:cNvSpPr>
            <p:nvPr/>
          </p:nvSpPr>
          <p:spPr bwMode="auto">
            <a:xfrm>
              <a:off x="3826" y="2026"/>
              <a:ext cx="9" cy="16"/>
            </a:xfrm>
            <a:custGeom>
              <a:avLst/>
              <a:gdLst>
                <a:gd name="T0" fmla="*/ 2 w 9"/>
                <a:gd name="T1" fmla="*/ 16 h 16"/>
                <a:gd name="T2" fmla="*/ 0 w 9"/>
                <a:gd name="T3" fmla="*/ 16 h 16"/>
                <a:gd name="T4" fmla="*/ 1 w 9"/>
                <a:gd name="T5" fmla="*/ 12 h 16"/>
                <a:gd name="T6" fmla="*/ 2 w 9"/>
                <a:gd name="T7" fmla="*/ 8 h 16"/>
                <a:gd name="T8" fmla="*/ 5 w 9"/>
                <a:gd name="T9" fmla="*/ 3 h 16"/>
                <a:gd name="T10" fmla="*/ 5 w 9"/>
                <a:gd name="T11" fmla="*/ 1 h 16"/>
                <a:gd name="T12" fmla="*/ 8 w 9"/>
                <a:gd name="T13" fmla="*/ 0 h 16"/>
                <a:gd name="T14" fmla="*/ 9 w 9"/>
                <a:gd name="T15" fmla="*/ 3 h 16"/>
                <a:gd name="T16" fmla="*/ 8 w 9"/>
                <a:gd name="T17" fmla="*/ 8 h 16"/>
                <a:gd name="T18" fmla="*/ 6 w 9"/>
                <a:gd name="T19" fmla="*/ 12 h 16"/>
                <a:gd name="T20" fmla="*/ 2 w 9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2" y="16"/>
                  </a:move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0" name="Freeform 2006"/>
            <p:cNvSpPr>
              <a:spLocks/>
            </p:cNvSpPr>
            <p:nvPr/>
          </p:nvSpPr>
          <p:spPr bwMode="auto">
            <a:xfrm>
              <a:off x="3841" y="2043"/>
              <a:ext cx="8" cy="9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7 h 9"/>
                <a:gd name="T4" fmla="*/ 3 w 8"/>
                <a:gd name="T5" fmla="*/ 0 h 9"/>
                <a:gd name="T6" fmla="*/ 6 w 8"/>
                <a:gd name="T7" fmla="*/ 2 h 9"/>
                <a:gd name="T8" fmla="*/ 8 w 8"/>
                <a:gd name="T9" fmla="*/ 4 h 9"/>
                <a:gd name="T10" fmla="*/ 8 w 8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0" y="9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1" name="Freeform 2007"/>
            <p:cNvSpPr>
              <a:spLocks/>
            </p:cNvSpPr>
            <p:nvPr/>
          </p:nvSpPr>
          <p:spPr bwMode="auto">
            <a:xfrm>
              <a:off x="3894" y="2076"/>
              <a:ext cx="2" cy="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3 h 4"/>
                <a:gd name="T4" fmla="*/ 2 w 2"/>
                <a:gd name="T5" fmla="*/ 0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4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2" name="Freeform 2008"/>
            <p:cNvSpPr>
              <a:spLocks/>
            </p:cNvSpPr>
            <p:nvPr/>
          </p:nvSpPr>
          <p:spPr bwMode="auto">
            <a:xfrm>
              <a:off x="3815" y="2064"/>
              <a:ext cx="15" cy="24"/>
            </a:xfrm>
            <a:custGeom>
              <a:avLst/>
              <a:gdLst>
                <a:gd name="T0" fmla="*/ 0 w 15"/>
                <a:gd name="T1" fmla="*/ 24 h 24"/>
                <a:gd name="T2" fmla="*/ 11 w 15"/>
                <a:gd name="T3" fmla="*/ 21 h 24"/>
                <a:gd name="T4" fmla="*/ 15 w 15"/>
                <a:gd name="T5" fmla="*/ 0 h 24"/>
                <a:gd name="T6" fmla="*/ 0 w 15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4"/>
                <a:gd name="T14" fmla="*/ 15 w 1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4">
                  <a:moveTo>
                    <a:pt x="0" y="24"/>
                  </a:moveTo>
                  <a:lnTo>
                    <a:pt x="11" y="21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3" name="Freeform 2009"/>
            <p:cNvSpPr>
              <a:spLocks/>
            </p:cNvSpPr>
            <p:nvPr/>
          </p:nvSpPr>
          <p:spPr bwMode="auto">
            <a:xfrm>
              <a:off x="3881" y="2080"/>
              <a:ext cx="13" cy="14"/>
            </a:xfrm>
            <a:custGeom>
              <a:avLst/>
              <a:gdLst>
                <a:gd name="T0" fmla="*/ 6 w 13"/>
                <a:gd name="T1" fmla="*/ 14 h 14"/>
                <a:gd name="T2" fmla="*/ 6 w 13"/>
                <a:gd name="T3" fmla="*/ 12 h 14"/>
                <a:gd name="T4" fmla="*/ 0 w 13"/>
                <a:gd name="T5" fmla="*/ 4 h 14"/>
                <a:gd name="T6" fmla="*/ 2 w 13"/>
                <a:gd name="T7" fmla="*/ 1 h 14"/>
                <a:gd name="T8" fmla="*/ 13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6" y="14"/>
                  </a:moveTo>
                  <a:lnTo>
                    <a:pt x="6" y="12"/>
                  </a:lnTo>
                  <a:lnTo>
                    <a:pt x="0" y="4"/>
                  </a:lnTo>
                  <a:lnTo>
                    <a:pt x="2" y="1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4" name="Freeform 2010"/>
            <p:cNvSpPr>
              <a:spLocks/>
            </p:cNvSpPr>
            <p:nvPr/>
          </p:nvSpPr>
          <p:spPr bwMode="auto">
            <a:xfrm>
              <a:off x="3848" y="2048"/>
              <a:ext cx="39" cy="51"/>
            </a:xfrm>
            <a:custGeom>
              <a:avLst/>
              <a:gdLst>
                <a:gd name="T0" fmla="*/ 1 w 39"/>
                <a:gd name="T1" fmla="*/ 0 h 51"/>
                <a:gd name="T2" fmla="*/ 0 w 39"/>
                <a:gd name="T3" fmla="*/ 8 h 51"/>
                <a:gd name="T4" fmla="*/ 8 w 39"/>
                <a:gd name="T5" fmla="*/ 15 h 51"/>
                <a:gd name="T6" fmla="*/ 14 w 39"/>
                <a:gd name="T7" fmla="*/ 25 h 51"/>
                <a:gd name="T8" fmla="*/ 12 w 39"/>
                <a:gd name="T9" fmla="*/ 33 h 51"/>
                <a:gd name="T10" fmla="*/ 16 w 39"/>
                <a:gd name="T11" fmla="*/ 42 h 51"/>
                <a:gd name="T12" fmla="*/ 17 w 39"/>
                <a:gd name="T13" fmla="*/ 45 h 51"/>
                <a:gd name="T14" fmla="*/ 18 w 39"/>
                <a:gd name="T15" fmla="*/ 49 h 51"/>
                <a:gd name="T16" fmla="*/ 22 w 39"/>
                <a:gd name="T17" fmla="*/ 51 h 51"/>
                <a:gd name="T18" fmla="*/ 21 w 39"/>
                <a:gd name="T19" fmla="*/ 46 h 51"/>
                <a:gd name="T20" fmla="*/ 21 w 39"/>
                <a:gd name="T21" fmla="*/ 42 h 51"/>
                <a:gd name="T22" fmla="*/ 16 w 39"/>
                <a:gd name="T23" fmla="*/ 36 h 51"/>
                <a:gd name="T24" fmla="*/ 17 w 39"/>
                <a:gd name="T25" fmla="*/ 34 h 51"/>
                <a:gd name="T26" fmla="*/ 20 w 39"/>
                <a:gd name="T27" fmla="*/ 32 h 51"/>
                <a:gd name="T28" fmla="*/ 25 w 39"/>
                <a:gd name="T29" fmla="*/ 33 h 51"/>
                <a:gd name="T30" fmla="*/ 25 w 39"/>
                <a:gd name="T31" fmla="*/ 33 h 51"/>
                <a:gd name="T32" fmla="*/ 25 w 39"/>
                <a:gd name="T33" fmla="*/ 42 h 51"/>
                <a:gd name="T34" fmla="*/ 30 w 39"/>
                <a:gd name="T35" fmla="*/ 38 h 51"/>
                <a:gd name="T36" fmla="*/ 34 w 39"/>
                <a:gd name="T37" fmla="*/ 48 h 51"/>
                <a:gd name="T38" fmla="*/ 39 w 39"/>
                <a:gd name="T39" fmla="*/ 49 h 51"/>
                <a:gd name="T40" fmla="*/ 39 w 39"/>
                <a:gd name="T41" fmla="*/ 46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51"/>
                <a:gd name="T65" fmla="*/ 39 w 39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51">
                  <a:moveTo>
                    <a:pt x="1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14" y="25"/>
                  </a:lnTo>
                  <a:lnTo>
                    <a:pt x="12" y="33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8" y="49"/>
                  </a:lnTo>
                  <a:lnTo>
                    <a:pt x="22" y="51"/>
                  </a:lnTo>
                  <a:lnTo>
                    <a:pt x="21" y="46"/>
                  </a:lnTo>
                  <a:lnTo>
                    <a:pt x="21" y="42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5" y="33"/>
                  </a:lnTo>
                  <a:lnTo>
                    <a:pt x="25" y="42"/>
                  </a:lnTo>
                  <a:lnTo>
                    <a:pt x="30" y="38"/>
                  </a:lnTo>
                  <a:lnTo>
                    <a:pt x="34" y="48"/>
                  </a:lnTo>
                  <a:lnTo>
                    <a:pt x="39" y="49"/>
                  </a:lnTo>
                  <a:lnTo>
                    <a:pt x="39" y="4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5" name="Freeform 2011"/>
            <p:cNvSpPr>
              <a:spLocks/>
            </p:cNvSpPr>
            <p:nvPr/>
          </p:nvSpPr>
          <p:spPr bwMode="auto">
            <a:xfrm>
              <a:off x="3853" y="2101"/>
              <a:ext cx="5" cy="4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2 h 4"/>
                <a:gd name="T4" fmla="*/ 2 w 5"/>
                <a:gd name="T5" fmla="*/ 4 h 4"/>
                <a:gd name="T6" fmla="*/ 0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6" name="Freeform 2012"/>
            <p:cNvSpPr>
              <a:spLocks/>
            </p:cNvSpPr>
            <p:nvPr/>
          </p:nvSpPr>
          <p:spPr bwMode="auto">
            <a:xfrm>
              <a:off x="3823" y="2052"/>
              <a:ext cx="28" cy="61"/>
            </a:xfrm>
            <a:custGeom>
              <a:avLst/>
              <a:gdLst>
                <a:gd name="T0" fmla="*/ 0 w 28"/>
                <a:gd name="T1" fmla="*/ 61 h 61"/>
                <a:gd name="T2" fmla="*/ 3 w 28"/>
                <a:gd name="T3" fmla="*/ 55 h 61"/>
                <a:gd name="T4" fmla="*/ 4 w 28"/>
                <a:gd name="T5" fmla="*/ 47 h 61"/>
                <a:gd name="T6" fmla="*/ 5 w 28"/>
                <a:gd name="T7" fmla="*/ 47 h 61"/>
                <a:gd name="T8" fmla="*/ 11 w 28"/>
                <a:gd name="T9" fmla="*/ 49 h 61"/>
                <a:gd name="T10" fmla="*/ 13 w 28"/>
                <a:gd name="T11" fmla="*/ 50 h 61"/>
                <a:gd name="T12" fmla="*/ 18 w 28"/>
                <a:gd name="T13" fmla="*/ 45 h 61"/>
                <a:gd name="T14" fmla="*/ 15 w 28"/>
                <a:gd name="T15" fmla="*/ 45 h 61"/>
                <a:gd name="T16" fmla="*/ 13 w 28"/>
                <a:gd name="T17" fmla="*/ 45 h 61"/>
                <a:gd name="T18" fmla="*/ 9 w 28"/>
                <a:gd name="T19" fmla="*/ 45 h 61"/>
                <a:gd name="T20" fmla="*/ 7 w 28"/>
                <a:gd name="T21" fmla="*/ 45 h 61"/>
                <a:gd name="T22" fmla="*/ 9 w 28"/>
                <a:gd name="T23" fmla="*/ 37 h 61"/>
                <a:gd name="T24" fmla="*/ 9 w 28"/>
                <a:gd name="T25" fmla="*/ 37 h 61"/>
                <a:gd name="T26" fmla="*/ 18 w 28"/>
                <a:gd name="T27" fmla="*/ 29 h 61"/>
                <a:gd name="T28" fmla="*/ 28 w 28"/>
                <a:gd name="T29" fmla="*/ 24 h 61"/>
                <a:gd name="T30" fmla="*/ 28 w 28"/>
                <a:gd name="T31" fmla="*/ 23 h 61"/>
                <a:gd name="T32" fmla="*/ 28 w 28"/>
                <a:gd name="T33" fmla="*/ 19 h 61"/>
                <a:gd name="T34" fmla="*/ 22 w 28"/>
                <a:gd name="T35" fmla="*/ 17 h 61"/>
                <a:gd name="T36" fmla="*/ 16 w 28"/>
                <a:gd name="T37" fmla="*/ 24 h 61"/>
                <a:gd name="T38" fmla="*/ 11 w 28"/>
                <a:gd name="T39" fmla="*/ 29 h 61"/>
                <a:gd name="T40" fmla="*/ 9 w 28"/>
                <a:gd name="T41" fmla="*/ 30 h 61"/>
                <a:gd name="T42" fmla="*/ 11 w 28"/>
                <a:gd name="T43" fmla="*/ 21 h 61"/>
                <a:gd name="T44" fmla="*/ 16 w 28"/>
                <a:gd name="T45" fmla="*/ 13 h 61"/>
                <a:gd name="T46" fmla="*/ 18 w 28"/>
                <a:gd name="T47" fmla="*/ 8 h 61"/>
                <a:gd name="T48" fmla="*/ 18 w 28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61"/>
                <a:gd name="T77" fmla="*/ 28 w 28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61">
                  <a:moveTo>
                    <a:pt x="0" y="61"/>
                  </a:moveTo>
                  <a:lnTo>
                    <a:pt x="3" y="55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9" y="37"/>
                  </a:lnTo>
                  <a:lnTo>
                    <a:pt x="18" y="29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6" y="24"/>
                  </a:lnTo>
                  <a:lnTo>
                    <a:pt x="11" y="29"/>
                  </a:lnTo>
                  <a:lnTo>
                    <a:pt x="9" y="30"/>
                  </a:lnTo>
                  <a:lnTo>
                    <a:pt x="11" y="21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7" name="Freeform 2013"/>
            <p:cNvSpPr>
              <a:spLocks/>
            </p:cNvSpPr>
            <p:nvPr/>
          </p:nvSpPr>
          <p:spPr bwMode="auto">
            <a:xfrm>
              <a:off x="3844" y="2101"/>
              <a:ext cx="20" cy="25"/>
            </a:xfrm>
            <a:custGeom>
              <a:avLst/>
              <a:gdLst>
                <a:gd name="T0" fmla="*/ 0 w 20"/>
                <a:gd name="T1" fmla="*/ 25 h 25"/>
                <a:gd name="T2" fmla="*/ 1 w 20"/>
                <a:gd name="T3" fmla="*/ 22 h 25"/>
                <a:gd name="T4" fmla="*/ 3 w 20"/>
                <a:gd name="T5" fmla="*/ 21 h 25"/>
                <a:gd name="T6" fmla="*/ 5 w 20"/>
                <a:gd name="T7" fmla="*/ 17 h 25"/>
                <a:gd name="T8" fmla="*/ 8 w 20"/>
                <a:gd name="T9" fmla="*/ 17 h 25"/>
                <a:gd name="T10" fmla="*/ 13 w 20"/>
                <a:gd name="T11" fmla="*/ 17 h 25"/>
                <a:gd name="T12" fmla="*/ 14 w 20"/>
                <a:gd name="T13" fmla="*/ 14 h 25"/>
                <a:gd name="T14" fmla="*/ 16 w 20"/>
                <a:gd name="T15" fmla="*/ 13 h 25"/>
                <a:gd name="T16" fmla="*/ 16 w 20"/>
                <a:gd name="T17" fmla="*/ 12 h 25"/>
                <a:gd name="T18" fmla="*/ 12 w 20"/>
                <a:gd name="T19" fmla="*/ 10 h 25"/>
                <a:gd name="T20" fmla="*/ 16 w 20"/>
                <a:gd name="T21" fmla="*/ 4 h 25"/>
                <a:gd name="T22" fmla="*/ 17 w 20"/>
                <a:gd name="T23" fmla="*/ 4 h 25"/>
                <a:gd name="T24" fmla="*/ 20 w 20"/>
                <a:gd name="T25" fmla="*/ 1 h 25"/>
                <a:gd name="T26" fmla="*/ 16 w 20"/>
                <a:gd name="T27" fmla="*/ 0 h 25"/>
                <a:gd name="T28" fmla="*/ 16 w 20"/>
                <a:gd name="T29" fmla="*/ 0 h 25"/>
                <a:gd name="T30" fmla="*/ 14 w 20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25"/>
                <a:gd name="T50" fmla="*/ 20 w 2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25">
                  <a:moveTo>
                    <a:pt x="0" y="25"/>
                  </a:moveTo>
                  <a:lnTo>
                    <a:pt x="1" y="22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3" y="17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8" name="Freeform 2014"/>
            <p:cNvSpPr>
              <a:spLocks/>
            </p:cNvSpPr>
            <p:nvPr/>
          </p:nvSpPr>
          <p:spPr bwMode="auto">
            <a:xfrm>
              <a:off x="3899" y="2122"/>
              <a:ext cx="5" cy="6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1 h 6"/>
                <a:gd name="T4" fmla="*/ 0 w 5"/>
                <a:gd name="T5" fmla="*/ 6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0"/>
                  </a:moveTo>
                  <a:lnTo>
                    <a:pt x="5" y="1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19" name="Freeform 2015"/>
            <p:cNvSpPr>
              <a:spLocks/>
            </p:cNvSpPr>
            <p:nvPr/>
          </p:nvSpPr>
          <p:spPr bwMode="auto">
            <a:xfrm>
              <a:off x="3904" y="2113"/>
              <a:ext cx="13" cy="19"/>
            </a:xfrm>
            <a:custGeom>
              <a:avLst/>
              <a:gdLst>
                <a:gd name="T0" fmla="*/ 0 w 13"/>
                <a:gd name="T1" fmla="*/ 19 h 19"/>
                <a:gd name="T2" fmla="*/ 7 w 13"/>
                <a:gd name="T3" fmla="*/ 11 h 19"/>
                <a:gd name="T4" fmla="*/ 11 w 13"/>
                <a:gd name="T5" fmla="*/ 7 h 19"/>
                <a:gd name="T6" fmla="*/ 13 w 13"/>
                <a:gd name="T7" fmla="*/ 4 h 19"/>
                <a:gd name="T8" fmla="*/ 12 w 13"/>
                <a:gd name="T9" fmla="*/ 0 h 19"/>
                <a:gd name="T10" fmla="*/ 0 w 13"/>
                <a:gd name="T11" fmla="*/ 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9"/>
                <a:gd name="T20" fmla="*/ 13 w 1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9">
                  <a:moveTo>
                    <a:pt x="0" y="19"/>
                  </a:moveTo>
                  <a:lnTo>
                    <a:pt x="7" y="11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0" name="Freeform 2016"/>
            <p:cNvSpPr>
              <a:spLocks/>
            </p:cNvSpPr>
            <p:nvPr/>
          </p:nvSpPr>
          <p:spPr bwMode="auto">
            <a:xfrm>
              <a:off x="3845" y="2128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7 w 12"/>
                <a:gd name="T3" fmla="*/ 0 h 4"/>
                <a:gd name="T4" fmla="*/ 2 w 12"/>
                <a:gd name="T5" fmla="*/ 2 h 4"/>
                <a:gd name="T6" fmla="*/ 0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12" y="0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1" name="Freeform 2017"/>
            <p:cNvSpPr>
              <a:spLocks/>
            </p:cNvSpPr>
            <p:nvPr/>
          </p:nvSpPr>
          <p:spPr bwMode="auto">
            <a:xfrm>
              <a:off x="3830" y="2105"/>
              <a:ext cx="23" cy="27"/>
            </a:xfrm>
            <a:custGeom>
              <a:avLst/>
              <a:gdLst>
                <a:gd name="T0" fmla="*/ 23 w 23"/>
                <a:gd name="T1" fmla="*/ 0 h 27"/>
                <a:gd name="T2" fmla="*/ 18 w 23"/>
                <a:gd name="T3" fmla="*/ 8 h 27"/>
                <a:gd name="T4" fmla="*/ 17 w 23"/>
                <a:gd name="T5" fmla="*/ 8 h 27"/>
                <a:gd name="T6" fmla="*/ 11 w 23"/>
                <a:gd name="T7" fmla="*/ 9 h 27"/>
                <a:gd name="T8" fmla="*/ 11 w 23"/>
                <a:gd name="T9" fmla="*/ 9 h 27"/>
                <a:gd name="T10" fmla="*/ 6 w 23"/>
                <a:gd name="T11" fmla="*/ 5 h 27"/>
                <a:gd name="T12" fmla="*/ 8 w 23"/>
                <a:gd name="T13" fmla="*/ 17 h 27"/>
                <a:gd name="T14" fmla="*/ 6 w 23"/>
                <a:gd name="T15" fmla="*/ 22 h 27"/>
                <a:gd name="T16" fmla="*/ 6 w 23"/>
                <a:gd name="T17" fmla="*/ 22 h 27"/>
                <a:gd name="T18" fmla="*/ 5 w 23"/>
                <a:gd name="T19" fmla="*/ 22 h 27"/>
                <a:gd name="T20" fmla="*/ 0 w 23"/>
                <a:gd name="T21" fmla="*/ 2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7"/>
                <a:gd name="T35" fmla="*/ 23 w 23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7">
                  <a:moveTo>
                    <a:pt x="23" y="0"/>
                  </a:moveTo>
                  <a:lnTo>
                    <a:pt x="18" y="8"/>
                  </a:lnTo>
                  <a:lnTo>
                    <a:pt x="17" y="8"/>
                  </a:lnTo>
                  <a:lnTo>
                    <a:pt x="11" y="9"/>
                  </a:lnTo>
                  <a:lnTo>
                    <a:pt x="6" y="5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0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2" name="Freeform 2018"/>
            <p:cNvSpPr>
              <a:spLocks/>
            </p:cNvSpPr>
            <p:nvPr/>
          </p:nvSpPr>
          <p:spPr bwMode="auto">
            <a:xfrm>
              <a:off x="3857" y="2128"/>
              <a:ext cx="7" cy="6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6 h 6"/>
                <a:gd name="T4" fmla="*/ 3 w 7"/>
                <a:gd name="T5" fmla="*/ 3 h 6"/>
                <a:gd name="T6" fmla="*/ 0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5" y="6"/>
                  </a:move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3" name="Freeform 2019"/>
            <p:cNvSpPr>
              <a:spLocks/>
            </p:cNvSpPr>
            <p:nvPr/>
          </p:nvSpPr>
          <p:spPr bwMode="auto">
            <a:xfrm>
              <a:off x="3839" y="2126"/>
              <a:ext cx="6" cy="8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8 h 8"/>
                <a:gd name="T4" fmla="*/ 0 w 6"/>
                <a:gd name="T5" fmla="*/ 8 h 8"/>
                <a:gd name="T6" fmla="*/ 4 w 6"/>
                <a:gd name="T7" fmla="*/ 1 h 8"/>
                <a:gd name="T8" fmla="*/ 5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6" y="6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4" name="Freeform 2020"/>
            <p:cNvSpPr>
              <a:spLocks/>
            </p:cNvSpPr>
            <p:nvPr/>
          </p:nvSpPr>
          <p:spPr bwMode="auto">
            <a:xfrm>
              <a:off x="3902" y="2132"/>
              <a:ext cx="2" cy="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1 w 2"/>
                <a:gd name="T5" fmla="*/ 2 h 3"/>
                <a:gd name="T6" fmla="*/ 2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5" name="Freeform 2021"/>
            <p:cNvSpPr>
              <a:spLocks/>
            </p:cNvSpPr>
            <p:nvPr/>
          </p:nvSpPr>
          <p:spPr bwMode="auto">
            <a:xfrm>
              <a:off x="3818" y="2113"/>
              <a:ext cx="12" cy="26"/>
            </a:xfrm>
            <a:custGeom>
              <a:avLst/>
              <a:gdLst>
                <a:gd name="T0" fmla="*/ 12 w 12"/>
                <a:gd name="T1" fmla="*/ 19 h 26"/>
                <a:gd name="T2" fmla="*/ 10 w 12"/>
                <a:gd name="T3" fmla="*/ 21 h 26"/>
                <a:gd name="T4" fmla="*/ 0 w 12"/>
                <a:gd name="T5" fmla="*/ 26 h 26"/>
                <a:gd name="T6" fmla="*/ 0 w 12"/>
                <a:gd name="T7" fmla="*/ 23 h 26"/>
                <a:gd name="T8" fmla="*/ 0 w 12"/>
                <a:gd name="T9" fmla="*/ 21 h 26"/>
                <a:gd name="T10" fmla="*/ 8 w 12"/>
                <a:gd name="T11" fmla="*/ 5 h 26"/>
                <a:gd name="T12" fmla="*/ 3 w 12"/>
                <a:gd name="T13" fmla="*/ 4 h 26"/>
                <a:gd name="T14" fmla="*/ 5 w 12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6"/>
                <a:gd name="T26" fmla="*/ 12 w 12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6">
                  <a:moveTo>
                    <a:pt x="12" y="19"/>
                  </a:moveTo>
                  <a:lnTo>
                    <a:pt x="10" y="21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8" y="5"/>
                  </a:lnTo>
                  <a:lnTo>
                    <a:pt x="3" y="4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6" name="Freeform 2022"/>
            <p:cNvSpPr>
              <a:spLocks/>
            </p:cNvSpPr>
            <p:nvPr/>
          </p:nvSpPr>
          <p:spPr bwMode="auto">
            <a:xfrm>
              <a:off x="3847" y="2134"/>
              <a:ext cx="17" cy="11"/>
            </a:xfrm>
            <a:custGeom>
              <a:avLst/>
              <a:gdLst>
                <a:gd name="T0" fmla="*/ 17 w 17"/>
                <a:gd name="T1" fmla="*/ 11 h 11"/>
                <a:gd name="T2" fmla="*/ 13 w 17"/>
                <a:gd name="T3" fmla="*/ 10 h 11"/>
                <a:gd name="T4" fmla="*/ 9 w 17"/>
                <a:gd name="T5" fmla="*/ 9 h 11"/>
                <a:gd name="T6" fmla="*/ 11 w 17"/>
                <a:gd name="T7" fmla="*/ 6 h 11"/>
                <a:gd name="T8" fmla="*/ 9 w 17"/>
                <a:gd name="T9" fmla="*/ 2 h 11"/>
                <a:gd name="T10" fmla="*/ 0 w 17"/>
                <a:gd name="T11" fmla="*/ 5 h 11"/>
                <a:gd name="T12" fmla="*/ 6 w 17"/>
                <a:gd name="T13" fmla="*/ 0 h 11"/>
                <a:gd name="T14" fmla="*/ 13 w 17"/>
                <a:gd name="T15" fmla="*/ 1 h 11"/>
                <a:gd name="T16" fmla="*/ 15 w 1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1"/>
                <a:gd name="T29" fmla="*/ 17 w 1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1">
                  <a:moveTo>
                    <a:pt x="17" y="11"/>
                  </a:moveTo>
                  <a:lnTo>
                    <a:pt x="13" y="10"/>
                  </a:lnTo>
                  <a:lnTo>
                    <a:pt x="9" y="9"/>
                  </a:lnTo>
                  <a:lnTo>
                    <a:pt x="11" y="6"/>
                  </a:lnTo>
                  <a:lnTo>
                    <a:pt x="9" y="2"/>
                  </a:lnTo>
                  <a:lnTo>
                    <a:pt x="0" y="5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7" name="Freeform 2023"/>
            <p:cNvSpPr>
              <a:spLocks/>
            </p:cNvSpPr>
            <p:nvPr/>
          </p:nvSpPr>
          <p:spPr bwMode="auto">
            <a:xfrm>
              <a:off x="3883" y="2128"/>
              <a:ext cx="16" cy="20"/>
            </a:xfrm>
            <a:custGeom>
              <a:avLst/>
              <a:gdLst>
                <a:gd name="T0" fmla="*/ 16 w 16"/>
                <a:gd name="T1" fmla="*/ 0 h 20"/>
                <a:gd name="T2" fmla="*/ 12 w 16"/>
                <a:gd name="T3" fmla="*/ 7 h 20"/>
                <a:gd name="T4" fmla="*/ 4 w 16"/>
                <a:gd name="T5" fmla="*/ 15 h 20"/>
                <a:gd name="T6" fmla="*/ 2 w 16"/>
                <a:gd name="T7" fmla="*/ 19 h 20"/>
                <a:gd name="T8" fmla="*/ 0 w 16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0"/>
                <a:gd name="T17" fmla="*/ 16 w 1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0">
                  <a:moveTo>
                    <a:pt x="16" y="0"/>
                  </a:moveTo>
                  <a:lnTo>
                    <a:pt x="12" y="7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0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8" name="Freeform 2024"/>
            <p:cNvSpPr>
              <a:spLocks/>
            </p:cNvSpPr>
            <p:nvPr/>
          </p:nvSpPr>
          <p:spPr bwMode="auto">
            <a:xfrm>
              <a:off x="3890" y="2135"/>
              <a:ext cx="12" cy="13"/>
            </a:xfrm>
            <a:custGeom>
              <a:avLst/>
              <a:gdLst>
                <a:gd name="T0" fmla="*/ 0 w 12"/>
                <a:gd name="T1" fmla="*/ 13 h 13"/>
                <a:gd name="T2" fmla="*/ 4 w 12"/>
                <a:gd name="T3" fmla="*/ 9 h 13"/>
                <a:gd name="T4" fmla="*/ 6 w 12"/>
                <a:gd name="T5" fmla="*/ 6 h 13"/>
                <a:gd name="T6" fmla="*/ 8 w 12"/>
                <a:gd name="T7" fmla="*/ 4 h 13"/>
                <a:gd name="T8" fmla="*/ 12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0" y="13"/>
                  </a:move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29" name="Freeform 2025"/>
            <p:cNvSpPr>
              <a:spLocks/>
            </p:cNvSpPr>
            <p:nvPr/>
          </p:nvSpPr>
          <p:spPr bwMode="auto">
            <a:xfrm>
              <a:off x="3886" y="2148"/>
              <a:ext cx="4" cy="5"/>
            </a:xfrm>
            <a:custGeom>
              <a:avLst/>
              <a:gdLst>
                <a:gd name="T0" fmla="*/ 0 w 4"/>
                <a:gd name="T1" fmla="*/ 5 h 5"/>
                <a:gd name="T2" fmla="*/ 3 w 4"/>
                <a:gd name="T3" fmla="*/ 3 h 5"/>
                <a:gd name="T4" fmla="*/ 4 w 4"/>
                <a:gd name="T5" fmla="*/ 0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0" y="5"/>
                  </a:move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0" name="Freeform 2026"/>
            <p:cNvSpPr>
              <a:spLocks/>
            </p:cNvSpPr>
            <p:nvPr/>
          </p:nvSpPr>
          <p:spPr bwMode="auto">
            <a:xfrm>
              <a:off x="3798" y="2151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2 w 11"/>
                <a:gd name="T3" fmla="*/ 5 h 6"/>
                <a:gd name="T4" fmla="*/ 8 w 11"/>
                <a:gd name="T5" fmla="*/ 0 h 6"/>
                <a:gd name="T6" fmla="*/ 11 w 1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0" y="6"/>
                  </a:moveTo>
                  <a:lnTo>
                    <a:pt x="2" y="5"/>
                  </a:lnTo>
                  <a:lnTo>
                    <a:pt x="8" y="0"/>
                  </a:lnTo>
                  <a:lnTo>
                    <a:pt x="11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1" name="Line 2027"/>
            <p:cNvSpPr>
              <a:spLocks noChangeShapeType="1"/>
            </p:cNvSpPr>
            <p:nvPr/>
          </p:nvSpPr>
          <p:spPr bwMode="auto">
            <a:xfrm flipV="1">
              <a:off x="3796" y="2157"/>
              <a:ext cx="2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2" name="Freeform 2028"/>
            <p:cNvSpPr>
              <a:spLocks/>
            </p:cNvSpPr>
            <p:nvPr/>
          </p:nvSpPr>
          <p:spPr bwMode="auto">
            <a:xfrm>
              <a:off x="3849" y="2145"/>
              <a:ext cx="34" cy="16"/>
            </a:xfrm>
            <a:custGeom>
              <a:avLst/>
              <a:gdLst>
                <a:gd name="T0" fmla="*/ 34 w 34"/>
                <a:gd name="T1" fmla="*/ 3 h 16"/>
                <a:gd name="T2" fmla="*/ 29 w 34"/>
                <a:gd name="T3" fmla="*/ 6 h 16"/>
                <a:gd name="T4" fmla="*/ 16 w 34"/>
                <a:gd name="T5" fmla="*/ 15 h 16"/>
                <a:gd name="T6" fmla="*/ 12 w 34"/>
                <a:gd name="T7" fmla="*/ 16 h 16"/>
                <a:gd name="T8" fmla="*/ 4 w 34"/>
                <a:gd name="T9" fmla="*/ 12 h 16"/>
                <a:gd name="T10" fmla="*/ 0 w 34"/>
                <a:gd name="T11" fmla="*/ 11 h 16"/>
                <a:gd name="T12" fmla="*/ 3 w 34"/>
                <a:gd name="T13" fmla="*/ 6 h 16"/>
                <a:gd name="T14" fmla="*/ 7 w 34"/>
                <a:gd name="T15" fmla="*/ 3 h 16"/>
                <a:gd name="T16" fmla="*/ 12 w 34"/>
                <a:gd name="T17" fmla="*/ 7 h 16"/>
                <a:gd name="T18" fmla="*/ 17 w 34"/>
                <a:gd name="T19" fmla="*/ 2 h 16"/>
                <a:gd name="T20" fmla="*/ 15 w 34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6"/>
                <a:gd name="T35" fmla="*/ 34 w 3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6">
                  <a:moveTo>
                    <a:pt x="34" y="3"/>
                  </a:moveTo>
                  <a:lnTo>
                    <a:pt x="29" y="6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3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3" name="Freeform 2029"/>
            <p:cNvSpPr>
              <a:spLocks/>
            </p:cNvSpPr>
            <p:nvPr/>
          </p:nvSpPr>
          <p:spPr bwMode="auto">
            <a:xfrm>
              <a:off x="3807" y="2157"/>
              <a:ext cx="3" cy="8"/>
            </a:xfrm>
            <a:custGeom>
              <a:avLst/>
              <a:gdLst>
                <a:gd name="T0" fmla="*/ 2 w 3"/>
                <a:gd name="T1" fmla="*/ 0 h 8"/>
                <a:gd name="T2" fmla="*/ 3 w 3"/>
                <a:gd name="T3" fmla="*/ 3 h 8"/>
                <a:gd name="T4" fmla="*/ 0 w 3"/>
                <a:gd name="T5" fmla="*/ 8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2" y="0"/>
                  </a:moveTo>
                  <a:lnTo>
                    <a:pt x="3" y="3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4" name="Freeform 2030"/>
            <p:cNvSpPr>
              <a:spLocks/>
            </p:cNvSpPr>
            <p:nvPr/>
          </p:nvSpPr>
          <p:spPr bwMode="auto">
            <a:xfrm>
              <a:off x="3821" y="2141"/>
              <a:ext cx="22" cy="32"/>
            </a:xfrm>
            <a:custGeom>
              <a:avLst/>
              <a:gdLst>
                <a:gd name="T0" fmla="*/ 0 w 22"/>
                <a:gd name="T1" fmla="*/ 20 h 32"/>
                <a:gd name="T2" fmla="*/ 0 w 22"/>
                <a:gd name="T3" fmla="*/ 20 h 32"/>
                <a:gd name="T4" fmla="*/ 0 w 22"/>
                <a:gd name="T5" fmla="*/ 7 h 32"/>
                <a:gd name="T6" fmla="*/ 0 w 22"/>
                <a:gd name="T7" fmla="*/ 7 h 32"/>
                <a:gd name="T8" fmla="*/ 13 w 22"/>
                <a:gd name="T9" fmla="*/ 0 h 32"/>
                <a:gd name="T10" fmla="*/ 18 w 22"/>
                <a:gd name="T11" fmla="*/ 11 h 32"/>
                <a:gd name="T12" fmla="*/ 19 w 22"/>
                <a:gd name="T13" fmla="*/ 15 h 32"/>
                <a:gd name="T14" fmla="*/ 15 w 22"/>
                <a:gd name="T15" fmla="*/ 24 h 32"/>
                <a:gd name="T16" fmla="*/ 15 w 22"/>
                <a:gd name="T17" fmla="*/ 27 h 32"/>
                <a:gd name="T18" fmla="*/ 20 w 22"/>
                <a:gd name="T19" fmla="*/ 25 h 32"/>
                <a:gd name="T20" fmla="*/ 22 w 22"/>
                <a:gd name="T21" fmla="*/ 30 h 32"/>
                <a:gd name="T22" fmla="*/ 20 w 22"/>
                <a:gd name="T23" fmla="*/ 3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2"/>
                <a:gd name="T38" fmla="*/ 22 w 2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2">
                  <a:moveTo>
                    <a:pt x="0" y="20"/>
                  </a:moveTo>
                  <a:lnTo>
                    <a:pt x="0" y="20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2" y="30"/>
                  </a:lnTo>
                  <a:lnTo>
                    <a:pt x="20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5" name="Freeform 2031"/>
            <p:cNvSpPr>
              <a:spLocks/>
            </p:cNvSpPr>
            <p:nvPr/>
          </p:nvSpPr>
          <p:spPr bwMode="auto">
            <a:xfrm>
              <a:off x="3814" y="2161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1 w 7"/>
                <a:gd name="T3" fmla="*/ 12 h 12"/>
                <a:gd name="T4" fmla="*/ 1 w 7"/>
                <a:gd name="T5" fmla="*/ 5 h 12"/>
                <a:gd name="T6" fmla="*/ 3 w 7"/>
                <a:gd name="T7" fmla="*/ 1 h 12"/>
                <a:gd name="T8" fmla="*/ 7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1" y="12"/>
                  </a:lnTo>
                  <a:lnTo>
                    <a:pt x="1" y="5"/>
                  </a:lnTo>
                  <a:lnTo>
                    <a:pt x="3" y="1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6" name="Freeform 2032"/>
            <p:cNvSpPr>
              <a:spLocks/>
            </p:cNvSpPr>
            <p:nvPr/>
          </p:nvSpPr>
          <p:spPr bwMode="auto">
            <a:xfrm>
              <a:off x="3802" y="2165"/>
              <a:ext cx="9" cy="10"/>
            </a:xfrm>
            <a:custGeom>
              <a:avLst/>
              <a:gdLst>
                <a:gd name="T0" fmla="*/ 5 w 9"/>
                <a:gd name="T1" fmla="*/ 0 h 10"/>
                <a:gd name="T2" fmla="*/ 4 w 9"/>
                <a:gd name="T3" fmla="*/ 1 h 10"/>
                <a:gd name="T4" fmla="*/ 3 w 9"/>
                <a:gd name="T5" fmla="*/ 6 h 10"/>
                <a:gd name="T6" fmla="*/ 0 w 9"/>
                <a:gd name="T7" fmla="*/ 9 h 10"/>
                <a:gd name="T8" fmla="*/ 1 w 9"/>
                <a:gd name="T9" fmla="*/ 10 h 10"/>
                <a:gd name="T10" fmla="*/ 8 w 9"/>
                <a:gd name="T11" fmla="*/ 8 h 10"/>
                <a:gd name="T12" fmla="*/ 9 w 9"/>
                <a:gd name="T13" fmla="*/ 9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0"/>
                <a:gd name="T23" fmla="*/ 9 w 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0">
                  <a:moveTo>
                    <a:pt x="5" y="0"/>
                  </a:moveTo>
                  <a:lnTo>
                    <a:pt x="4" y="1"/>
                  </a:lnTo>
                  <a:lnTo>
                    <a:pt x="3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8" y="8"/>
                  </a:lnTo>
                  <a:lnTo>
                    <a:pt x="9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7" name="Freeform 2033"/>
            <p:cNvSpPr>
              <a:spLocks/>
            </p:cNvSpPr>
            <p:nvPr/>
          </p:nvSpPr>
          <p:spPr bwMode="auto">
            <a:xfrm>
              <a:off x="3811" y="2173"/>
              <a:ext cx="3" cy="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1"/>
                  </a:move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8" name="Freeform 2034"/>
            <p:cNvSpPr>
              <a:spLocks/>
            </p:cNvSpPr>
            <p:nvPr/>
          </p:nvSpPr>
          <p:spPr bwMode="auto">
            <a:xfrm>
              <a:off x="3821" y="2173"/>
              <a:ext cx="20" cy="6"/>
            </a:xfrm>
            <a:custGeom>
              <a:avLst/>
              <a:gdLst>
                <a:gd name="T0" fmla="*/ 20 w 20"/>
                <a:gd name="T1" fmla="*/ 0 h 6"/>
                <a:gd name="T2" fmla="*/ 18 w 20"/>
                <a:gd name="T3" fmla="*/ 2 h 6"/>
                <a:gd name="T4" fmla="*/ 7 w 20"/>
                <a:gd name="T5" fmla="*/ 6 h 6"/>
                <a:gd name="T6" fmla="*/ 0 w 20"/>
                <a:gd name="T7" fmla="*/ 6 h 6"/>
                <a:gd name="T8" fmla="*/ 0 w 20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"/>
                <a:gd name="T17" fmla="*/ 20 w 2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">
                  <a:moveTo>
                    <a:pt x="20" y="0"/>
                  </a:moveTo>
                  <a:lnTo>
                    <a:pt x="18" y="2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39" name="Freeform 2035"/>
            <p:cNvSpPr>
              <a:spLocks/>
            </p:cNvSpPr>
            <p:nvPr/>
          </p:nvSpPr>
          <p:spPr bwMode="auto">
            <a:xfrm>
              <a:off x="3853" y="2153"/>
              <a:ext cx="33" cy="29"/>
            </a:xfrm>
            <a:custGeom>
              <a:avLst/>
              <a:gdLst>
                <a:gd name="T0" fmla="*/ 4 w 33"/>
                <a:gd name="T1" fmla="*/ 29 h 29"/>
                <a:gd name="T2" fmla="*/ 8 w 33"/>
                <a:gd name="T3" fmla="*/ 28 h 29"/>
                <a:gd name="T4" fmla="*/ 9 w 33"/>
                <a:gd name="T5" fmla="*/ 28 h 29"/>
                <a:gd name="T6" fmla="*/ 9 w 33"/>
                <a:gd name="T7" fmla="*/ 24 h 29"/>
                <a:gd name="T8" fmla="*/ 7 w 33"/>
                <a:gd name="T9" fmla="*/ 22 h 29"/>
                <a:gd name="T10" fmla="*/ 5 w 33"/>
                <a:gd name="T11" fmla="*/ 21 h 29"/>
                <a:gd name="T12" fmla="*/ 0 w 33"/>
                <a:gd name="T13" fmla="*/ 18 h 29"/>
                <a:gd name="T14" fmla="*/ 7 w 33"/>
                <a:gd name="T15" fmla="*/ 16 h 29"/>
                <a:gd name="T16" fmla="*/ 9 w 33"/>
                <a:gd name="T17" fmla="*/ 15 h 29"/>
                <a:gd name="T18" fmla="*/ 16 w 33"/>
                <a:gd name="T19" fmla="*/ 11 h 29"/>
                <a:gd name="T20" fmla="*/ 23 w 33"/>
                <a:gd name="T21" fmla="*/ 11 h 29"/>
                <a:gd name="T22" fmla="*/ 33 w 33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9"/>
                <a:gd name="T38" fmla="*/ 33 w 33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9">
                  <a:moveTo>
                    <a:pt x="4" y="29"/>
                  </a:moveTo>
                  <a:lnTo>
                    <a:pt x="8" y="28"/>
                  </a:lnTo>
                  <a:lnTo>
                    <a:pt x="9" y="28"/>
                  </a:lnTo>
                  <a:lnTo>
                    <a:pt x="9" y="24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16" y="11"/>
                  </a:lnTo>
                  <a:lnTo>
                    <a:pt x="23" y="11"/>
                  </a:lnTo>
                  <a:lnTo>
                    <a:pt x="3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0" name="Freeform 2036"/>
            <p:cNvSpPr>
              <a:spLocks/>
            </p:cNvSpPr>
            <p:nvPr/>
          </p:nvSpPr>
          <p:spPr bwMode="auto">
            <a:xfrm>
              <a:off x="3748" y="2162"/>
              <a:ext cx="32" cy="21"/>
            </a:xfrm>
            <a:custGeom>
              <a:avLst/>
              <a:gdLst>
                <a:gd name="T0" fmla="*/ 6 w 32"/>
                <a:gd name="T1" fmla="*/ 21 h 21"/>
                <a:gd name="T2" fmla="*/ 32 w 32"/>
                <a:gd name="T3" fmla="*/ 6 h 21"/>
                <a:gd name="T4" fmla="*/ 18 w 32"/>
                <a:gd name="T5" fmla="*/ 0 h 21"/>
                <a:gd name="T6" fmla="*/ 6 w 32"/>
                <a:gd name="T7" fmla="*/ 6 h 21"/>
                <a:gd name="T8" fmla="*/ 0 w 32"/>
                <a:gd name="T9" fmla="*/ 16 h 21"/>
                <a:gd name="T10" fmla="*/ 6 w 32"/>
                <a:gd name="T11" fmla="*/ 2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1"/>
                <a:gd name="T20" fmla="*/ 32 w 3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1">
                  <a:moveTo>
                    <a:pt x="6" y="21"/>
                  </a:moveTo>
                  <a:lnTo>
                    <a:pt x="32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6"/>
                  </a:lnTo>
                  <a:lnTo>
                    <a:pt x="6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1" name="Freeform 2037"/>
            <p:cNvSpPr>
              <a:spLocks/>
            </p:cNvSpPr>
            <p:nvPr/>
          </p:nvSpPr>
          <p:spPr bwMode="auto">
            <a:xfrm>
              <a:off x="3777" y="2160"/>
              <a:ext cx="19" cy="25"/>
            </a:xfrm>
            <a:custGeom>
              <a:avLst/>
              <a:gdLst>
                <a:gd name="T0" fmla="*/ 0 w 19"/>
                <a:gd name="T1" fmla="*/ 25 h 25"/>
                <a:gd name="T2" fmla="*/ 2 w 19"/>
                <a:gd name="T3" fmla="*/ 25 h 25"/>
                <a:gd name="T4" fmla="*/ 3 w 19"/>
                <a:gd name="T5" fmla="*/ 21 h 25"/>
                <a:gd name="T6" fmla="*/ 8 w 19"/>
                <a:gd name="T7" fmla="*/ 11 h 25"/>
                <a:gd name="T8" fmla="*/ 19 w 19"/>
                <a:gd name="T9" fmla="*/ 0 h 25"/>
                <a:gd name="T10" fmla="*/ 19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0" y="25"/>
                  </a:moveTo>
                  <a:lnTo>
                    <a:pt x="2" y="25"/>
                  </a:lnTo>
                  <a:lnTo>
                    <a:pt x="3" y="21"/>
                  </a:lnTo>
                  <a:lnTo>
                    <a:pt x="8" y="11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2" name="Freeform 2038"/>
            <p:cNvSpPr>
              <a:spLocks/>
            </p:cNvSpPr>
            <p:nvPr/>
          </p:nvSpPr>
          <p:spPr bwMode="auto">
            <a:xfrm>
              <a:off x="3777" y="2183"/>
              <a:ext cx="13" cy="7"/>
            </a:xfrm>
            <a:custGeom>
              <a:avLst/>
              <a:gdLst>
                <a:gd name="T0" fmla="*/ 13 w 13"/>
                <a:gd name="T1" fmla="*/ 0 h 7"/>
                <a:gd name="T2" fmla="*/ 8 w 13"/>
                <a:gd name="T3" fmla="*/ 3 h 7"/>
                <a:gd name="T4" fmla="*/ 3 w 13"/>
                <a:gd name="T5" fmla="*/ 7 h 7"/>
                <a:gd name="T6" fmla="*/ 0 w 13"/>
                <a:gd name="T7" fmla="*/ 4 h 7"/>
                <a:gd name="T8" fmla="*/ 0 w 13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13" y="0"/>
                  </a:moveTo>
                  <a:lnTo>
                    <a:pt x="8" y="3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3" name="Freeform 2039"/>
            <p:cNvSpPr>
              <a:spLocks/>
            </p:cNvSpPr>
            <p:nvPr/>
          </p:nvSpPr>
          <p:spPr bwMode="auto">
            <a:xfrm>
              <a:off x="3785" y="2183"/>
              <a:ext cx="8" cy="9"/>
            </a:xfrm>
            <a:custGeom>
              <a:avLst/>
              <a:gdLst>
                <a:gd name="T0" fmla="*/ 0 w 8"/>
                <a:gd name="T1" fmla="*/ 9 h 9"/>
                <a:gd name="T2" fmla="*/ 3 w 8"/>
                <a:gd name="T3" fmla="*/ 7 h 9"/>
                <a:gd name="T4" fmla="*/ 8 w 8"/>
                <a:gd name="T5" fmla="*/ 3 h 9"/>
                <a:gd name="T6" fmla="*/ 7 w 8"/>
                <a:gd name="T7" fmla="*/ 0 h 9"/>
                <a:gd name="T8" fmla="*/ 5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9"/>
                  </a:moveTo>
                  <a:lnTo>
                    <a:pt x="3" y="7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4" name="Freeform 2040"/>
            <p:cNvSpPr>
              <a:spLocks/>
            </p:cNvSpPr>
            <p:nvPr/>
          </p:nvSpPr>
          <p:spPr bwMode="auto">
            <a:xfrm>
              <a:off x="3828" y="2173"/>
              <a:ext cx="29" cy="21"/>
            </a:xfrm>
            <a:custGeom>
              <a:avLst/>
              <a:gdLst>
                <a:gd name="T0" fmla="*/ 3 w 29"/>
                <a:gd name="T1" fmla="*/ 21 h 21"/>
                <a:gd name="T2" fmla="*/ 3 w 29"/>
                <a:gd name="T3" fmla="*/ 16 h 21"/>
                <a:gd name="T4" fmla="*/ 0 w 29"/>
                <a:gd name="T5" fmla="*/ 12 h 21"/>
                <a:gd name="T6" fmla="*/ 6 w 29"/>
                <a:gd name="T7" fmla="*/ 10 h 21"/>
                <a:gd name="T8" fmla="*/ 13 w 29"/>
                <a:gd name="T9" fmla="*/ 8 h 21"/>
                <a:gd name="T10" fmla="*/ 21 w 29"/>
                <a:gd name="T11" fmla="*/ 0 h 21"/>
                <a:gd name="T12" fmla="*/ 27 w 29"/>
                <a:gd name="T13" fmla="*/ 5 h 21"/>
                <a:gd name="T14" fmla="*/ 29 w 29"/>
                <a:gd name="T15" fmla="*/ 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1"/>
                <a:gd name="T26" fmla="*/ 29 w 2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1">
                  <a:moveTo>
                    <a:pt x="3" y="21"/>
                  </a:moveTo>
                  <a:lnTo>
                    <a:pt x="3" y="16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3" y="8"/>
                  </a:lnTo>
                  <a:lnTo>
                    <a:pt x="21" y="0"/>
                  </a:lnTo>
                  <a:lnTo>
                    <a:pt x="27" y="5"/>
                  </a:lnTo>
                  <a:lnTo>
                    <a:pt x="29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5" name="Freeform 2041"/>
            <p:cNvSpPr>
              <a:spLocks/>
            </p:cNvSpPr>
            <p:nvPr/>
          </p:nvSpPr>
          <p:spPr bwMode="auto">
            <a:xfrm>
              <a:off x="3772" y="2191"/>
              <a:ext cx="13" cy="4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9 w 13"/>
                <a:gd name="T5" fmla="*/ 4 h 4"/>
                <a:gd name="T6" fmla="*/ 13 w 13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4"/>
                <a:gd name="T14" fmla="*/ 13 w 1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3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6" name="Freeform 2042"/>
            <p:cNvSpPr>
              <a:spLocks/>
            </p:cNvSpPr>
            <p:nvPr/>
          </p:nvSpPr>
          <p:spPr bwMode="auto">
            <a:xfrm>
              <a:off x="3814" y="2178"/>
              <a:ext cx="17" cy="21"/>
            </a:xfrm>
            <a:custGeom>
              <a:avLst/>
              <a:gdLst>
                <a:gd name="T0" fmla="*/ 7 w 17"/>
                <a:gd name="T1" fmla="*/ 1 h 21"/>
                <a:gd name="T2" fmla="*/ 1 w 17"/>
                <a:gd name="T3" fmla="*/ 0 h 21"/>
                <a:gd name="T4" fmla="*/ 0 w 17"/>
                <a:gd name="T5" fmla="*/ 3 h 21"/>
                <a:gd name="T6" fmla="*/ 4 w 17"/>
                <a:gd name="T7" fmla="*/ 7 h 21"/>
                <a:gd name="T8" fmla="*/ 12 w 17"/>
                <a:gd name="T9" fmla="*/ 9 h 21"/>
                <a:gd name="T10" fmla="*/ 13 w 17"/>
                <a:gd name="T11" fmla="*/ 16 h 21"/>
                <a:gd name="T12" fmla="*/ 12 w 17"/>
                <a:gd name="T13" fmla="*/ 17 h 21"/>
                <a:gd name="T14" fmla="*/ 12 w 17"/>
                <a:gd name="T15" fmla="*/ 20 h 21"/>
                <a:gd name="T16" fmla="*/ 13 w 17"/>
                <a:gd name="T17" fmla="*/ 21 h 21"/>
                <a:gd name="T18" fmla="*/ 14 w 17"/>
                <a:gd name="T19" fmla="*/ 21 h 21"/>
                <a:gd name="T20" fmla="*/ 17 w 17"/>
                <a:gd name="T21" fmla="*/ 16 h 21"/>
                <a:gd name="T22" fmla="*/ 17 w 17"/>
                <a:gd name="T23" fmla="*/ 16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1"/>
                <a:gd name="T38" fmla="*/ 17 w 17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1">
                  <a:moveTo>
                    <a:pt x="7" y="1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12" y="9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7" name="Freeform 2043"/>
            <p:cNvSpPr>
              <a:spLocks/>
            </p:cNvSpPr>
            <p:nvPr/>
          </p:nvSpPr>
          <p:spPr bwMode="auto">
            <a:xfrm>
              <a:off x="3760" y="2190"/>
              <a:ext cx="12" cy="10"/>
            </a:xfrm>
            <a:custGeom>
              <a:avLst/>
              <a:gdLst>
                <a:gd name="T0" fmla="*/ 3 w 12"/>
                <a:gd name="T1" fmla="*/ 9 h 10"/>
                <a:gd name="T2" fmla="*/ 0 w 12"/>
                <a:gd name="T3" fmla="*/ 9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4 h 10"/>
                <a:gd name="T10" fmla="*/ 7 w 12"/>
                <a:gd name="T11" fmla="*/ 1 h 10"/>
                <a:gd name="T12" fmla="*/ 11 w 12"/>
                <a:gd name="T13" fmla="*/ 0 h 10"/>
                <a:gd name="T14" fmla="*/ 12 w 12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3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8" name="Freeform 2044"/>
            <p:cNvSpPr>
              <a:spLocks/>
            </p:cNvSpPr>
            <p:nvPr/>
          </p:nvSpPr>
          <p:spPr bwMode="auto">
            <a:xfrm>
              <a:off x="3745" y="2199"/>
              <a:ext cx="34" cy="18"/>
            </a:xfrm>
            <a:custGeom>
              <a:avLst/>
              <a:gdLst>
                <a:gd name="T0" fmla="*/ 0 w 34"/>
                <a:gd name="T1" fmla="*/ 14 h 18"/>
                <a:gd name="T2" fmla="*/ 3 w 34"/>
                <a:gd name="T3" fmla="*/ 18 h 18"/>
                <a:gd name="T4" fmla="*/ 9 w 34"/>
                <a:gd name="T5" fmla="*/ 17 h 18"/>
                <a:gd name="T6" fmla="*/ 6 w 34"/>
                <a:gd name="T7" fmla="*/ 10 h 18"/>
                <a:gd name="T8" fmla="*/ 5 w 34"/>
                <a:gd name="T9" fmla="*/ 9 h 18"/>
                <a:gd name="T10" fmla="*/ 10 w 34"/>
                <a:gd name="T11" fmla="*/ 8 h 18"/>
                <a:gd name="T12" fmla="*/ 11 w 34"/>
                <a:gd name="T13" fmla="*/ 7 h 18"/>
                <a:gd name="T14" fmla="*/ 19 w 34"/>
                <a:gd name="T15" fmla="*/ 7 h 18"/>
                <a:gd name="T16" fmla="*/ 26 w 34"/>
                <a:gd name="T17" fmla="*/ 8 h 18"/>
                <a:gd name="T18" fmla="*/ 34 w 34"/>
                <a:gd name="T19" fmla="*/ 1 h 18"/>
                <a:gd name="T20" fmla="*/ 26 w 34"/>
                <a:gd name="T21" fmla="*/ 0 h 18"/>
                <a:gd name="T22" fmla="*/ 18 w 34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8"/>
                <a:gd name="T38" fmla="*/ 34 w 34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8">
                  <a:moveTo>
                    <a:pt x="0" y="14"/>
                  </a:moveTo>
                  <a:lnTo>
                    <a:pt x="3" y="18"/>
                  </a:lnTo>
                  <a:lnTo>
                    <a:pt x="9" y="17"/>
                  </a:lnTo>
                  <a:lnTo>
                    <a:pt x="6" y="10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9" y="7"/>
                  </a:lnTo>
                  <a:lnTo>
                    <a:pt x="26" y="8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49" name="Freeform 2045"/>
            <p:cNvSpPr>
              <a:spLocks/>
            </p:cNvSpPr>
            <p:nvPr/>
          </p:nvSpPr>
          <p:spPr bwMode="auto">
            <a:xfrm>
              <a:off x="3796" y="2211"/>
              <a:ext cx="23" cy="8"/>
            </a:xfrm>
            <a:custGeom>
              <a:avLst/>
              <a:gdLst>
                <a:gd name="T0" fmla="*/ 0 w 23"/>
                <a:gd name="T1" fmla="*/ 8 h 8"/>
                <a:gd name="T2" fmla="*/ 5 w 23"/>
                <a:gd name="T3" fmla="*/ 5 h 8"/>
                <a:gd name="T4" fmla="*/ 13 w 23"/>
                <a:gd name="T5" fmla="*/ 4 h 8"/>
                <a:gd name="T6" fmla="*/ 17 w 23"/>
                <a:gd name="T7" fmla="*/ 0 h 8"/>
                <a:gd name="T8" fmla="*/ 22 w 23"/>
                <a:gd name="T9" fmla="*/ 0 h 8"/>
                <a:gd name="T10" fmla="*/ 23 w 2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8"/>
                <a:gd name="T20" fmla="*/ 23 w 2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8">
                  <a:moveTo>
                    <a:pt x="0" y="8"/>
                  </a:moveTo>
                  <a:lnTo>
                    <a:pt x="5" y="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0" name="Freeform 2046"/>
            <p:cNvSpPr>
              <a:spLocks/>
            </p:cNvSpPr>
            <p:nvPr/>
          </p:nvSpPr>
          <p:spPr bwMode="auto">
            <a:xfrm>
              <a:off x="3686" y="2220"/>
              <a:ext cx="9" cy="4"/>
            </a:xfrm>
            <a:custGeom>
              <a:avLst/>
              <a:gdLst>
                <a:gd name="T0" fmla="*/ 0 w 9"/>
                <a:gd name="T1" fmla="*/ 4 h 4"/>
                <a:gd name="T2" fmla="*/ 7 w 9"/>
                <a:gd name="T3" fmla="*/ 0 h 4"/>
                <a:gd name="T4" fmla="*/ 9 w 9"/>
                <a:gd name="T5" fmla="*/ 4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0" y="4"/>
                  </a:moveTo>
                  <a:lnTo>
                    <a:pt x="7" y="0"/>
                  </a:lnTo>
                  <a:lnTo>
                    <a:pt x="9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1" name="Freeform 2047"/>
            <p:cNvSpPr>
              <a:spLocks/>
            </p:cNvSpPr>
            <p:nvPr/>
          </p:nvSpPr>
          <p:spPr bwMode="auto">
            <a:xfrm>
              <a:off x="3662" y="2194"/>
              <a:ext cx="60" cy="30"/>
            </a:xfrm>
            <a:custGeom>
              <a:avLst/>
              <a:gdLst>
                <a:gd name="T0" fmla="*/ 59 w 60"/>
                <a:gd name="T1" fmla="*/ 30 h 30"/>
                <a:gd name="T2" fmla="*/ 59 w 60"/>
                <a:gd name="T3" fmla="*/ 30 h 30"/>
                <a:gd name="T4" fmla="*/ 60 w 60"/>
                <a:gd name="T5" fmla="*/ 29 h 30"/>
                <a:gd name="T6" fmla="*/ 60 w 60"/>
                <a:gd name="T7" fmla="*/ 25 h 30"/>
                <a:gd name="T8" fmla="*/ 45 w 60"/>
                <a:gd name="T9" fmla="*/ 2 h 30"/>
                <a:gd name="T10" fmla="*/ 42 w 60"/>
                <a:gd name="T11" fmla="*/ 0 h 30"/>
                <a:gd name="T12" fmla="*/ 14 w 60"/>
                <a:gd name="T13" fmla="*/ 15 h 30"/>
                <a:gd name="T14" fmla="*/ 13 w 60"/>
                <a:gd name="T15" fmla="*/ 10 h 30"/>
                <a:gd name="T16" fmla="*/ 1 w 60"/>
                <a:gd name="T17" fmla="*/ 17 h 30"/>
                <a:gd name="T18" fmla="*/ 0 w 60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0"/>
                <a:gd name="T32" fmla="*/ 60 w 6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0">
                  <a:moveTo>
                    <a:pt x="59" y="30"/>
                  </a:moveTo>
                  <a:lnTo>
                    <a:pt x="59" y="30"/>
                  </a:lnTo>
                  <a:lnTo>
                    <a:pt x="60" y="29"/>
                  </a:lnTo>
                  <a:lnTo>
                    <a:pt x="60" y="25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14" y="15"/>
                  </a:lnTo>
                  <a:lnTo>
                    <a:pt x="13" y="10"/>
                  </a:lnTo>
                  <a:lnTo>
                    <a:pt x="1" y="17"/>
                  </a:lnTo>
                  <a:lnTo>
                    <a:pt x="0" y="3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2" name="Freeform 2048"/>
            <p:cNvSpPr>
              <a:spLocks/>
            </p:cNvSpPr>
            <p:nvPr/>
          </p:nvSpPr>
          <p:spPr bwMode="auto">
            <a:xfrm>
              <a:off x="3726" y="2212"/>
              <a:ext cx="19" cy="12"/>
            </a:xfrm>
            <a:custGeom>
              <a:avLst/>
              <a:gdLst>
                <a:gd name="T0" fmla="*/ 0 w 19"/>
                <a:gd name="T1" fmla="*/ 12 h 12"/>
                <a:gd name="T2" fmla="*/ 2 w 19"/>
                <a:gd name="T3" fmla="*/ 12 h 12"/>
                <a:gd name="T4" fmla="*/ 11 w 19"/>
                <a:gd name="T5" fmla="*/ 3 h 12"/>
                <a:gd name="T6" fmla="*/ 17 w 19"/>
                <a:gd name="T7" fmla="*/ 0 h 12"/>
                <a:gd name="T8" fmla="*/ 19 w 19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12"/>
                  </a:moveTo>
                  <a:lnTo>
                    <a:pt x="2" y="12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19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3" name="Line 2049"/>
            <p:cNvSpPr>
              <a:spLocks noChangeShapeType="1"/>
            </p:cNvSpPr>
            <p:nvPr/>
          </p:nvSpPr>
          <p:spPr bwMode="auto">
            <a:xfrm flipV="1">
              <a:off x="3784" y="2219"/>
              <a:ext cx="12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4" name="Freeform 2050"/>
            <p:cNvSpPr>
              <a:spLocks/>
            </p:cNvSpPr>
            <p:nvPr/>
          </p:nvSpPr>
          <p:spPr bwMode="auto">
            <a:xfrm>
              <a:off x="3819" y="2211"/>
              <a:ext cx="29" cy="13"/>
            </a:xfrm>
            <a:custGeom>
              <a:avLst/>
              <a:gdLst>
                <a:gd name="T0" fmla="*/ 0 w 29"/>
                <a:gd name="T1" fmla="*/ 0 h 13"/>
                <a:gd name="T2" fmla="*/ 5 w 29"/>
                <a:gd name="T3" fmla="*/ 2 h 13"/>
                <a:gd name="T4" fmla="*/ 5 w 29"/>
                <a:gd name="T5" fmla="*/ 2 h 13"/>
                <a:gd name="T6" fmla="*/ 11 w 29"/>
                <a:gd name="T7" fmla="*/ 5 h 13"/>
                <a:gd name="T8" fmla="*/ 19 w 29"/>
                <a:gd name="T9" fmla="*/ 6 h 13"/>
                <a:gd name="T10" fmla="*/ 22 w 29"/>
                <a:gd name="T11" fmla="*/ 9 h 13"/>
                <a:gd name="T12" fmla="*/ 22 w 29"/>
                <a:gd name="T13" fmla="*/ 9 h 13"/>
                <a:gd name="T14" fmla="*/ 28 w 29"/>
                <a:gd name="T15" fmla="*/ 13 h 13"/>
                <a:gd name="T16" fmla="*/ 29 w 29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3"/>
                <a:gd name="T29" fmla="*/ 29 w 2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3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8" y="13"/>
                  </a:lnTo>
                  <a:lnTo>
                    <a:pt x="29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5" name="Freeform 2051"/>
            <p:cNvSpPr>
              <a:spLocks/>
            </p:cNvSpPr>
            <p:nvPr/>
          </p:nvSpPr>
          <p:spPr bwMode="auto">
            <a:xfrm>
              <a:off x="3769" y="2204"/>
              <a:ext cx="80" cy="20"/>
            </a:xfrm>
            <a:custGeom>
              <a:avLst/>
              <a:gdLst>
                <a:gd name="T0" fmla="*/ 79 w 80"/>
                <a:gd name="T1" fmla="*/ 20 h 20"/>
                <a:gd name="T2" fmla="*/ 80 w 80"/>
                <a:gd name="T3" fmla="*/ 17 h 20"/>
                <a:gd name="T4" fmla="*/ 80 w 80"/>
                <a:gd name="T5" fmla="*/ 16 h 20"/>
                <a:gd name="T6" fmla="*/ 74 w 80"/>
                <a:gd name="T7" fmla="*/ 11 h 20"/>
                <a:gd name="T8" fmla="*/ 67 w 80"/>
                <a:gd name="T9" fmla="*/ 5 h 20"/>
                <a:gd name="T10" fmla="*/ 61 w 80"/>
                <a:gd name="T11" fmla="*/ 7 h 20"/>
                <a:gd name="T12" fmla="*/ 58 w 80"/>
                <a:gd name="T13" fmla="*/ 5 h 20"/>
                <a:gd name="T14" fmla="*/ 50 w 80"/>
                <a:gd name="T15" fmla="*/ 0 h 20"/>
                <a:gd name="T16" fmla="*/ 44 w 80"/>
                <a:gd name="T17" fmla="*/ 2 h 20"/>
                <a:gd name="T18" fmla="*/ 36 w 80"/>
                <a:gd name="T19" fmla="*/ 5 h 20"/>
                <a:gd name="T20" fmla="*/ 31 w 80"/>
                <a:gd name="T21" fmla="*/ 7 h 20"/>
                <a:gd name="T22" fmla="*/ 21 w 80"/>
                <a:gd name="T23" fmla="*/ 11 h 20"/>
                <a:gd name="T24" fmla="*/ 15 w 80"/>
                <a:gd name="T25" fmla="*/ 13 h 20"/>
                <a:gd name="T26" fmla="*/ 8 w 80"/>
                <a:gd name="T27" fmla="*/ 16 h 20"/>
                <a:gd name="T28" fmla="*/ 2 w 80"/>
                <a:gd name="T29" fmla="*/ 20 h 20"/>
                <a:gd name="T30" fmla="*/ 0 w 80"/>
                <a:gd name="T31" fmla="*/ 2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20"/>
                <a:gd name="T50" fmla="*/ 80 w 8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20">
                  <a:moveTo>
                    <a:pt x="79" y="20"/>
                  </a:moveTo>
                  <a:lnTo>
                    <a:pt x="80" y="17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7" y="5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1" y="11"/>
                  </a:lnTo>
                  <a:lnTo>
                    <a:pt x="15" y="13"/>
                  </a:lnTo>
                  <a:lnTo>
                    <a:pt x="8" y="16"/>
                  </a:lnTo>
                  <a:lnTo>
                    <a:pt x="2" y="20"/>
                  </a:lnTo>
                  <a:lnTo>
                    <a:pt x="0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6" name="Freeform 2052"/>
            <p:cNvSpPr>
              <a:spLocks/>
            </p:cNvSpPr>
            <p:nvPr/>
          </p:nvSpPr>
          <p:spPr bwMode="auto">
            <a:xfrm>
              <a:off x="3848" y="222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7" name="Freeform 2053"/>
            <p:cNvSpPr>
              <a:spLocks/>
            </p:cNvSpPr>
            <p:nvPr/>
          </p:nvSpPr>
          <p:spPr bwMode="auto">
            <a:xfrm>
              <a:off x="3724" y="2224"/>
              <a:ext cx="2" cy="5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8" name="Freeform 2054"/>
            <p:cNvSpPr>
              <a:spLocks/>
            </p:cNvSpPr>
            <p:nvPr/>
          </p:nvSpPr>
          <p:spPr bwMode="auto">
            <a:xfrm>
              <a:off x="3661" y="2224"/>
              <a:ext cx="25" cy="6"/>
            </a:xfrm>
            <a:custGeom>
              <a:avLst/>
              <a:gdLst>
                <a:gd name="T0" fmla="*/ 1 w 25"/>
                <a:gd name="T1" fmla="*/ 0 h 6"/>
                <a:gd name="T2" fmla="*/ 1 w 25"/>
                <a:gd name="T3" fmla="*/ 4 h 6"/>
                <a:gd name="T4" fmla="*/ 0 w 25"/>
                <a:gd name="T5" fmla="*/ 5 h 6"/>
                <a:gd name="T6" fmla="*/ 15 w 25"/>
                <a:gd name="T7" fmla="*/ 6 h 6"/>
                <a:gd name="T8" fmla="*/ 25 w 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"/>
                <a:gd name="T17" fmla="*/ 25 w 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">
                  <a:moveTo>
                    <a:pt x="1" y="0"/>
                  </a:moveTo>
                  <a:lnTo>
                    <a:pt x="1" y="4"/>
                  </a:lnTo>
                  <a:lnTo>
                    <a:pt x="0" y="5"/>
                  </a:lnTo>
                  <a:lnTo>
                    <a:pt x="15" y="6"/>
                  </a:lnTo>
                  <a:lnTo>
                    <a:pt x="2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59" name="Freeform 2055"/>
            <p:cNvSpPr>
              <a:spLocks/>
            </p:cNvSpPr>
            <p:nvPr/>
          </p:nvSpPr>
          <p:spPr bwMode="auto">
            <a:xfrm>
              <a:off x="3695" y="2224"/>
              <a:ext cx="26" cy="10"/>
            </a:xfrm>
            <a:custGeom>
              <a:avLst/>
              <a:gdLst>
                <a:gd name="T0" fmla="*/ 0 w 26"/>
                <a:gd name="T1" fmla="*/ 0 h 10"/>
                <a:gd name="T2" fmla="*/ 1 w 26"/>
                <a:gd name="T3" fmla="*/ 4 h 10"/>
                <a:gd name="T4" fmla="*/ 13 w 26"/>
                <a:gd name="T5" fmla="*/ 10 h 10"/>
                <a:gd name="T6" fmla="*/ 23 w 26"/>
                <a:gd name="T7" fmla="*/ 4 h 10"/>
                <a:gd name="T8" fmla="*/ 26 w 2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0"/>
                <a:gd name="T17" fmla="*/ 26 w 2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0">
                  <a:moveTo>
                    <a:pt x="0" y="0"/>
                  </a:moveTo>
                  <a:lnTo>
                    <a:pt x="1" y="4"/>
                  </a:lnTo>
                  <a:lnTo>
                    <a:pt x="13" y="10"/>
                  </a:lnTo>
                  <a:lnTo>
                    <a:pt x="23" y="4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0" name="Freeform 2056"/>
            <p:cNvSpPr>
              <a:spLocks/>
            </p:cNvSpPr>
            <p:nvPr/>
          </p:nvSpPr>
          <p:spPr bwMode="auto">
            <a:xfrm>
              <a:off x="3726" y="2225"/>
              <a:ext cx="28" cy="9"/>
            </a:xfrm>
            <a:custGeom>
              <a:avLst/>
              <a:gdLst>
                <a:gd name="T0" fmla="*/ 0 w 28"/>
                <a:gd name="T1" fmla="*/ 9 h 9"/>
                <a:gd name="T2" fmla="*/ 19 w 28"/>
                <a:gd name="T3" fmla="*/ 4 h 9"/>
                <a:gd name="T4" fmla="*/ 28 w 28"/>
                <a:gd name="T5" fmla="*/ 0 h 9"/>
                <a:gd name="T6" fmla="*/ 20 w 28"/>
                <a:gd name="T7" fmla="*/ 0 h 9"/>
                <a:gd name="T8" fmla="*/ 11 w 28"/>
                <a:gd name="T9" fmla="*/ 1 h 9"/>
                <a:gd name="T10" fmla="*/ 0 w 28"/>
                <a:gd name="T11" fmla="*/ 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9"/>
                <a:gd name="T20" fmla="*/ 28 w 2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9">
                  <a:moveTo>
                    <a:pt x="0" y="9"/>
                  </a:moveTo>
                  <a:lnTo>
                    <a:pt x="19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1" name="Freeform 2057"/>
            <p:cNvSpPr>
              <a:spLocks/>
            </p:cNvSpPr>
            <p:nvPr/>
          </p:nvSpPr>
          <p:spPr bwMode="auto">
            <a:xfrm>
              <a:off x="3746" y="2224"/>
              <a:ext cx="23" cy="18"/>
            </a:xfrm>
            <a:custGeom>
              <a:avLst/>
              <a:gdLst>
                <a:gd name="T0" fmla="*/ 23 w 23"/>
                <a:gd name="T1" fmla="*/ 0 h 18"/>
                <a:gd name="T2" fmla="*/ 17 w 23"/>
                <a:gd name="T3" fmla="*/ 4 h 18"/>
                <a:gd name="T4" fmla="*/ 16 w 23"/>
                <a:gd name="T5" fmla="*/ 12 h 18"/>
                <a:gd name="T6" fmla="*/ 9 w 23"/>
                <a:gd name="T7" fmla="*/ 16 h 18"/>
                <a:gd name="T8" fmla="*/ 0 w 23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3" y="0"/>
                  </a:moveTo>
                  <a:lnTo>
                    <a:pt x="17" y="4"/>
                  </a:lnTo>
                  <a:lnTo>
                    <a:pt x="16" y="12"/>
                  </a:lnTo>
                  <a:lnTo>
                    <a:pt x="9" y="16"/>
                  </a:lnTo>
                  <a:lnTo>
                    <a:pt x="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2" name="Freeform 2058"/>
            <p:cNvSpPr>
              <a:spLocks/>
            </p:cNvSpPr>
            <p:nvPr/>
          </p:nvSpPr>
          <p:spPr bwMode="auto">
            <a:xfrm>
              <a:off x="3743" y="2242"/>
              <a:ext cx="3" cy="3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3" name="Freeform 2059"/>
            <p:cNvSpPr>
              <a:spLocks/>
            </p:cNvSpPr>
            <p:nvPr/>
          </p:nvSpPr>
          <p:spPr bwMode="auto">
            <a:xfrm>
              <a:off x="3721" y="2245"/>
              <a:ext cx="22" cy="16"/>
            </a:xfrm>
            <a:custGeom>
              <a:avLst/>
              <a:gdLst>
                <a:gd name="T0" fmla="*/ 22 w 22"/>
                <a:gd name="T1" fmla="*/ 0 h 16"/>
                <a:gd name="T2" fmla="*/ 20 w 22"/>
                <a:gd name="T3" fmla="*/ 5 h 16"/>
                <a:gd name="T4" fmla="*/ 13 w 22"/>
                <a:gd name="T5" fmla="*/ 12 h 16"/>
                <a:gd name="T6" fmla="*/ 0 w 22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6"/>
                <a:gd name="T14" fmla="*/ 22 w 2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6">
                  <a:moveTo>
                    <a:pt x="22" y="0"/>
                  </a:moveTo>
                  <a:lnTo>
                    <a:pt x="20" y="5"/>
                  </a:lnTo>
                  <a:lnTo>
                    <a:pt x="13" y="12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4" name="Freeform 2060"/>
            <p:cNvSpPr>
              <a:spLocks/>
            </p:cNvSpPr>
            <p:nvPr/>
          </p:nvSpPr>
          <p:spPr bwMode="auto">
            <a:xfrm>
              <a:off x="3712" y="2234"/>
              <a:ext cx="22" cy="28"/>
            </a:xfrm>
            <a:custGeom>
              <a:avLst/>
              <a:gdLst>
                <a:gd name="T0" fmla="*/ 9 w 22"/>
                <a:gd name="T1" fmla="*/ 27 h 28"/>
                <a:gd name="T2" fmla="*/ 8 w 22"/>
                <a:gd name="T3" fmla="*/ 28 h 28"/>
                <a:gd name="T4" fmla="*/ 0 w 22"/>
                <a:gd name="T5" fmla="*/ 27 h 28"/>
                <a:gd name="T6" fmla="*/ 6 w 22"/>
                <a:gd name="T7" fmla="*/ 23 h 28"/>
                <a:gd name="T8" fmla="*/ 22 w 22"/>
                <a:gd name="T9" fmla="*/ 16 h 28"/>
                <a:gd name="T10" fmla="*/ 22 w 22"/>
                <a:gd name="T11" fmla="*/ 9 h 28"/>
                <a:gd name="T12" fmla="*/ 8 w 22"/>
                <a:gd name="T13" fmla="*/ 8 h 28"/>
                <a:gd name="T14" fmla="*/ 12 w 22"/>
                <a:gd name="T15" fmla="*/ 2 h 28"/>
                <a:gd name="T16" fmla="*/ 14 w 22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8"/>
                <a:gd name="T29" fmla="*/ 22 w 22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8">
                  <a:moveTo>
                    <a:pt x="9" y="27"/>
                  </a:moveTo>
                  <a:lnTo>
                    <a:pt x="8" y="28"/>
                  </a:lnTo>
                  <a:lnTo>
                    <a:pt x="0" y="27"/>
                  </a:lnTo>
                  <a:lnTo>
                    <a:pt x="6" y="23"/>
                  </a:lnTo>
                  <a:lnTo>
                    <a:pt x="22" y="16"/>
                  </a:lnTo>
                  <a:lnTo>
                    <a:pt x="22" y="9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5" name="Freeform 2061"/>
            <p:cNvSpPr>
              <a:spLocks/>
            </p:cNvSpPr>
            <p:nvPr/>
          </p:nvSpPr>
          <p:spPr bwMode="auto">
            <a:xfrm>
              <a:off x="3707" y="2276"/>
              <a:ext cx="15" cy="9"/>
            </a:xfrm>
            <a:custGeom>
              <a:avLst/>
              <a:gdLst>
                <a:gd name="T0" fmla="*/ 6 w 15"/>
                <a:gd name="T1" fmla="*/ 9 h 9"/>
                <a:gd name="T2" fmla="*/ 0 w 15"/>
                <a:gd name="T3" fmla="*/ 4 h 9"/>
                <a:gd name="T4" fmla="*/ 15 w 15"/>
                <a:gd name="T5" fmla="*/ 0 h 9"/>
                <a:gd name="T6" fmla="*/ 15 w 15"/>
                <a:gd name="T7" fmla="*/ 3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9"/>
                <a:gd name="T14" fmla="*/ 15 w 1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9">
                  <a:moveTo>
                    <a:pt x="6" y="9"/>
                  </a:moveTo>
                  <a:lnTo>
                    <a:pt x="0" y="4"/>
                  </a:lnTo>
                  <a:lnTo>
                    <a:pt x="15" y="0"/>
                  </a:lnTo>
                  <a:lnTo>
                    <a:pt x="15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6" name="Freeform 2062"/>
            <p:cNvSpPr>
              <a:spLocks/>
            </p:cNvSpPr>
            <p:nvPr/>
          </p:nvSpPr>
          <p:spPr bwMode="auto">
            <a:xfrm>
              <a:off x="3713" y="2279"/>
              <a:ext cx="11" cy="16"/>
            </a:xfrm>
            <a:custGeom>
              <a:avLst/>
              <a:gdLst>
                <a:gd name="T0" fmla="*/ 9 w 11"/>
                <a:gd name="T1" fmla="*/ 0 h 16"/>
                <a:gd name="T2" fmla="*/ 11 w 11"/>
                <a:gd name="T3" fmla="*/ 16 h 16"/>
                <a:gd name="T4" fmla="*/ 0 w 11"/>
                <a:gd name="T5" fmla="*/ 6 h 16"/>
                <a:gd name="T6" fmla="*/ 0 60000 65536"/>
                <a:gd name="T7" fmla="*/ 0 60000 65536"/>
                <a:gd name="T8" fmla="*/ 0 60000 65536"/>
                <a:gd name="T9" fmla="*/ 0 w 11"/>
                <a:gd name="T10" fmla="*/ 0 h 16"/>
                <a:gd name="T11" fmla="*/ 11 w 1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6">
                  <a:moveTo>
                    <a:pt x="9" y="0"/>
                  </a:moveTo>
                  <a:lnTo>
                    <a:pt x="11" y="16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7" name="Freeform 2063"/>
            <p:cNvSpPr>
              <a:spLocks/>
            </p:cNvSpPr>
            <p:nvPr/>
          </p:nvSpPr>
          <p:spPr bwMode="auto">
            <a:xfrm>
              <a:off x="3695" y="2281"/>
              <a:ext cx="10" cy="16"/>
            </a:xfrm>
            <a:custGeom>
              <a:avLst/>
              <a:gdLst>
                <a:gd name="T0" fmla="*/ 10 w 10"/>
                <a:gd name="T1" fmla="*/ 7 h 16"/>
                <a:gd name="T2" fmla="*/ 10 w 10"/>
                <a:gd name="T3" fmla="*/ 6 h 16"/>
                <a:gd name="T4" fmla="*/ 6 w 10"/>
                <a:gd name="T5" fmla="*/ 0 h 16"/>
                <a:gd name="T6" fmla="*/ 1 w 10"/>
                <a:gd name="T7" fmla="*/ 2 h 16"/>
                <a:gd name="T8" fmla="*/ 0 w 10"/>
                <a:gd name="T9" fmla="*/ 10 h 16"/>
                <a:gd name="T10" fmla="*/ 0 w 10"/>
                <a:gd name="T11" fmla="*/ 12 h 16"/>
                <a:gd name="T12" fmla="*/ 6 w 10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6"/>
                <a:gd name="T23" fmla="*/ 10 w 1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6">
                  <a:moveTo>
                    <a:pt x="10" y="7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6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8" name="Freeform 2064"/>
            <p:cNvSpPr>
              <a:spLocks/>
            </p:cNvSpPr>
            <p:nvPr/>
          </p:nvSpPr>
          <p:spPr bwMode="auto">
            <a:xfrm>
              <a:off x="3764" y="2298"/>
              <a:ext cx="5" cy="3"/>
            </a:xfrm>
            <a:custGeom>
              <a:avLst/>
              <a:gdLst>
                <a:gd name="T0" fmla="*/ 5 w 5"/>
                <a:gd name="T1" fmla="*/ 3 h 3"/>
                <a:gd name="T2" fmla="*/ 4 w 5"/>
                <a:gd name="T3" fmla="*/ 0 h 3"/>
                <a:gd name="T4" fmla="*/ 0 w 5"/>
                <a:gd name="T5" fmla="*/ 2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5" y="3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69" name="Freeform 2065"/>
            <p:cNvSpPr>
              <a:spLocks/>
            </p:cNvSpPr>
            <p:nvPr/>
          </p:nvSpPr>
          <p:spPr bwMode="auto">
            <a:xfrm>
              <a:off x="3701" y="2297"/>
              <a:ext cx="6" cy="5"/>
            </a:xfrm>
            <a:custGeom>
              <a:avLst/>
              <a:gdLst>
                <a:gd name="T0" fmla="*/ 0 w 6"/>
                <a:gd name="T1" fmla="*/ 0 h 5"/>
                <a:gd name="T2" fmla="*/ 3 w 6"/>
                <a:gd name="T3" fmla="*/ 0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0"/>
                  </a:moveTo>
                  <a:lnTo>
                    <a:pt x="3" y="0"/>
                  </a:lnTo>
                  <a:lnTo>
                    <a:pt x="6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0" name="Freeform 2066"/>
            <p:cNvSpPr>
              <a:spLocks/>
            </p:cNvSpPr>
            <p:nvPr/>
          </p:nvSpPr>
          <p:spPr bwMode="auto">
            <a:xfrm>
              <a:off x="3704" y="2302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2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0"/>
                  </a:moveTo>
                  <a:lnTo>
                    <a:pt x="3" y="2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1" name="Freeform 2067"/>
            <p:cNvSpPr>
              <a:spLocks/>
            </p:cNvSpPr>
            <p:nvPr/>
          </p:nvSpPr>
          <p:spPr bwMode="auto">
            <a:xfrm>
              <a:off x="3739" y="2297"/>
              <a:ext cx="25" cy="13"/>
            </a:xfrm>
            <a:custGeom>
              <a:avLst/>
              <a:gdLst>
                <a:gd name="T0" fmla="*/ 25 w 25"/>
                <a:gd name="T1" fmla="*/ 3 h 13"/>
                <a:gd name="T2" fmla="*/ 21 w 25"/>
                <a:gd name="T3" fmla="*/ 5 h 13"/>
                <a:gd name="T4" fmla="*/ 17 w 25"/>
                <a:gd name="T5" fmla="*/ 0 h 13"/>
                <a:gd name="T6" fmla="*/ 11 w 25"/>
                <a:gd name="T7" fmla="*/ 5 h 13"/>
                <a:gd name="T8" fmla="*/ 0 w 2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"/>
                <a:gd name="T17" fmla="*/ 25 w 2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">
                  <a:moveTo>
                    <a:pt x="25" y="3"/>
                  </a:moveTo>
                  <a:lnTo>
                    <a:pt x="21" y="5"/>
                  </a:lnTo>
                  <a:lnTo>
                    <a:pt x="17" y="0"/>
                  </a:lnTo>
                  <a:lnTo>
                    <a:pt x="11" y="5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2" name="Line 2068"/>
            <p:cNvSpPr>
              <a:spLocks noChangeShapeType="1"/>
            </p:cNvSpPr>
            <p:nvPr/>
          </p:nvSpPr>
          <p:spPr bwMode="auto">
            <a:xfrm flipH="1">
              <a:off x="3738" y="2310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3" name="Freeform 2069"/>
            <p:cNvSpPr>
              <a:spLocks/>
            </p:cNvSpPr>
            <p:nvPr/>
          </p:nvSpPr>
          <p:spPr bwMode="auto">
            <a:xfrm>
              <a:off x="3726" y="2224"/>
              <a:ext cx="60" cy="89"/>
            </a:xfrm>
            <a:custGeom>
              <a:avLst/>
              <a:gdLst>
                <a:gd name="T0" fmla="*/ 12 w 60"/>
                <a:gd name="T1" fmla="*/ 86 h 89"/>
                <a:gd name="T2" fmla="*/ 8 w 60"/>
                <a:gd name="T3" fmla="*/ 89 h 89"/>
                <a:gd name="T4" fmla="*/ 0 w 60"/>
                <a:gd name="T5" fmla="*/ 82 h 89"/>
                <a:gd name="T6" fmla="*/ 3 w 60"/>
                <a:gd name="T7" fmla="*/ 76 h 89"/>
                <a:gd name="T8" fmla="*/ 7 w 60"/>
                <a:gd name="T9" fmla="*/ 63 h 89"/>
                <a:gd name="T10" fmla="*/ 8 w 60"/>
                <a:gd name="T11" fmla="*/ 57 h 89"/>
                <a:gd name="T12" fmla="*/ 11 w 60"/>
                <a:gd name="T13" fmla="*/ 48 h 89"/>
                <a:gd name="T14" fmla="*/ 11 w 60"/>
                <a:gd name="T15" fmla="*/ 47 h 89"/>
                <a:gd name="T16" fmla="*/ 12 w 60"/>
                <a:gd name="T17" fmla="*/ 44 h 89"/>
                <a:gd name="T18" fmla="*/ 20 w 60"/>
                <a:gd name="T19" fmla="*/ 39 h 89"/>
                <a:gd name="T20" fmla="*/ 25 w 60"/>
                <a:gd name="T21" fmla="*/ 35 h 89"/>
                <a:gd name="T22" fmla="*/ 30 w 60"/>
                <a:gd name="T23" fmla="*/ 37 h 89"/>
                <a:gd name="T24" fmla="*/ 32 w 60"/>
                <a:gd name="T25" fmla="*/ 38 h 89"/>
                <a:gd name="T26" fmla="*/ 33 w 60"/>
                <a:gd name="T27" fmla="*/ 35 h 89"/>
                <a:gd name="T28" fmla="*/ 33 w 60"/>
                <a:gd name="T29" fmla="*/ 31 h 89"/>
                <a:gd name="T30" fmla="*/ 38 w 60"/>
                <a:gd name="T31" fmla="*/ 31 h 89"/>
                <a:gd name="T32" fmla="*/ 49 w 60"/>
                <a:gd name="T33" fmla="*/ 30 h 89"/>
                <a:gd name="T34" fmla="*/ 58 w 60"/>
                <a:gd name="T35" fmla="*/ 27 h 89"/>
                <a:gd name="T36" fmla="*/ 60 w 60"/>
                <a:gd name="T37" fmla="*/ 23 h 89"/>
                <a:gd name="T38" fmla="*/ 49 w 60"/>
                <a:gd name="T39" fmla="*/ 22 h 89"/>
                <a:gd name="T40" fmla="*/ 38 w 60"/>
                <a:gd name="T41" fmla="*/ 16 h 89"/>
                <a:gd name="T42" fmla="*/ 49 w 60"/>
                <a:gd name="T43" fmla="*/ 14 h 89"/>
                <a:gd name="T44" fmla="*/ 46 w 60"/>
                <a:gd name="T45" fmla="*/ 9 h 89"/>
                <a:gd name="T46" fmla="*/ 53 w 60"/>
                <a:gd name="T47" fmla="*/ 2 h 89"/>
                <a:gd name="T48" fmla="*/ 58 w 60"/>
                <a:gd name="T49" fmla="*/ 0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89"/>
                <a:gd name="T77" fmla="*/ 60 w 60"/>
                <a:gd name="T78" fmla="*/ 89 h 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89">
                  <a:moveTo>
                    <a:pt x="12" y="86"/>
                  </a:moveTo>
                  <a:lnTo>
                    <a:pt x="8" y="89"/>
                  </a:lnTo>
                  <a:lnTo>
                    <a:pt x="0" y="82"/>
                  </a:lnTo>
                  <a:lnTo>
                    <a:pt x="3" y="76"/>
                  </a:lnTo>
                  <a:lnTo>
                    <a:pt x="7" y="63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2" y="44"/>
                  </a:lnTo>
                  <a:lnTo>
                    <a:pt x="20" y="39"/>
                  </a:lnTo>
                  <a:lnTo>
                    <a:pt x="25" y="35"/>
                  </a:lnTo>
                  <a:lnTo>
                    <a:pt x="30" y="37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49" y="30"/>
                  </a:lnTo>
                  <a:lnTo>
                    <a:pt x="58" y="27"/>
                  </a:lnTo>
                  <a:lnTo>
                    <a:pt x="60" y="23"/>
                  </a:lnTo>
                  <a:lnTo>
                    <a:pt x="49" y="22"/>
                  </a:lnTo>
                  <a:lnTo>
                    <a:pt x="38" y="16"/>
                  </a:lnTo>
                  <a:lnTo>
                    <a:pt x="49" y="14"/>
                  </a:lnTo>
                  <a:lnTo>
                    <a:pt x="46" y="9"/>
                  </a:lnTo>
                  <a:lnTo>
                    <a:pt x="53" y="2"/>
                  </a:lnTo>
                  <a:lnTo>
                    <a:pt x="5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4" name="Freeform 2070"/>
            <p:cNvSpPr>
              <a:spLocks/>
            </p:cNvSpPr>
            <p:nvPr/>
          </p:nvSpPr>
          <p:spPr bwMode="auto">
            <a:xfrm>
              <a:off x="3676" y="2293"/>
              <a:ext cx="11" cy="29"/>
            </a:xfrm>
            <a:custGeom>
              <a:avLst/>
              <a:gdLst>
                <a:gd name="T0" fmla="*/ 6 w 11"/>
                <a:gd name="T1" fmla="*/ 29 h 29"/>
                <a:gd name="T2" fmla="*/ 6 w 11"/>
                <a:gd name="T3" fmla="*/ 29 h 29"/>
                <a:gd name="T4" fmla="*/ 7 w 11"/>
                <a:gd name="T5" fmla="*/ 21 h 29"/>
                <a:gd name="T6" fmla="*/ 6 w 11"/>
                <a:gd name="T7" fmla="*/ 12 h 29"/>
                <a:gd name="T8" fmla="*/ 0 w 11"/>
                <a:gd name="T9" fmla="*/ 5 h 29"/>
                <a:gd name="T10" fmla="*/ 7 w 11"/>
                <a:gd name="T11" fmla="*/ 0 h 29"/>
                <a:gd name="T12" fmla="*/ 11 w 11"/>
                <a:gd name="T13" fmla="*/ 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9"/>
                <a:gd name="T23" fmla="*/ 11 w 1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9">
                  <a:moveTo>
                    <a:pt x="6" y="29"/>
                  </a:moveTo>
                  <a:lnTo>
                    <a:pt x="6" y="29"/>
                  </a:lnTo>
                  <a:lnTo>
                    <a:pt x="7" y="21"/>
                  </a:lnTo>
                  <a:lnTo>
                    <a:pt x="6" y="12"/>
                  </a:lnTo>
                  <a:lnTo>
                    <a:pt x="0" y="5"/>
                  </a:lnTo>
                  <a:lnTo>
                    <a:pt x="7" y="0"/>
                  </a:lnTo>
                  <a:lnTo>
                    <a:pt x="11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5" name="Freeform 2071"/>
            <p:cNvSpPr>
              <a:spLocks/>
            </p:cNvSpPr>
            <p:nvPr/>
          </p:nvSpPr>
          <p:spPr bwMode="auto">
            <a:xfrm>
              <a:off x="3674" y="2319"/>
              <a:ext cx="8" cy="3"/>
            </a:xfrm>
            <a:custGeom>
              <a:avLst/>
              <a:gdLst>
                <a:gd name="T0" fmla="*/ 0 w 8"/>
                <a:gd name="T1" fmla="*/ 2 h 3"/>
                <a:gd name="T2" fmla="*/ 1 w 8"/>
                <a:gd name="T3" fmla="*/ 0 h 3"/>
                <a:gd name="T4" fmla="*/ 8 w 8"/>
                <a:gd name="T5" fmla="*/ 3 h 3"/>
                <a:gd name="T6" fmla="*/ 0 60000 65536"/>
                <a:gd name="T7" fmla="*/ 0 60000 65536"/>
                <a:gd name="T8" fmla="*/ 0 60000 65536"/>
                <a:gd name="T9" fmla="*/ 0 w 8"/>
                <a:gd name="T10" fmla="*/ 0 h 3"/>
                <a:gd name="T11" fmla="*/ 8 w 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">
                  <a:moveTo>
                    <a:pt x="0" y="2"/>
                  </a:moveTo>
                  <a:lnTo>
                    <a:pt x="1" y="0"/>
                  </a:lnTo>
                  <a:lnTo>
                    <a:pt x="8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6" name="Freeform 2072"/>
            <p:cNvSpPr>
              <a:spLocks/>
            </p:cNvSpPr>
            <p:nvPr/>
          </p:nvSpPr>
          <p:spPr bwMode="auto">
            <a:xfrm>
              <a:off x="3703" y="2288"/>
              <a:ext cx="32" cy="39"/>
            </a:xfrm>
            <a:custGeom>
              <a:avLst/>
              <a:gdLst>
                <a:gd name="T0" fmla="*/ 1 w 32"/>
                <a:gd name="T1" fmla="*/ 17 h 39"/>
                <a:gd name="T2" fmla="*/ 0 w 32"/>
                <a:gd name="T3" fmla="*/ 18 h 39"/>
                <a:gd name="T4" fmla="*/ 2 w 32"/>
                <a:gd name="T5" fmla="*/ 30 h 39"/>
                <a:gd name="T6" fmla="*/ 8 w 32"/>
                <a:gd name="T7" fmla="*/ 29 h 39"/>
                <a:gd name="T8" fmla="*/ 13 w 32"/>
                <a:gd name="T9" fmla="*/ 27 h 39"/>
                <a:gd name="T10" fmla="*/ 15 w 32"/>
                <a:gd name="T11" fmla="*/ 33 h 39"/>
                <a:gd name="T12" fmla="*/ 18 w 32"/>
                <a:gd name="T13" fmla="*/ 35 h 39"/>
                <a:gd name="T14" fmla="*/ 19 w 32"/>
                <a:gd name="T15" fmla="*/ 39 h 39"/>
                <a:gd name="T16" fmla="*/ 27 w 32"/>
                <a:gd name="T17" fmla="*/ 39 h 39"/>
                <a:gd name="T18" fmla="*/ 32 w 32"/>
                <a:gd name="T19" fmla="*/ 29 h 39"/>
                <a:gd name="T20" fmla="*/ 26 w 32"/>
                <a:gd name="T21" fmla="*/ 26 h 39"/>
                <a:gd name="T22" fmla="*/ 18 w 32"/>
                <a:gd name="T23" fmla="*/ 22 h 39"/>
                <a:gd name="T24" fmla="*/ 18 w 32"/>
                <a:gd name="T25" fmla="*/ 14 h 39"/>
                <a:gd name="T26" fmla="*/ 9 w 32"/>
                <a:gd name="T27" fmla="*/ 4 h 39"/>
                <a:gd name="T28" fmla="*/ 5 w 32"/>
                <a:gd name="T29" fmla="*/ 3 h 39"/>
                <a:gd name="T30" fmla="*/ 5 w 32"/>
                <a:gd name="T31" fmla="*/ 1 h 39"/>
                <a:gd name="T32" fmla="*/ 2 w 32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9"/>
                <a:gd name="T53" fmla="*/ 32 w 3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9">
                  <a:moveTo>
                    <a:pt x="1" y="17"/>
                  </a:moveTo>
                  <a:lnTo>
                    <a:pt x="0" y="18"/>
                  </a:lnTo>
                  <a:lnTo>
                    <a:pt x="2" y="30"/>
                  </a:lnTo>
                  <a:lnTo>
                    <a:pt x="8" y="29"/>
                  </a:lnTo>
                  <a:lnTo>
                    <a:pt x="13" y="27"/>
                  </a:lnTo>
                  <a:lnTo>
                    <a:pt x="15" y="33"/>
                  </a:lnTo>
                  <a:lnTo>
                    <a:pt x="18" y="35"/>
                  </a:lnTo>
                  <a:lnTo>
                    <a:pt x="19" y="39"/>
                  </a:lnTo>
                  <a:lnTo>
                    <a:pt x="27" y="39"/>
                  </a:lnTo>
                  <a:lnTo>
                    <a:pt x="32" y="29"/>
                  </a:lnTo>
                  <a:lnTo>
                    <a:pt x="26" y="26"/>
                  </a:lnTo>
                  <a:lnTo>
                    <a:pt x="18" y="22"/>
                  </a:lnTo>
                  <a:lnTo>
                    <a:pt x="18" y="14"/>
                  </a:lnTo>
                  <a:lnTo>
                    <a:pt x="9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7" name="Freeform 2073"/>
            <p:cNvSpPr>
              <a:spLocks/>
            </p:cNvSpPr>
            <p:nvPr/>
          </p:nvSpPr>
          <p:spPr bwMode="auto">
            <a:xfrm>
              <a:off x="3652" y="2319"/>
              <a:ext cx="22" cy="20"/>
            </a:xfrm>
            <a:custGeom>
              <a:avLst/>
              <a:gdLst>
                <a:gd name="T0" fmla="*/ 10 w 22"/>
                <a:gd name="T1" fmla="*/ 20 h 20"/>
                <a:gd name="T2" fmla="*/ 9 w 22"/>
                <a:gd name="T3" fmla="*/ 17 h 20"/>
                <a:gd name="T4" fmla="*/ 0 w 22"/>
                <a:gd name="T5" fmla="*/ 14 h 20"/>
                <a:gd name="T6" fmla="*/ 0 w 22"/>
                <a:gd name="T7" fmla="*/ 7 h 20"/>
                <a:gd name="T8" fmla="*/ 9 w 22"/>
                <a:gd name="T9" fmla="*/ 10 h 20"/>
                <a:gd name="T10" fmla="*/ 14 w 22"/>
                <a:gd name="T11" fmla="*/ 10 h 20"/>
                <a:gd name="T12" fmla="*/ 11 w 22"/>
                <a:gd name="T13" fmla="*/ 0 h 20"/>
                <a:gd name="T14" fmla="*/ 19 w 22"/>
                <a:gd name="T15" fmla="*/ 2 h 20"/>
                <a:gd name="T16" fmla="*/ 22 w 22"/>
                <a:gd name="T17" fmla="*/ 2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10" y="20"/>
                  </a:moveTo>
                  <a:lnTo>
                    <a:pt x="9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2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8" name="Freeform 2074"/>
            <p:cNvSpPr>
              <a:spLocks/>
            </p:cNvSpPr>
            <p:nvPr/>
          </p:nvSpPr>
          <p:spPr bwMode="auto">
            <a:xfrm>
              <a:off x="3687" y="2297"/>
              <a:ext cx="33" cy="43"/>
            </a:xfrm>
            <a:custGeom>
              <a:avLst/>
              <a:gdLst>
                <a:gd name="T0" fmla="*/ 0 w 33"/>
                <a:gd name="T1" fmla="*/ 0 h 43"/>
                <a:gd name="T2" fmla="*/ 8 w 33"/>
                <a:gd name="T3" fmla="*/ 8 h 43"/>
                <a:gd name="T4" fmla="*/ 6 w 33"/>
                <a:gd name="T5" fmla="*/ 15 h 43"/>
                <a:gd name="T6" fmla="*/ 6 w 33"/>
                <a:gd name="T7" fmla="*/ 21 h 43"/>
                <a:gd name="T8" fmla="*/ 18 w 33"/>
                <a:gd name="T9" fmla="*/ 32 h 43"/>
                <a:gd name="T10" fmla="*/ 17 w 33"/>
                <a:gd name="T11" fmla="*/ 41 h 43"/>
                <a:gd name="T12" fmla="*/ 31 w 33"/>
                <a:gd name="T13" fmla="*/ 39 h 43"/>
                <a:gd name="T14" fmla="*/ 33 w 33"/>
                <a:gd name="T15" fmla="*/ 4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3"/>
                <a:gd name="T26" fmla="*/ 33 w 33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3">
                  <a:moveTo>
                    <a:pt x="0" y="0"/>
                  </a:moveTo>
                  <a:lnTo>
                    <a:pt x="8" y="8"/>
                  </a:lnTo>
                  <a:lnTo>
                    <a:pt x="6" y="15"/>
                  </a:lnTo>
                  <a:lnTo>
                    <a:pt x="6" y="21"/>
                  </a:lnTo>
                  <a:lnTo>
                    <a:pt x="18" y="32"/>
                  </a:lnTo>
                  <a:lnTo>
                    <a:pt x="17" y="41"/>
                  </a:lnTo>
                  <a:lnTo>
                    <a:pt x="31" y="39"/>
                  </a:lnTo>
                  <a:lnTo>
                    <a:pt x="33" y="4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79" name="Line 2075"/>
            <p:cNvSpPr>
              <a:spLocks noChangeShapeType="1"/>
            </p:cNvSpPr>
            <p:nvPr/>
          </p:nvSpPr>
          <p:spPr bwMode="auto">
            <a:xfrm flipH="1" flipV="1">
              <a:off x="3662" y="2339"/>
              <a:ext cx="1" cy="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0" name="Line 2076"/>
            <p:cNvSpPr>
              <a:spLocks noChangeShapeType="1"/>
            </p:cNvSpPr>
            <p:nvPr/>
          </p:nvSpPr>
          <p:spPr bwMode="auto">
            <a:xfrm flipH="1" flipV="1">
              <a:off x="3663" y="2346"/>
              <a:ext cx="2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1" name="Freeform 2077"/>
            <p:cNvSpPr>
              <a:spLocks/>
            </p:cNvSpPr>
            <p:nvPr/>
          </p:nvSpPr>
          <p:spPr bwMode="auto">
            <a:xfrm>
              <a:off x="3653" y="2348"/>
              <a:ext cx="12" cy="5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2 h 5"/>
                <a:gd name="T4" fmla="*/ 6 w 12"/>
                <a:gd name="T5" fmla="*/ 5 h 5"/>
                <a:gd name="T6" fmla="*/ 12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0"/>
                  </a:moveTo>
                  <a:lnTo>
                    <a:pt x="0" y="2"/>
                  </a:lnTo>
                  <a:lnTo>
                    <a:pt x="6" y="5"/>
                  </a:lnTo>
                  <a:lnTo>
                    <a:pt x="12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2" name="Freeform 2078"/>
            <p:cNvSpPr>
              <a:spLocks/>
            </p:cNvSpPr>
            <p:nvPr/>
          </p:nvSpPr>
          <p:spPr bwMode="auto">
            <a:xfrm>
              <a:off x="3619" y="2331"/>
              <a:ext cx="34" cy="38"/>
            </a:xfrm>
            <a:custGeom>
              <a:avLst/>
              <a:gdLst>
                <a:gd name="T0" fmla="*/ 6 w 34"/>
                <a:gd name="T1" fmla="*/ 38 h 38"/>
                <a:gd name="T2" fmla="*/ 2 w 34"/>
                <a:gd name="T3" fmla="*/ 28 h 38"/>
                <a:gd name="T4" fmla="*/ 8 w 34"/>
                <a:gd name="T5" fmla="*/ 24 h 38"/>
                <a:gd name="T6" fmla="*/ 8 w 34"/>
                <a:gd name="T7" fmla="*/ 22 h 38"/>
                <a:gd name="T8" fmla="*/ 16 w 34"/>
                <a:gd name="T9" fmla="*/ 32 h 38"/>
                <a:gd name="T10" fmla="*/ 22 w 34"/>
                <a:gd name="T11" fmla="*/ 28 h 38"/>
                <a:gd name="T12" fmla="*/ 13 w 34"/>
                <a:gd name="T13" fmla="*/ 16 h 38"/>
                <a:gd name="T14" fmla="*/ 12 w 34"/>
                <a:gd name="T15" fmla="*/ 16 h 38"/>
                <a:gd name="T16" fmla="*/ 6 w 34"/>
                <a:gd name="T17" fmla="*/ 17 h 38"/>
                <a:gd name="T18" fmla="*/ 0 w 34"/>
                <a:gd name="T19" fmla="*/ 12 h 38"/>
                <a:gd name="T20" fmla="*/ 9 w 34"/>
                <a:gd name="T21" fmla="*/ 5 h 38"/>
                <a:gd name="T22" fmla="*/ 9 w 34"/>
                <a:gd name="T23" fmla="*/ 5 h 38"/>
                <a:gd name="T24" fmla="*/ 9 w 34"/>
                <a:gd name="T25" fmla="*/ 5 h 38"/>
                <a:gd name="T26" fmla="*/ 12 w 34"/>
                <a:gd name="T27" fmla="*/ 9 h 38"/>
                <a:gd name="T28" fmla="*/ 12 w 34"/>
                <a:gd name="T29" fmla="*/ 9 h 38"/>
                <a:gd name="T30" fmla="*/ 14 w 34"/>
                <a:gd name="T31" fmla="*/ 11 h 38"/>
                <a:gd name="T32" fmla="*/ 17 w 34"/>
                <a:gd name="T33" fmla="*/ 9 h 38"/>
                <a:gd name="T34" fmla="*/ 12 w 34"/>
                <a:gd name="T35" fmla="*/ 3 h 38"/>
                <a:gd name="T36" fmla="*/ 16 w 34"/>
                <a:gd name="T37" fmla="*/ 0 h 38"/>
                <a:gd name="T38" fmla="*/ 17 w 34"/>
                <a:gd name="T39" fmla="*/ 2 h 38"/>
                <a:gd name="T40" fmla="*/ 34 w 34"/>
                <a:gd name="T41" fmla="*/ 17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8"/>
                <a:gd name="T65" fmla="*/ 34 w 34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8">
                  <a:moveTo>
                    <a:pt x="6" y="38"/>
                  </a:moveTo>
                  <a:lnTo>
                    <a:pt x="2" y="28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6" y="32"/>
                  </a:lnTo>
                  <a:lnTo>
                    <a:pt x="22" y="28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34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3" name="Freeform 2079"/>
            <p:cNvSpPr>
              <a:spLocks/>
            </p:cNvSpPr>
            <p:nvPr/>
          </p:nvSpPr>
          <p:spPr bwMode="auto">
            <a:xfrm>
              <a:off x="3709" y="2301"/>
              <a:ext cx="60" cy="68"/>
            </a:xfrm>
            <a:custGeom>
              <a:avLst/>
              <a:gdLst>
                <a:gd name="T0" fmla="*/ 0 w 60"/>
                <a:gd name="T1" fmla="*/ 68 h 68"/>
                <a:gd name="T2" fmla="*/ 4 w 60"/>
                <a:gd name="T3" fmla="*/ 68 h 68"/>
                <a:gd name="T4" fmla="*/ 7 w 60"/>
                <a:gd name="T5" fmla="*/ 64 h 68"/>
                <a:gd name="T6" fmla="*/ 12 w 60"/>
                <a:gd name="T7" fmla="*/ 59 h 68"/>
                <a:gd name="T8" fmla="*/ 17 w 60"/>
                <a:gd name="T9" fmla="*/ 52 h 68"/>
                <a:gd name="T10" fmla="*/ 20 w 60"/>
                <a:gd name="T11" fmla="*/ 50 h 68"/>
                <a:gd name="T12" fmla="*/ 24 w 60"/>
                <a:gd name="T13" fmla="*/ 41 h 68"/>
                <a:gd name="T14" fmla="*/ 30 w 60"/>
                <a:gd name="T15" fmla="*/ 41 h 68"/>
                <a:gd name="T16" fmla="*/ 37 w 60"/>
                <a:gd name="T17" fmla="*/ 38 h 68"/>
                <a:gd name="T18" fmla="*/ 41 w 60"/>
                <a:gd name="T19" fmla="*/ 37 h 68"/>
                <a:gd name="T20" fmla="*/ 47 w 60"/>
                <a:gd name="T21" fmla="*/ 33 h 68"/>
                <a:gd name="T22" fmla="*/ 45 w 60"/>
                <a:gd name="T23" fmla="*/ 30 h 68"/>
                <a:gd name="T24" fmla="*/ 43 w 60"/>
                <a:gd name="T25" fmla="*/ 28 h 68"/>
                <a:gd name="T26" fmla="*/ 37 w 60"/>
                <a:gd name="T27" fmla="*/ 30 h 68"/>
                <a:gd name="T28" fmla="*/ 30 w 60"/>
                <a:gd name="T29" fmla="*/ 32 h 68"/>
                <a:gd name="T30" fmla="*/ 30 w 60"/>
                <a:gd name="T31" fmla="*/ 21 h 68"/>
                <a:gd name="T32" fmla="*/ 37 w 60"/>
                <a:gd name="T33" fmla="*/ 18 h 68"/>
                <a:gd name="T34" fmla="*/ 43 w 60"/>
                <a:gd name="T35" fmla="*/ 13 h 68"/>
                <a:gd name="T36" fmla="*/ 57 w 60"/>
                <a:gd name="T37" fmla="*/ 7 h 68"/>
                <a:gd name="T38" fmla="*/ 60 w 60"/>
                <a:gd name="T39" fmla="*/ 3 h 68"/>
                <a:gd name="T40" fmla="*/ 60 w 60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68"/>
                <a:gd name="T65" fmla="*/ 60 w 60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68">
                  <a:moveTo>
                    <a:pt x="0" y="68"/>
                  </a:moveTo>
                  <a:lnTo>
                    <a:pt x="4" y="68"/>
                  </a:lnTo>
                  <a:lnTo>
                    <a:pt x="7" y="64"/>
                  </a:lnTo>
                  <a:lnTo>
                    <a:pt x="12" y="59"/>
                  </a:lnTo>
                  <a:lnTo>
                    <a:pt x="17" y="52"/>
                  </a:lnTo>
                  <a:lnTo>
                    <a:pt x="20" y="50"/>
                  </a:lnTo>
                  <a:lnTo>
                    <a:pt x="24" y="41"/>
                  </a:lnTo>
                  <a:lnTo>
                    <a:pt x="30" y="41"/>
                  </a:lnTo>
                  <a:lnTo>
                    <a:pt x="37" y="38"/>
                  </a:lnTo>
                  <a:lnTo>
                    <a:pt x="41" y="37"/>
                  </a:lnTo>
                  <a:lnTo>
                    <a:pt x="47" y="33"/>
                  </a:lnTo>
                  <a:lnTo>
                    <a:pt x="45" y="30"/>
                  </a:lnTo>
                  <a:lnTo>
                    <a:pt x="43" y="28"/>
                  </a:lnTo>
                  <a:lnTo>
                    <a:pt x="37" y="3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37" y="18"/>
                  </a:lnTo>
                  <a:lnTo>
                    <a:pt x="43" y="13"/>
                  </a:lnTo>
                  <a:lnTo>
                    <a:pt x="57" y="7"/>
                  </a:lnTo>
                  <a:lnTo>
                    <a:pt x="60" y="3"/>
                  </a:lnTo>
                  <a:lnTo>
                    <a:pt x="6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4" name="Freeform 2080"/>
            <p:cNvSpPr>
              <a:spLocks/>
            </p:cNvSpPr>
            <p:nvPr/>
          </p:nvSpPr>
          <p:spPr bwMode="auto">
            <a:xfrm>
              <a:off x="3708" y="2340"/>
              <a:ext cx="13" cy="29"/>
            </a:xfrm>
            <a:custGeom>
              <a:avLst/>
              <a:gdLst>
                <a:gd name="T0" fmla="*/ 12 w 13"/>
                <a:gd name="T1" fmla="*/ 0 h 29"/>
                <a:gd name="T2" fmla="*/ 13 w 13"/>
                <a:gd name="T3" fmla="*/ 3 h 29"/>
                <a:gd name="T4" fmla="*/ 12 w 13"/>
                <a:gd name="T5" fmla="*/ 6 h 29"/>
                <a:gd name="T6" fmla="*/ 8 w 13"/>
                <a:gd name="T7" fmla="*/ 12 h 29"/>
                <a:gd name="T8" fmla="*/ 0 w 13"/>
                <a:gd name="T9" fmla="*/ 29 h 29"/>
                <a:gd name="T10" fmla="*/ 1 w 13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9"/>
                <a:gd name="T20" fmla="*/ 13 w 1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9">
                  <a:moveTo>
                    <a:pt x="12" y="0"/>
                  </a:moveTo>
                  <a:lnTo>
                    <a:pt x="13" y="3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0" y="29"/>
                  </a:lnTo>
                  <a:lnTo>
                    <a:pt x="1" y="2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5" name="Freeform 2081"/>
            <p:cNvSpPr>
              <a:spLocks/>
            </p:cNvSpPr>
            <p:nvPr/>
          </p:nvSpPr>
          <p:spPr bwMode="auto">
            <a:xfrm>
              <a:off x="3623" y="2369"/>
              <a:ext cx="2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6" name="Freeform 2082"/>
            <p:cNvSpPr>
              <a:spLocks/>
            </p:cNvSpPr>
            <p:nvPr/>
          </p:nvSpPr>
          <p:spPr bwMode="auto">
            <a:xfrm>
              <a:off x="3568" y="2372"/>
              <a:ext cx="55" cy="60"/>
            </a:xfrm>
            <a:custGeom>
              <a:avLst/>
              <a:gdLst>
                <a:gd name="T0" fmla="*/ 5 w 55"/>
                <a:gd name="T1" fmla="*/ 60 h 60"/>
                <a:gd name="T2" fmla="*/ 2 w 55"/>
                <a:gd name="T3" fmla="*/ 55 h 60"/>
                <a:gd name="T4" fmla="*/ 0 w 55"/>
                <a:gd name="T5" fmla="*/ 46 h 60"/>
                <a:gd name="T6" fmla="*/ 6 w 55"/>
                <a:gd name="T7" fmla="*/ 48 h 60"/>
                <a:gd name="T8" fmla="*/ 10 w 55"/>
                <a:gd name="T9" fmla="*/ 55 h 60"/>
                <a:gd name="T10" fmla="*/ 14 w 55"/>
                <a:gd name="T11" fmla="*/ 52 h 60"/>
                <a:gd name="T12" fmla="*/ 21 w 55"/>
                <a:gd name="T13" fmla="*/ 50 h 60"/>
                <a:gd name="T14" fmla="*/ 15 w 55"/>
                <a:gd name="T15" fmla="*/ 46 h 60"/>
                <a:gd name="T16" fmla="*/ 12 w 55"/>
                <a:gd name="T17" fmla="*/ 40 h 60"/>
                <a:gd name="T18" fmla="*/ 21 w 55"/>
                <a:gd name="T19" fmla="*/ 35 h 60"/>
                <a:gd name="T20" fmla="*/ 22 w 55"/>
                <a:gd name="T21" fmla="*/ 25 h 60"/>
                <a:gd name="T22" fmla="*/ 33 w 55"/>
                <a:gd name="T23" fmla="*/ 22 h 60"/>
                <a:gd name="T24" fmla="*/ 35 w 55"/>
                <a:gd name="T25" fmla="*/ 19 h 60"/>
                <a:gd name="T26" fmla="*/ 30 w 55"/>
                <a:gd name="T27" fmla="*/ 13 h 60"/>
                <a:gd name="T28" fmla="*/ 42 w 55"/>
                <a:gd name="T29" fmla="*/ 2 h 60"/>
                <a:gd name="T30" fmla="*/ 42 w 55"/>
                <a:gd name="T31" fmla="*/ 1 h 60"/>
                <a:gd name="T32" fmla="*/ 43 w 55"/>
                <a:gd name="T33" fmla="*/ 4 h 60"/>
                <a:gd name="T34" fmla="*/ 47 w 55"/>
                <a:gd name="T35" fmla="*/ 6 h 60"/>
                <a:gd name="T36" fmla="*/ 55 w 55"/>
                <a:gd name="T37" fmla="*/ 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60"/>
                <a:gd name="T59" fmla="*/ 55 w 55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60">
                  <a:moveTo>
                    <a:pt x="5" y="60"/>
                  </a:moveTo>
                  <a:lnTo>
                    <a:pt x="2" y="55"/>
                  </a:lnTo>
                  <a:lnTo>
                    <a:pt x="0" y="46"/>
                  </a:lnTo>
                  <a:lnTo>
                    <a:pt x="6" y="48"/>
                  </a:lnTo>
                  <a:lnTo>
                    <a:pt x="10" y="55"/>
                  </a:lnTo>
                  <a:lnTo>
                    <a:pt x="14" y="52"/>
                  </a:lnTo>
                  <a:lnTo>
                    <a:pt x="21" y="50"/>
                  </a:lnTo>
                  <a:lnTo>
                    <a:pt x="15" y="46"/>
                  </a:lnTo>
                  <a:lnTo>
                    <a:pt x="12" y="40"/>
                  </a:lnTo>
                  <a:lnTo>
                    <a:pt x="21" y="35"/>
                  </a:lnTo>
                  <a:lnTo>
                    <a:pt x="22" y="25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0" y="13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4"/>
                  </a:lnTo>
                  <a:lnTo>
                    <a:pt x="47" y="6"/>
                  </a:lnTo>
                  <a:lnTo>
                    <a:pt x="5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7" name="Freeform 2083"/>
            <p:cNvSpPr>
              <a:spLocks/>
            </p:cNvSpPr>
            <p:nvPr/>
          </p:nvSpPr>
          <p:spPr bwMode="auto">
            <a:xfrm>
              <a:off x="3572" y="2432"/>
              <a:ext cx="1" cy="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8" name="Freeform 2084"/>
            <p:cNvSpPr>
              <a:spLocks/>
            </p:cNvSpPr>
            <p:nvPr/>
          </p:nvSpPr>
          <p:spPr bwMode="auto">
            <a:xfrm>
              <a:off x="3708" y="2436"/>
              <a:ext cx="22" cy="14"/>
            </a:xfrm>
            <a:custGeom>
              <a:avLst/>
              <a:gdLst>
                <a:gd name="T0" fmla="*/ 22 w 22"/>
                <a:gd name="T1" fmla="*/ 14 h 14"/>
                <a:gd name="T2" fmla="*/ 18 w 22"/>
                <a:gd name="T3" fmla="*/ 14 h 14"/>
                <a:gd name="T4" fmla="*/ 10 w 22"/>
                <a:gd name="T5" fmla="*/ 12 h 14"/>
                <a:gd name="T6" fmla="*/ 0 w 22"/>
                <a:gd name="T7" fmla="*/ 12 h 14"/>
                <a:gd name="T8" fmla="*/ 0 w 22"/>
                <a:gd name="T9" fmla="*/ 4 h 14"/>
                <a:gd name="T10" fmla="*/ 8 w 2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4"/>
                <a:gd name="T20" fmla="*/ 22 w 2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4">
                  <a:moveTo>
                    <a:pt x="22" y="14"/>
                  </a:moveTo>
                  <a:lnTo>
                    <a:pt x="18" y="14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89" name="Freeform 2085"/>
            <p:cNvSpPr>
              <a:spLocks/>
            </p:cNvSpPr>
            <p:nvPr/>
          </p:nvSpPr>
          <p:spPr bwMode="auto">
            <a:xfrm>
              <a:off x="3557" y="2435"/>
              <a:ext cx="15" cy="21"/>
            </a:xfrm>
            <a:custGeom>
              <a:avLst/>
              <a:gdLst>
                <a:gd name="T0" fmla="*/ 6 w 15"/>
                <a:gd name="T1" fmla="*/ 19 h 21"/>
                <a:gd name="T2" fmla="*/ 0 w 15"/>
                <a:gd name="T3" fmla="*/ 21 h 21"/>
                <a:gd name="T4" fmla="*/ 6 w 15"/>
                <a:gd name="T5" fmla="*/ 10 h 21"/>
                <a:gd name="T6" fmla="*/ 12 w 15"/>
                <a:gd name="T7" fmla="*/ 2 h 21"/>
                <a:gd name="T8" fmla="*/ 15 w 1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6" y="19"/>
                  </a:moveTo>
                  <a:lnTo>
                    <a:pt x="0" y="21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0" name="Freeform 2086"/>
            <p:cNvSpPr>
              <a:spLocks/>
            </p:cNvSpPr>
            <p:nvPr/>
          </p:nvSpPr>
          <p:spPr bwMode="auto">
            <a:xfrm>
              <a:off x="3555" y="2450"/>
              <a:ext cx="34" cy="27"/>
            </a:xfrm>
            <a:custGeom>
              <a:avLst/>
              <a:gdLst>
                <a:gd name="T0" fmla="*/ 0 w 34"/>
                <a:gd name="T1" fmla="*/ 27 h 27"/>
                <a:gd name="T2" fmla="*/ 1 w 34"/>
                <a:gd name="T3" fmla="*/ 27 h 27"/>
                <a:gd name="T4" fmla="*/ 10 w 34"/>
                <a:gd name="T5" fmla="*/ 24 h 27"/>
                <a:gd name="T6" fmla="*/ 23 w 34"/>
                <a:gd name="T7" fmla="*/ 15 h 27"/>
                <a:gd name="T8" fmla="*/ 28 w 34"/>
                <a:gd name="T9" fmla="*/ 21 h 27"/>
                <a:gd name="T10" fmla="*/ 28 w 34"/>
                <a:gd name="T11" fmla="*/ 21 h 27"/>
                <a:gd name="T12" fmla="*/ 34 w 34"/>
                <a:gd name="T13" fmla="*/ 21 h 27"/>
                <a:gd name="T14" fmla="*/ 30 w 34"/>
                <a:gd name="T15" fmla="*/ 11 h 27"/>
                <a:gd name="T16" fmla="*/ 28 w 34"/>
                <a:gd name="T17" fmla="*/ 8 h 27"/>
                <a:gd name="T18" fmla="*/ 21 w 34"/>
                <a:gd name="T19" fmla="*/ 9 h 27"/>
                <a:gd name="T20" fmla="*/ 19 w 34"/>
                <a:gd name="T21" fmla="*/ 0 h 27"/>
                <a:gd name="T22" fmla="*/ 8 w 34"/>
                <a:gd name="T23" fmla="*/ 4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7"/>
                <a:gd name="T38" fmla="*/ 34 w 34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7">
                  <a:moveTo>
                    <a:pt x="0" y="27"/>
                  </a:moveTo>
                  <a:lnTo>
                    <a:pt x="1" y="27"/>
                  </a:lnTo>
                  <a:lnTo>
                    <a:pt x="10" y="24"/>
                  </a:lnTo>
                  <a:lnTo>
                    <a:pt x="23" y="15"/>
                  </a:lnTo>
                  <a:lnTo>
                    <a:pt x="28" y="21"/>
                  </a:lnTo>
                  <a:lnTo>
                    <a:pt x="34" y="21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1" y="9"/>
                  </a:lnTo>
                  <a:lnTo>
                    <a:pt x="19" y="0"/>
                  </a:lnTo>
                  <a:lnTo>
                    <a:pt x="8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1" name="Freeform 2087"/>
            <p:cNvSpPr>
              <a:spLocks/>
            </p:cNvSpPr>
            <p:nvPr/>
          </p:nvSpPr>
          <p:spPr bwMode="auto">
            <a:xfrm>
              <a:off x="3542" y="2473"/>
              <a:ext cx="13" cy="9"/>
            </a:xfrm>
            <a:custGeom>
              <a:avLst/>
              <a:gdLst>
                <a:gd name="T0" fmla="*/ 2 w 13"/>
                <a:gd name="T1" fmla="*/ 9 h 9"/>
                <a:gd name="T2" fmla="*/ 0 w 13"/>
                <a:gd name="T3" fmla="*/ 5 h 9"/>
                <a:gd name="T4" fmla="*/ 0 w 13"/>
                <a:gd name="T5" fmla="*/ 0 h 9"/>
                <a:gd name="T6" fmla="*/ 7 w 13"/>
                <a:gd name="T7" fmla="*/ 0 h 9"/>
                <a:gd name="T8" fmla="*/ 13 w 13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2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2" name="Freeform 2088"/>
            <p:cNvSpPr>
              <a:spLocks/>
            </p:cNvSpPr>
            <p:nvPr/>
          </p:nvSpPr>
          <p:spPr bwMode="auto">
            <a:xfrm>
              <a:off x="3711" y="2471"/>
              <a:ext cx="6" cy="15"/>
            </a:xfrm>
            <a:custGeom>
              <a:avLst/>
              <a:gdLst>
                <a:gd name="T0" fmla="*/ 6 w 6"/>
                <a:gd name="T1" fmla="*/ 0 h 15"/>
                <a:gd name="T2" fmla="*/ 2 w 6"/>
                <a:gd name="T3" fmla="*/ 4 h 15"/>
                <a:gd name="T4" fmla="*/ 0 w 6"/>
                <a:gd name="T5" fmla="*/ 12 h 15"/>
                <a:gd name="T6" fmla="*/ 0 w 6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3" name="Freeform 2089"/>
            <p:cNvSpPr>
              <a:spLocks/>
            </p:cNvSpPr>
            <p:nvPr/>
          </p:nvSpPr>
          <p:spPr bwMode="auto">
            <a:xfrm>
              <a:off x="3532" y="2482"/>
              <a:ext cx="12" cy="8"/>
            </a:xfrm>
            <a:custGeom>
              <a:avLst/>
              <a:gdLst>
                <a:gd name="T0" fmla="*/ 0 w 12"/>
                <a:gd name="T1" fmla="*/ 8 h 8"/>
                <a:gd name="T2" fmla="*/ 3 w 12"/>
                <a:gd name="T3" fmla="*/ 8 h 8"/>
                <a:gd name="T4" fmla="*/ 11 w 12"/>
                <a:gd name="T5" fmla="*/ 4 h 8"/>
                <a:gd name="T6" fmla="*/ 12 w 12"/>
                <a:gd name="T7" fmla="*/ 0 h 8"/>
                <a:gd name="T8" fmla="*/ 12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8"/>
                  </a:moveTo>
                  <a:lnTo>
                    <a:pt x="3" y="8"/>
                  </a:lnTo>
                  <a:lnTo>
                    <a:pt x="11" y="4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4" name="Freeform 2090"/>
            <p:cNvSpPr>
              <a:spLocks/>
            </p:cNvSpPr>
            <p:nvPr/>
          </p:nvSpPr>
          <p:spPr bwMode="auto">
            <a:xfrm>
              <a:off x="3687" y="2462"/>
              <a:ext cx="30" cy="29"/>
            </a:xfrm>
            <a:custGeom>
              <a:avLst/>
              <a:gdLst>
                <a:gd name="T0" fmla="*/ 1 w 30"/>
                <a:gd name="T1" fmla="*/ 29 h 29"/>
                <a:gd name="T2" fmla="*/ 0 w 30"/>
                <a:gd name="T3" fmla="*/ 25 h 29"/>
                <a:gd name="T4" fmla="*/ 0 w 30"/>
                <a:gd name="T5" fmla="*/ 20 h 29"/>
                <a:gd name="T6" fmla="*/ 8 w 30"/>
                <a:gd name="T7" fmla="*/ 13 h 29"/>
                <a:gd name="T8" fmla="*/ 21 w 30"/>
                <a:gd name="T9" fmla="*/ 4 h 29"/>
                <a:gd name="T10" fmla="*/ 26 w 30"/>
                <a:gd name="T11" fmla="*/ 0 h 29"/>
                <a:gd name="T12" fmla="*/ 30 w 30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9"/>
                <a:gd name="T23" fmla="*/ 30 w 30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9">
                  <a:moveTo>
                    <a:pt x="1" y="29"/>
                  </a:moveTo>
                  <a:lnTo>
                    <a:pt x="0" y="25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5" name="Freeform 2091"/>
            <p:cNvSpPr>
              <a:spLocks/>
            </p:cNvSpPr>
            <p:nvPr/>
          </p:nvSpPr>
          <p:spPr bwMode="auto">
            <a:xfrm>
              <a:off x="3688" y="2486"/>
              <a:ext cx="23" cy="9"/>
            </a:xfrm>
            <a:custGeom>
              <a:avLst/>
              <a:gdLst>
                <a:gd name="T0" fmla="*/ 23 w 23"/>
                <a:gd name="T1" fmla="*/ 0 h 9"/>
                <a:gd name="T2" fmla="*/ 21 w 23"/>
                <a:gd name="T3" fmla="*/ 2 h 9"/>
                <a:gd name="T4" fmla="*/ 13 w 23"/>
                <a:gd name="T5" fmla="*/ 4 h 9"/>
                <a:gd name="T6" fmla="*/ 8 w 23"/>
                <a:gd name="T7" fmla="*/ 9 h 9"/>
                <a:gd name="T8" fmla="*/ 0 w 23"/>
                <a:gd name="T9" fmla="*/ 9 h 9"/>
                <a:gd name="T10" fmla="*/ 0 w 23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9"/>
                <a:gd name="T20" fmla="*/ 23 w 2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9">
                  <a:moveTo>
                    <a:pt x="23" y="0"/>
                  </a:moveTo>
                  <a:lnTo>
                    <a:pt x="21" y="2"/>
                  </a:lnTo>
                  <a:lnTo>
                    <a:pt x="13" y="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6" name="Freeform 2092"/>
            <p:cNvSpPr>
              <a:spLocks/>
            </p:cNvSpPr>
            <p:nvPr/>
          </p:nvSpPr>
          <p:spPr bwMode="auto">
            <a:xfrm>
              <a:off x="3638" y="2488"/>
              <a:ext cx="24" cy="9"/>
            </a:xfrm>
            <a:custGeom>
              <a:avLst/>
              <a:gdLst>
                <a:gd name="T0" fmla="*/ 0 w 24"/>
                <a:gd name="T1" fmla="*/ 9 h 9"/>
                <a:gd name="T2" fmla="*/ 7 w 24"/>
                <a:gd name="T3" fmla="*/ 7 h 9"/>
                <a:gd name="T4" fmla="*/ 15 w 24"/>
                <a:gd name="T5" fmla="*/ 3 h 9"/>
                <a:gd name="T6" fmla="*/ 24 w 2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"/>
                <a:gd name="T14" fmla="*/ 24 w 2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">
                  <a:moveTo>
                    <a:pt x="0" y="9"/>
                  </a:moveTo>
                  <a:lnTo>
                    <a:pt x="7" y="7"/>
                  </a:lnTo>
                  <a:lnTo>
                    <a:pt x="15" y="3"/>
                  </a:lnTo>
                  <a:lnTo>
                    <a:pt x="2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7" name="Freeform 2093"/>
            <p:cNvSpPr>
              <a:spLocks/>
            </p:cNvSpPr>
            <p:nvPr/>
          </p:nvSpPr>
          <p:spPr bwMode="auto">
            <a:xfrm>
              <a:off x="3628" y="2497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4 w 10"/>
                <a:gd name="T3" fmla="*/ 3 h 3"/>
                <a:gd name="T4" fmla="*/ 7 w 10"/>
                <a:gd name="T5" fmla="*/ 2 h 3"/>
                <a:gd name="T6" fmla="*/ 10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0" y="3"/>
                  </a:moveTo>
                  <a:lnTo>
                    <a:pt x="4" y="3"/>
                  </a:lnTo>
                  <a:lnTo>
                    <a:pt x="7" y="2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8" name="Freeform 2094"/>
            <p:cNvSpPr>
              <a:spLocks/>
            </p:cNvSpPr>
            <p:nvPr/>
          </p:nvSpPr>
          <p:spPr bwMode="auto">
            <a:xfrm>
              <a:off x="3357" y="2488"/>
              <a:ext cx="63" cy="32"/>
            </a:xfrm>
            <a:custGeom>
              <a:avLst/>
              <a:gdLst>
                <a:gd name="T0" fmla="*/ 26 w 63"/>
                <a:gd name="T1" fmla="*/ 32 h 32"/>
                <a:gd name="T2" fmla="*/ 61 w 63"/>
                <a:gd name="T3" fmla="*/ 28 h 32"/>
                <a:gd name="T4" fmla="*/ 63 w 63"/>
                <a:gd name="T5" fmla="*/ 13 h 32"/>
                <a:gd name="T6" fmla="*/ 60 w 63"/>
                <a:gd name="T7" fmla="*/ 9 h 32"/>
                <a:gd name="T8" fmla="*/ 63 w 63"/>
                <a:gd name="T9" fmla="*/ 3 h 32"/>
                <a:gd name="T10" fmla="*/ 59 w 63"/>
                <a:gd name="T11" fmla="*/ 0 h 32"/>
                <a:gd name="T12" fmla="*/ 33 w 63"/>
                <a:gd name="T13" fmla="*/ 19 h 32"/>
                <a:gd name="T14" fmla="*/ 0 w 63"/>
                <a:gd name="T15" fmla="*/ 23 h 32"/>
                <a:gd name="T16" fmla="*/ 0 w 63"/>
                <a:gd name="T17" fmla="*/ 29 h 32"/>
                <a:gd name="T18" fmla="*/ 26 w 63"/>
                <a:gd name="T19" fmla="*/ 3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32"/>
                <a:gd name="T32" fmla="*/ 63 w 6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32">
                  <a:moveTo>
                    <a:pt x="26" y="32"/>
                  </a:moveTo>
                  <a:lnTo>
                    <a:pt x="61" y="28"/>
                  </a:lnTo>
                  <a:lnTo>
                    <a:pt x="63" y="13"/>
                  </a:lnTo>
                  <a:lnTo>
                    <a:pt x="60" y="9"/>
                  </a:lnTo>
                  <a:lnTo>
                    <a:pt x="63" y="3"/>
                  </a:lnTo>
                  <a:lnTo>
                    <a:pt x="59" y="0"/>
                  </a:lnTo>
                  <a:lnTo>
                    <a:pt x="33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26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199" name="Freeform 2095"/>
            <p:cNvSpPr>
              <a:spLocks/>
            </p:cNvSpPr>
            <p:nvPr/>
          </p:nvSpPr>
          <p:spPr bwMode="auto">
            <a:xfrm>
              <a:off x="3547" y="2505"/>
              <a:ext cx="23" cy="17"/>
            </a:xfrm>
            <a:custGeom>
              <a:avLst/>
              <a:gdLst>
                <a:gd name="T0" fmla="*/ 6 w 23"/>
                <a:gd name="T1" fmla="*/ 17 h 17"/>
                <a:gd name="T2" fmla="*/ 16 w 23"/>
                <a:gd name="T3" fmla="*/ 13 h 17"/>
                <a:gd name="T4" fmla="*/ 14 w 23"/>
                <a:gd name="T5" fmla="*/ 9 h 17"/>
                <a:gd name="T6" fmla="*/ 17 w 23"/>
                <a:gd name="T7" fmla="*/ 4 h 17"/>
                <a:gd name="T8" fmla="*/ 21 w 23"/>
                <a:gd name="T9" fmla="*/ 3 h 17"/>
                <a:gd name="T10" fmla="*/ 23 w 23"/>
                <a:gd name="T11" fmla="*/ 0 h 17"/>
                <a:gd name="T12" fmla="*/ 10 w 23"/>
                <a:gd name="T13" fmla="*/ 3 h 17"/>
                <a:gd name="T14" fmla="*/ 0 w 23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17"/>
                <a:gd name="T26" fmla="*/ 23 w 2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17">
                  <a:moveTo>
                    <a:pt x="6" y="17"/>
                  </a:moveTo>
                  <a:lnTo>
                    <a:pt x="16" y="13"/>
                  </a:lnTo>
                  <a:lnTo>
                    <a:pt x="14" y="9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10" y="3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0" name="Freeform 2096"/>
            <p:cNvSpPr>
              <a:spLocks/>
            </p:cNvSpPr>
            <p:nvPr/>
          </p:nvSpPr>
          <p:spPr bwMode="auto">
            <a:xfrm>
              <a:off x="3502" y="2490"/>
              <a:ext cx="45" cy="41"/>
            </a:xfrm>
            <a:custGeom>
              <a:avLst/>
              <a:gdLst>
                <a:gd name="T0" fmla="*/ 45 w 45"/>
                <a:gd name="T1" fmla="*/ 23 h 41"/>
                <a:gd name="T2" fmla="*/ 34 w 45"/>
                <a:gd name="T3" fmla="*/ 28 h 41"/>
                <a:gd name="T4" fmla="*/ 30 w 45"/>
                <a:gd name="T5" fmla="*/ 30 h 41"/>
                <a:gd name="T6" fmla="*/ 23 w 45"/>
                <a:gd name="T7" fmla="*/ 32 h 41"/>
                <a:gd name="T8" fmla="*/ 16 w 45"/>
                <a:gd name="T9" fmla="*/ 32 h 41"/>
                <a:gd name="T10" fmla="*/ 11 w 45"/>
                <a:gd name="T11" fmla="*/ 39 h 41"/>
                <a:gd name="T12" fmla="*/ 0 w 45"/>
                <a:gd name="T13" fmla="*/ 41 h 41"/>
                <a:gd name="T14" fmla="*/ 3 w 45"/>
                <a:gd name="T15" fmla="*/ 23 h 41"/>
                <a:gd name="T16" fmla="*/ 17 w 45"/>
                <a:gd name="T17" fmla="*/ 19 h 41"/>
                <a:gd name="T18" fmla="*/ 26 w 45"/>
                <a:gd name="T19" fmla="*/ 17 h 41"/>
                <a:gd name="T20" fmla="*/ 23 w 45"/>
                <a:gd name="T21" fmla="*/ 14 h 41"/>
                <a:gd name="T22" fmla="*/ 4 w 45"/>
                <a:gd name="T23" fmla="*/ 14 h 41"/>
                <a:gd name="T24" fmla="*/ 12 w 45"/>
                <a:gd name="T25" fmla="*/ 2 h 41"/>
                <a:gd name="T26" fmla="*/ 24 w 45"/>
                <a:gd name="T27" fmla="*/ 1 h 41"/>
                <a:gd name="T28" fmla="*/ 30 w 45"/>
                <a:gd name="T29" fmla="*/ 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41"/>
                <a:gd name="T47" fmla="*/ 45 w 45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41">
                  <a:moveTo>
                    <a:pt x="45" y="23"/>
                  </a:moveTo>
                  <a:lnTo>
                    <a:pt x="34" y="28"/>
                  </a:lnTo>
                  <a:lnTo>
                    <a:pt x="30" y="30"/>
                  </a:lnTo>
                  <a:lnTo>
                    <a:pt x="23" y="32"/>
                  </a:lnTo>
                  <a:lnTo>
                    <a:pt x="16" y="32"/>
                  </a:lnTo>
                  <a:lnTo>
                    <a:pt x="11" y="39"/>
                  </a:lnTo>
                  <a:lnTo>
                    <a:pt x="0" y="41"/>
                  </a:lnTo>
                  <a:lnTo>
                    <a:pt x="3" y="23"/>
                  </a:lnTo>
                  <a:lnTo>
                    <a:pt x="17" y="19"/>
                  </a:lnTo>
                  <a:lnTo>
                    <a:pt x="26" y="17"/>
                  </a:lnTo>
                  <a:lnTo>
                    <a:pt x="23" y="14"/>
                  </a:lnTo>
                  <a:lnTo>
                    <a:pt x="4" y="14"/>
                  </a:lnTo>
                  <a:lnTo>
                    <a:pt x="12" y="2"/>
                  </a:lnTo>
                  <a:lnTo>
                    <a:pt x="24" y="1"/>
                  </a:lnTo>
                  <a:lnTo>
                    <a:pt x="3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1" name="Freeform 2097"/>
            <p:cNvSpPr>
              <a:spLocks/>
            </p:cNvSpPr>
            <p:nvPr/>
          </p:nvSpPr>
          <p:spPr bwMode="auto">
            <a:xfrm>
              <a:off x="3690" y="2471"/>
              <a:ext cx="36" cy="62"/>
            </a:xfrm>
            <a:custGeom>
              <a:avLst/>
              <a:gdLst>
                <a:gd name="T0" fmla="*/ 0 w 36"/>
                <a:gd name="T1" fmla="*/ 62 h 62"/>
                <a:gd name="T2" fmla="*/ 1 w 36"/>
                <a:gd name="T3" fmla="*/ 62 h 62"/>
                <a:gd name="T4" fmla="*/ 9 w 36"/>
                <a:gd name="T5" fmla="*/ 54 h 62"/>
                <a:gd name="T6" fmla="*/ 13 w 36"/>
                <a:gd name="T7" fmla="*/ 49 h 62"/>
                <a:gd name="T8" fmla="*/ 21 w 36"/>
                <a:gd name="T9" fmla="*/ 47 h 62"/>
                <a:gd name="T10" fmla="*/ 32 w 36"/>
                <a:gd name="T11" fmla="*/ 43 h 62"/>
                <a:gd name="T12" fmla="*/ 32 w 36"/>
                <a:gd name="T13" fmla="*/ 43 h 62"/>
                <a:gd name="T14" fmla="*/ 36 w 36"/>
                <a:gd name="T15" fmla="*/ 38 h 62"/>
                <a:gd name="T16" fmla="*/ 35 w 36"/>
                <a:gd name="T17" fmla="*/ 33 h 62"/>
                <a:gd name="T18" fmla="*/ 35 w 36"/>
                <a:gd name="T19" fmla="*/ 30 h 62"/>
                <a:gd name="T20" fmla="*/ 34 w 36"/>
                <a:gd name="T21" fmla="*/ 28 h 62"/>
                <a:gd name="T22" fmla="*/ 27 w 36"/>
                <a:gd name="T23" fmla="*/ 28 h 62"/>
                <a:gd name="T24" fmla="*/ 22 w 36"/>
                <a:gd name="T25" fmla="*/ 26 h 62"/>
                <a:gd name="T26" fmla="*/ 21 w 36"/>
                <a:gd name="T27" fmla="*/ 23 h 62"/>
                <a:gd name="T28" fmla="*/ 28 w 36"/>
                <a:gd name="T29" fmla="*/ 19 h 62"/>
                <a:gd name="T30" fmla="*/ 30 w 36"/>
                <a:gd name="T31" fmla="*/ 16 h 62"/>
                <a:gd name="T32" fmla="*/ 32 w 36"/>
                <a:gd name="T33" fmla="*/ 11 h 62"/>
                <a:gd name="T34" fmla="*/ 32 w 36"/>
                <a:gd name="T35" fmla="*/ 0 h 62"/>
                <a:gd name="T36" fmla="*/ 30 w 36"/>
                <a:gd name="T37" fmla="*/ 0 h 62"/>
                <a:gd name="T38" fmla="*/ 28 w 36"/>
                <a:gd name="T39" fmla="*/ 0 h 62"/>
                <a:gd name="T40" fmla="*/ 27 w 36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62"/>
                <a:gd name="T65" fmla="*/ 36 w 36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62">
                  <a:moveTo>
                    <a:pt x="0" y="62"/>
                  </a:moveTo>
                  <a:lnTo>
                    <a:pt x="1" y="62"/>
                  </a:lnTo>
                  <a:lnTo>
                    <a:pt x="9" y="54"/>
                  </a:lnTo>
                  <a:lnTo>
                    <a:pt x="13" y="49"/>
                  </a:lnTo>
                  <a:lnTo>
                    <a:pt x="21" y="47"/>
                  </a:lnTo>
                  <a:lnTo>
                    <a:pt x="32" y="43"/>
                  </a:lnTo>
                  <a:lnTo>
                    <a:pt x="36" y="38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4" y="28"/>
                  </a:lnTo>
                  <a:lnTo>
                    <a:pt x="27" y="28"/>
                  </a:lnTo>
                  <a:lnTo>
                    <a:pt x="22" y="26"/>
                  </a:lnTo>
                  <a:lnTo>
                    <a:pt x="21" y="23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2" name="Freeform 2098"/>
            <p:cNvSpPr>
              <a:spLocks/>
            </p:cNvSpPr>
            <p:nvPr/>
          </p:nvSpPr>
          <p:spPr bwMode="auto">
            <a:xfrm>
              <a:off x="3636" y="2479"/>
              <a:ext cx="42" cy="54"/>
            </a:xfrm>
            <a:custGeom>
              <a:avLst/>
              <a:gdLst>
                <a:gd name="T0" fmla="*/ 26 w 42"/>
                <a:gd name="T1" fmla="*/ 9 h 54"/>
                <a:gd name="T2" fmla="*/ 30 w 42"/>
                <a:gd name="T3" fmla="*/ 7 h 54"/>
                <a:gd name="T4" fmla="*/ 33 w 42"/>
                <a:gd name="T5" fmla="*/ 4 h 54"/>
                <a:gd name="T6" fmla="*/ 34 w 42"/>
                <a:gd name="T7" fmla="*/ 3 h 54"/>
                <a:gd name="T8" fmla="*/ 38 w 42"/>
                <a:gd name="T9" fmla="*/ 0 h 54"/>
                <a:gd name="T10" fmla="*/ 42 w 42"/>
                <a:gd name="T11" fmla="*/ 4 h 54"/>
                <a:gd name="T12" fmla="*/ 40 w 42"/>
                <a:gd name="T13" fmla="*/ 13 h 54"/>
                <a:gd name="T14" fmla="*/ 39 w 42"/>
                <a:gd name="T15" fmla="*/ 18 h 54"/>
                <a:gd name="T16" fmla="*/ 39 w 42"/>
                <a:gd name="T17" fmla="*/ 20 h 54"/>
                <a:gd name="T18" fmla="*/ 35 w 42"/>
                <a:gd name="T19" fmla="*/ 25 h 54"/>
                <a:gd name="T20" fmla="*/ 34 w 42"/>
                <a:gd name="T21" fmla="*/ 28 h 54"/>
                <a:gd name="T22" fmla="*/ 29 w 42"/>
                <a:gd name="T23" fmla="*/ 35 h 54"/>
                <a:gd name="T24" fmla="*/ 26 w 42"/>
                <a:gd name="T25" fmla="*/ 42 h 54"/>
                <a:gd name="T26" fmla="*/ 20 w 42"/>
                <a:gd name="T27" fmla="*/ 46 h 54"/>
                <a:gd name="T28" fmla="*/ 16 w 42"/>
                <a:gd name="T29" fmla="*/ 47 h 54"/>
                <a:gd name="T30" fmla="*/ 6 w 42"/>
                <a:gd name="T31" fmla="*/ 50 h 54"/>
                <a:gd name="T32" fmla="*/ 1 w 42"/>
                <a:gd name="T33" fmla="*/ 54 h 54"/>
                <a:gd name="T34" fmla="*/ 0 w 42"/>
                <a:gd name="T35" fmla="*/ 5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54"/>
                <a:gd name="T56" fmla="*/ 42 w 4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54">
                  <a:moveTo>
                    <a:pt x="26" y="9"/>
                  </a:moveTo>
                  <a:lnTo>
                    <a:pt x="30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8" y="0"/>
                  </a:lnTo>
                  <a:lnTo>
                    <a:pt x="42" y="4"/>
                  </a:lnTo>
                  <a:lnTo>
                    <a:pt x="40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5" y="25"/>
                  </a:lnTo>
                  <a:lnTo>
                    <a:pt x="34" y="28"/>
                  </a:lnTo>
                  <a:lnTo>
                    <a:pt x="29" y="35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6" y="50"/>
                  </a:lnTo>
                  <a:lnTo>
                    <a:pt x="1" y="54"/>
                  </a:lnTo>
                  <a:lnTo>
                    <a:pt x="0" y="5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3" name="Freeform 2099"/>
            <p:cNvSpPr>
              <a:spLocks/>
            </p:cNvSpPr>
            <p:nvPr/>
          </p:nvSpPr>
          <p:spPr bwMode="auto">
            <a:xfrm>
              <a:off x="3534" y="2522"/>
              <a:ext cx="19" cy="12"/>
            </a:xfrm>
            <a:custGeom>
              <a:avLst/>
              <a:gdLst>
                <a:gd name="T0" fmla="*/ 1 w 19"/>
                <a:gd name="T1" fmla="*/ 12 h 12"/>
                <a:gd name="T2" fmla="*/ 0 w 19"/>
                <a:gd name="T3" fmla="*/ 9 h 12"/>
                <a:gd name="T4" fmla="*/ 5 w 19"/>
                <a:gd name="T5" fmla="*/ 3 h 12"/>
                <a:gd name="T6" fmla="*/ 18 w 19"/>
                <a:gd name="T7" fmla="*/ 0 h 12"/>
                <a:gd name="T8" fmla="*/ 19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" y="12"/>
                  </a:moveTo>
                  <a:lnTo>
                    <a:pt x="0" y="9"/>
                  </a:lnTo>
                  <a:lnTo>
                    <a:pt x="5" y="3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4" name="Freeform 2100"/>
            <p:cNvSpPr>
              <a:spLocks/>
            </p:cNvSpPr>
            <p:nvPr/>
          </p:nvSpPr>
          <p:spPr bwMode="auto">
            <a:xfrm>
              <a:off x="3621" y="2533"/>
              <a:ext cx="15" cy="12"/>
            </a:xfrm>
            <a:custGeom>
              <a:avLst/>
              <a:gdLst>
                <a:gd name="T0" fmla="*/ 15 w 15"/>
                <a:gd name="T1" fmla="*/ 0 h 12"/>
                <a:gd name="T2" fmla="*/ 7 w 15"/>
                <a:gd name="T3" fmla="*/ 5 h 12"/>
                <a:gd name="T4" fmla="*/ 0 w 15"/>
                <a:gd name="T5" fmla="*/ 12 h 12"/>
                <a:gd name="T6" fmla="*/ 0 60000 65536"/>
                <a:gd name="T7" fmla="*/ 0 60000 65536"/>
                <a:gd name="T8" fmla="*/ 0 60000 65536"/>
                <a:gd name="T9" fmla="*/ 0 w 15"/>
                <a:gd name="T10" fmla="*/ 0 h 12"/>
                <a:gd name="T11" fmla="*/ 15 w 1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2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5" name="Freeform 2101"/>
            <p:cNvSpPr>
              <a:spLocks/>
            </p:cNvSpPr>
            <p:nvPr/>
          </p:nvSpPr>
          <p:spPr bwMode="auto">
            <a:xfrm>
              <a:off x="3384" y="2529"/>
              <a:ext cx="45" cy="17"/>
            </a:xfrm>
            <a:custGeom>
              <a:avLst/>
              <a:gdLst>
                <a:gd name="T0" fmla="*/ 45 w 45"/>
                <a:gd name="T1" fmla="*/ 1 h 17"/>
                <a:gd name="T2" fmla="*/ 41 w 45"/>
                <a:gd name="T3" fmla="*/ 0 h 17"/>
                <a:gd name="T4" fmla="*/ 38 w 45"/>
                <a:gd name="T5" fmla="*/ 10 h 17"/>
                <a:gd name="T6" fmla="*/ 32 w 45"/>
                <a:gd name="T7" fmla="*/ 10 h 17"/>
                <a:gd name="T8" fmla="*/ 31 w 45"/>
                <a:gd name="T9" fmla="*/ 4 h 17"/>
                <a:gd name="T10" fmla="*/ 0 w 45"/>
                <a:gd name="T11" fmla="*/ 8 h 17"/>
                <a:gd name="T12" fmla="*/ 10 w 4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7"/>
                <a:gd name="T23" fmla="*/ 45 w 4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7">
                  <a:moveTo>
                    <a:pt x="45" y="1"/>
                  </a:moveTo>
                  <a:lnTo>
                    <a:pt x="41" y="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31" y="4"/>
                  </a:lnTo>
                  <a:lnTo>
                    <a:pt x="0" y="8"/>
                  </a:lnTo>
                  <a:lnTo>
                    <a:pt x="1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6" name="Freeform 2102"/>
            <p:cNvSpPr>
              <a:spLocks/>
            </p:cNvSpPr>
            <p:nvPr/>
          </p:nvSpPr>
          <p:spPr bwMode="auto">
            <a:xfrm>
              <a:off x="3616" y="2545"/>
              <a:ext cx="5" cy="4"/>
            </a:xfrm>
            <a:custGeom>
              <a:avLst/>
              <a:gdLst>
                <a:gd name="T0" fmla="*/ 5 w 5"/>
                <a:gd name="T1" fmla="*/ 0 h 4"/>
                <a:gd name="T2" fmla="*/ 3 w 5"/>
                <a:gd name="T3" fmla="*/ 1 h 4"/>
                <a:gd name="T4" fmla="*/ 0 w 5"/>
                <a:gd name="T5" fmla="*/ 4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0"/>
                  </a:moveTo>
                  <a:lnTo>
                    <a:pt x="3" y="1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7" name="Freeform 2103"/>
            <p:cNvSpPr>
              <a:spLocks/>
            </p:cNvSpPr>
            <p:nvPr/>
          </p:nvSpPr>
          <p:spPr bwMode="auto">
            <a:xfrm>
              <a:off x="3388" y="2546"/>
              <a:ext cx="8" cy="4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3 h 4"/>
                <a:gd name="T4" fmla="*/ 0 w 8"/>
                <a:gd name="T5" fmla="*/ 4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6" y="0"/>
                  </a:moveTo>
                  <a:lnTo>
                    <a:pt x="8" y="3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8" name="Freeform 2104"/>
            <p:cNvSpPr>
              <a:spLocks/>
            </p:cNvSpPr>
            <p:nvPr/>
          </p:nvSpPr>
          <p:spPr bwMode="auto">
            <a:xfrm>
              <a:off x="3532" y="2534"/>
              <a:ext cx="12" cy="20"/>
            </a:xfrm>
            <a:custGeom>
              <a:avLst/>
              <a:gdLst>
                <a:gd name="T0" fmla="*/ 12 w 12"/>
                <a:gd name="T1" fmla="*/ 20 h 20"/>
                <a:gd name="T2" fmla="*/ 12 w 12"/>
                <a:gd name="T3" fmla="*/ 17 h 20"/>
                <a:gd name="T4" fmla="*/ 6 w 12"/>
                <a:gd name="T5" fmla="*/ 17 h 20"/>
                <a:gd name="T6" fmla="*/ 2 w 12"/>
                <a:gd name="T7" fmla="*/ 11 h 20"/>
                <a:gd name="T8" fmla="*/ 0 w 12"/>
                <a:gd name="T9" fmla="*/ 7 h 20"/>
                <a:gd name="T10" fmla="*/ 2 w 12"/>
                <a:gd name="T11" fmla="*/ 5 h 20"/>
                <a:gd name="T12" fmla="*/ 4 w 12"/>
                <a:gd name="T13" fmla="*/ 4 h 20"/>
                <a:gd name="T14" fmla="*/ 3 w 1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0"/>
                <a:gd name="T26" fmla="*/ 12 w 1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0">
                  <a:moveTo>
                    <a:pt x="12" y="20"/>
                  </a:moveTo>
                  <a:lnTo>
                    <a:pt x="12" y="17"/>
                  </a:lnTo>
                  <a:lnTo>
                    <a:pt x="6" y="17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09" name="Freeform 2105"/>
            <p:cNvSpPr>
              <a:spLocks/>
            </p:cNvSpPr>
            <p:nvPr/>
          </p:nvSpPr>
          <p:spPr bwMode="auto">
            <a:xfrm>
              <a:off x="3632" y="2531"/>
              <a:ext cx="58" cy="27"/>
            </a:xfrm>
            <a:custGeom>
              <a:avLst/>
              <a:gdLst>
                <a:gd name="T0" fmla="*/ 0 w 58"/>
                <a:gd name="T1" fmla="*/ 27 h 27"/>
                <a:gd name="T2" fmla="*/ 4 w 58"/>
                <a:gd name="T3" fmla="*/ 24 h 27"/>
                <a:gd name="T4" fmla="*/ 10 w 58"/>
                <a:gd name="T5" fmla="*/ 21 h 27"/>
                <a:gd name="T6" fmla="*/ 14 w 58"/>
                <a:gd name="T7" fmla="*/ 19 h 27"/>
                <a:gd name="T8" fmla="*/ 22 w 58"/>
                <a:gd name="T9" fmla="*/ 18 h 27"/>
                <a:gd name="T10" fmla="*/ 22 w 58"/>
                <a:gd name="T11" fmla="*/ 16 h 27"/>
                <a:gd name="T12" fmla="*/ 25 w 58"/>
                <a:gd name="T13" fmla="*/ 11 h 27"/>
                <a:gd name="T14" fmla="*/ 27 w 58"/>
                <a:gd name="T15" fmla="*/ 10 h 27"/>
                <a:gd name="T16" fmla="*/ 34 w 58"/>
                <a:gd name="T17" fmla="*/ 3 h 27"/>
                <a:gd name="T18" fmla="*/ 38 w 58"/>
                <a:gd name="T19" fmla="*/ 0 h 27"/>
                <a:gd name="T20" fmla="*/ 41 w 58"/>
                <a:gd name="T21" fmla="*/ 0 h 27"/>
                <a:gd name="T22" fmla="*/ 48 w 58"/>
                <a:gd name="T23" fmla="*/ 0 h 27"/>
                <a:gd name="T24" fmla="*/ 58 w 58"/>
                <a:gd name="T25" fmla="*/ 2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27"/>
                <a:gd name="T41" fmla="*/ 58 w 58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27">
                  <a:moveTo>
                    <a:pt x="0" y="27"/>
                  </a:moveTo>
                  <a:lnTo>
                    <a:pt x="4" y="24"/>
                  </a:lnTo>
                  <a:lnTo>
                    <a:pt x="10" y="21"/>
                  </a:lnTo>
                  <a:lnTo>
                    <a:pt x="14" y="19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34" y="3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8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0" name="Freeform 2106"/>
            <p:cNvSpPr>
              <a:spLocks/>
            </p:cNvSpPr>
            <p:nvPr/>
          </p:nvSpPr>
          <p:spPr bwMode="auto">
            <a:xfrm>
              <a:off x="3542" y="2554"/>
              <a:ext cx="2" cy="10"/>
            </a:xfrm>
            <a:custGeom>
              <a:avLst/>
              <a:gdLst>
                <a:gd name="T0" fmla="*/ 1 w 2"/>
                <a:gd name="T1" fmla="*/ 10 h 10"/>
                <a:gd name="T2" fmla="*/ 0 w 2"/>
                <a:gd name="T3" fmla="*/ 9 h 10"/>
                <a:gd name="T4" fmla="*/ 0 w 2"/>
                <a:gd name="T5" fmla="*/ 4 h 10"/>
                <a:gd name="T6" fmla="*/ 2 w 2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0"/>
                <a:gd name="T14" fmla="*/ 2 w 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0">
                  <a:moveTo>
                    <a:pt x="1" y="10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1" name="Freeform 2107"/>
            <p:cNvSpPr>
              <a:spLocks/>
            </p:cNvSpPr>
            <p:nvPr/>
          </p:nvSpPr>
          <p:spPr bwMode="auto">
            <a:xfrm>
              <a:off x="3525" y="2547"/>
              <a:ext cx="3" cy="19"/>
            </a:xfrm>
            <a:custGeom>
              <a:avLst/>
              <a:gdLst>
                <a:gd name="T0" fmla="*/ 0 w 3"/>
                <a:gd name="T1" fmla="*/ 0 h 19"/>
                <a:gd name="T2" fmla="*/ 0 w 3"/>
                <a:gd name="T3" fmla="*/ 3 h 19"/>
                <a:gd name="T4" fmla="*/ 1 w 3"/>
                <a:gd name="T5" fmla="*/ 12 h 19"/>
                <a:gd name="T6" fmla="*/ 3 w 3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9"/>
                <a:gd name="T14" fmla="*/ 3 w 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9">
                  <a:moveTo>
                    <a:pt x="0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3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2" name="Freeform 2108"/>
            <p:cNvSpPr>
              <a:spLocks/>
            </p:cNvSpPr>
            <p:nvPr/>
          </p:nvSpPr>
          <p:spPr bwMode="auto">
            <a:xfrm>
              <a:off x="3467" y="2537"/>
              <a:ext cx="58" cy="29"/>
            </a:xfrm>
            <a:custGeom>
              <a:avLst/>
              <a:gdLst>
                <a:gd name="T0" fmla="*/ 0 w 58"/>
                <a:gd name="T1" fmla="*/ 29 h 29"/>
                <a:gd name="T2" fmla="*/ 4 w 58"/>
                <a:gd name="T3" fmla="*/ 26 h 29"/>
                <a:gd name="T4" fmla="*/ 12 w 58"/>
                <a:gd name="T5" fmla="*/ 19 h 29"/>
                <a:gd name="T6" fmla="*/ 16 w 58"/>
                <a:gd name="T7" fmla="*/ 27 h 29"/>
                <a:gd name="T8" fmla="*/ 22 w 58"/>
                <a:gd name="T9" fmla="*/ 19 h 29"/>
                <a:gd name="T10" fmla="*/ 31 w 58"/>
                <a:gd name="T11" fmla="*/ 18 h 29"/>
                <a:gd name="T12" fmla="*/ 34 w 58"/>
                <a:gd name="T13" fmla="*/ 18 h 29"/>
                <a:gd name="T14" fmla="*/ 31 w 58"/>
                <a:gd name="T15" fmla="*/ 12 h 29"/>
                <a:gd name="T16" fmla="*/ 38 w 58"/>
                <a:gd name="T17" fmla="*/ 5 h 29"/>
                <a:gd name="T18" fmla="*/ 47 w 58"/>
                <a:gd name="T19" fmla="*/ 4 h 29"/>
                <a:gd name="T20" fmla="*/ 54 w 58"/>
                <a:gd name="T21" fmla="*/ 0 h 29"/>
                <a:gd name="T22" fmla="*/ 58 w 58"/>
                <a:gd name="T23" fmla="*/ 5 h 29"/>
                <a:gd name="T24" fmla="*/ 58 w 58"/>
                <a:gd name="T25" fmla="*/ 1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29"/>
                <a:gd name="T41" fmla="*/ 58 w 5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29">
                  <a:moveTo>
                    <a:pt x="0" y="29"/>
                  </a:moveTo>
                  <a:lnTo>
                    <a:pt x="4" y="26"/>
                  </a:lnTo>
                  <a:lnTo>
                    <a:pt x="12" y="19"/>
                  </a:lnTo>
                  <a:lnTo>
                    <a:pt x="16" y="27"/>
                  </a:lnTo>
                  <a:lnTo>
                    <a:pt x="22" y="19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1" y="12"/>
                  </a:lnTo>
                  <a:lnTo>
                    <a:pt x="38" y="5"/>
                  </a:lnTo>
                  <a:lnTo>
                    <a:pt x="47" y="4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58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3" name="Freeform 2109"/>
            <p:cNvSpPr>
              <a:spLocks/>
            </p:cNvSpPr>
            <p:nvPr/>
          </p:nvSpPr>
          <p:spPr bwMode="auto">
            <a:xfrm>
              <a:off x="3578" y="2549"/>
              <a:ext cx="38" cy="17"/>
            </a:xfrm>
            <a:custGeom>
              <a:avLst/>
              <a:gdLst>
                <a:gd name="T0" fmla="*/ 38 w 38"/>
                <a:gd name="T1" fmla="*/ 0 h 17"/>
                <a:gd name="T2" fmla="*/ 32 w 38"/>
                <a:gd name="T3" fmla="*/ 5 h 17"/>
                <a:gd name="T4" fmla="*/ 26 w 38"/>
                <a:gd name="T5" fmla="*/ 9 h 17"/>
                <a:gd name="T6" fmla="*/ 15 w 38"/>
                <a:gd name="T7" fmla="*/ 13 h 17"/>
                <a:gd name="T8" fmla="*/ 0 w 38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7"/>
                <a:gd name="T17" fmla="*/ 38 w 3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7">
                  <a:moveTo>
                    <a:pt x="38" y="0"/>
                  </a:moveTo>
                  <a:lnTo>
                    <a:pt x="32" y="5"/>
                  </a:lnTo>
                  <a:lnTo>
                    <a:pt x="26" y="9"/>
                  </a:lnTo>
                  <a:lnTo>
                    <a:pt x="15" y="13"/>
                  </a:lnTo>
                  <a:lnTo>
                    <a:pt x="0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4" name="Line 2110"/>
            <p:cNvSpPr>
              <a:spLocks noChangeShapeType="1"/>
            </p:cNvSpPr>
            <p:nvPr/>
          </p:nvSpPr>
          <p:spPr bwMode="auto">
            <a:xfrm flipV="1">
              <a:off x="3429" y="2562"/>
              <a:ext cx="14" cy="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5" name="Freeform 2111"/>
            <p:cNvSpPr>
              <a:spLocks/>
            </p:cNvSpPr>
            <p:nvPr/>
          </p:nvSpPr>
          <p:spPr bwMode="auto">
            <a:xfrm>
              <a:off x="3459" y="2566"/>
              <a:ext cx="8" cy="3"/>
            </a:xfrm>
            <a:custGeom>
              <a:avLst/>
              <a:gdLst>
                <a:gd name="T0" fmla="*/ 0 w 8"/>
                <a:gd name="T1" fmla="*/ 2 h 3"/>
                <a:gd name="T2" fmla="*/ 3 w 8"/>
                <a:gd name="T3" fmla="*/ 3 h 3"/>
                <a:gd name="T4" fmla="*/ 8 w 8"/>
                <a:gd name="T5" fmla="*/ 0 h 3"/>
                <a:gd name="T6" fmla="*/ 0 60000 65536"/>
                <a:gd name="T7" fmla="*/ 0 60000 65536"/>
                <a:gd name="T8" fmla="*/ 0 60000 65536"/>
                <a:gd name="T9" fmla="*/ 0 w 8"/>
                <a:gd name="T10" fmla="*/ 0 h 3"/>
                <a:gd name="T11" fmla="*/ 8 w 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">
                  <a:moveTo>
                    <a:pt x="0" y="2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6" name="Freeform 2112"/>
            <p:cNvSpPr>
              <a:spLocks/>
            </p:cNvSpPr>
            <p:nvPr/>
          </p:nvSpPr>
          <p:spPr bwMode="auto">
            <a:xfrm>
              <a:off x="3625" y="2558"/>
              <a:ext cx="19" cy="11"/>
            </a:xfrm>
            <a:custGeom>
              <a:avLst/>
              <a:gdLst>
                <a:gd name="T0" fmla="*/ 19 w 19"/>
                <a:gd name="T1" fmla="*/ 5 h 11"/>
                <a:gd name="T2" fmla="*/ 19 w 19"/>
                <a:gd name="T3" fmla="*/ 5 h 11"/>
                <a:gd name="T4" fmla="*/ 13 w 19"/>
                <a:gd name="T5" fmla="*/ 8 h 11"/>
                <a:gd name="T6" fmla="*/ 7 w 19"/>
                <a:gd name="T7" fmla="*/ 11 h 11"/>
                <a:gd name="T8" fmla="*/ 2 w 19"/>
                <a:gd name="T9" fmla="*/ 10 h 11"/>
                <a:gd name="T10" fmla="*/ 0 w 19"/>
                <a:gd name="T11" fmla="*/ 6 h 11"/>
                <a:gd name="T12" fmla="*/ 7 w 19"/>
                <a:gd name="T13" fmla="*/ 1 h 11"/>
                <a:gd name="T14" fmla="*/ 7 w 19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1"/>
                <a:gd name="T26" fmla="*/ 19 w 19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1">
                  <a:moveTo>
                    <a:pt x="19" y="5"/>
                  </a:moveTo>
                  <a:lnTo>
                    <a:pt x="19" y="5"/>
                  </a:lnTo>
                  <a:lnTo>
                    <a:pt x="13" y="8"/>
                  </a:lnTo>
                  <a:lnTo>
                    <a:pt x="7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7" name="Freeform 2113"/>
            <p:cNvSpPr>
              <a:spLocks/>
            </p:cNvSpPr>
            <p:nvPr/>
          </p:nvSpPr>
          <p:spPr bwMode="auto">
            <a:xfrm>
              <a:off x="3528" y="2566"/>
              <a:ext cx="2" cy="6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5 h 6"/>
                <a:gd name="T4" fmla="*/ 2 w 2"/>
                <a:gd name="T5" fmla="*/ 6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0" y="0"/>
                  </a:moveTo>
                  <a:lnTo>
                    <a:pt x="2" y="5"/>
                  </a:lnTo>
                  <a:lnTo>
                    <a:pt x="2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8" name="Line 2114"/>
            <p:cNvSpPr>
              <a:spLocks noChangeShapeType="1"/>
            </p:cNvSpPr>
            <p:nvPr/>
          </p:nvSpPr>
          <p:spPr bwMode="auto">
            <a:xfrm>
              <a:off x="3530" y="2572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19" name="Freeform 2115"/>
            <p:cNvSpPr>
              <a:spLocks/>
            </p:cNvSpPr>
            <p:nvPr/>
          </p:nvSpPr>
          <p:spPr bwMode="auto">
            <a:xfrm>
              <a:off x="3644" y="2555"/>
              <a:ext cx="18" cy="17"/>
            </a:xfrm>
            <a:custGeom>
              <a:avLst/>
              <a:gdLst>
                <a:gd name="T0" fmla="*/ 12 w 18"/>
                <a:gd name="T1" fmla="*/ 17 h 17"/>
                <a:gd name="T2" fmla="*/ 12 w 18"/>
                <a:gd name="T3" fmla="*/ 17 h 17"/>
                <a:gd name="T4" fmla="*/ 14 w 18"/>
                <a:gd name="T5" fmla="*/ 14 h 17"/>
                <a:gd name="T6" fmla="*/ 15 w 18"/>
                <a:gd name="T7" fmla="*/ 13 h 17"/>
                <a:gd name="T8" fmla="*/ 18 w 18"/>
                <a:gd name="T9" fmla="*/ 8 h 17"/>
                <a:gd name="T10" fmla="*/ 18 w 18"/>
                <a:gd name="T11" fmla="*/ 1 h 17"/>
                <a:gd name="T12" fmla="*/ 15 w 18"/>
                <a:gd name="T13" fmla="*/ 1 h 17"/>
                <a:gd name="T14" fmla="*/ 13 w 18"/>
                <a:gd name="T15" fmla="*/ 0 h 17"/>
                <a:gd name="T16" fmla="*/ 12 w 18"/>
                <a:gd name="T17" fmla="*/ 0 h 17"/>
                <a:gd name="T18" fmla="*/ 6 w 18"/>
                <a:gd name="T19" fmla="*/ 4 h 17"/>
                <a:gd name="T20" fmla="*/ 0 w 18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2" y="17"/>
                  </a:moveTo>
                  <a:lnTo>
                    <a:pt x="12" y="1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0" name="Freeform 2116"/>
            <p:cNvSpPr>
              <a:spLocks/>
            </p:cNvSpPr>
            <p:nvPr/>
          </p:nvSpPr>
          <p:spPr bwMode="auto">
            <a:xfrm>
              <a:off x="3543" y="2564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0 w 3"/>
                <a:gd name="T3" fmla="*/ 8 h 11"/>
                <a:gd name="T4" fmla="*/ 0 w 3"/>
                <a:gd name="T5" fmla="*/ 0 h 11"/>
                <a:gd name="T6" fmla="*/ 0 60000 65536"/>
                <a:gd name="T7" fmla="*/ 0 60000 65536"/>
                <a:gd name="T8" fmla="*/ 0 60000 65536"/>
                <a:gd name="T9" fmla="*/ 0 w 3"/>
                <a:gd name="T10" fmla="*/ 0 h 11"/>
                <a:gd name="T11" fmla="*/ 3 w 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1">
                  <a:moveTo>
                    <a:pt x="3" y="11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1" name="Freeform 2117"/>
            <p:cNvSpPr>
              <a:spLocks/>
            </p:cNvSpPr>
            <p:nvPr/>
          </p:nvSpPr>
          <p:spPr bwMode="auto">
            <a:xfrm>
              <a:off x="3546" y="2575"/>
              <a:ext cx="13" cy="2"/>
            </a:xfrm>
            <a:custGeom>
              <a:avLst/>
              <a:gdLst>
                <a:gd name="T0" fmla="*/ 13 w 13"/>
                <a:gd name="T1" fmla="*/ 2 h 2"/>
                <a:gd name="T2" fmla="*/ 3 w 13"/>
                <a:gd name="T3" fmla="*/ 2 h 2"/>
                <a:gd name="T4" fmla="*/ 0 w 13"/>
                <a:gd name="T5" fmla="*/ 0 h 2"/>
                <a:gd name="T6" fmla="*/ 0 60000 65536"/>
                <a:gd name="T7" fmla="*/ 0 60000 65536"/>
                <a:gd name="T8" fmla="*/ 0 60000 65536"/>
                <a:gd name="T9" fmla="*/ 0 w 13"/>
                <a:gd name="T10" fmla="*/ 0 h 2"/>
                <a:gd name="T11" fmla="*/ 13 w 1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">
                  <a:moveTo>
                    <a:pt x="13" y="2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2" name="Freeform 2118"/>
            <p:cNvSpPr>
              <a:spLocks/>
            </p:cNvSpPr>
            <p:nvPr/>
          </p:nvSpPr>
          <p:spPr bwMode="auto">
            <a:xfrm>
              <a:off x="3559" y="2566"/>
              <a:ext cx="19" cy="13"/>
            </a:xfrm>
            <a:custGeom>
              <a:avLst/>
              <a:gdLst>
                <a:gd name="T0" fmla="*/ 19 w 19"/>
                <a:gd name="T1" fmla="*/ 0 h 13"/>
                <a:gd name="T2" fmla="*/ 19 w 19"/>
                <a:gd name="T3" fmla="*/ 1 h 13"/>
                <a:gd name="T4" fmla="*/ 11 w 19"/>
                <a:gd name="T5" fmla="*/ 6 h 13"/>
                <a:gd name="T6" fmla="*/ 10 w 19"/>
                <a:gd name="T7" fmla="*/ 7 h 13"/>
                <a:gd name="T8" fmla="*/ 1 w 19"/>
                <a:gd name="T9" fmla="*/ 13 h 13"/>
                <a:gd name="T10" fmla="*/ 0 w 19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3"/>
                <a:gd name="T20" fmla="*/ 19 w 1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3">
                  <a:moveTo>
                    <a:pt x="19" y="0"/>
                  </a:moveTo>
                  <a:lnTo>
                    <a:pt x="19" y="1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" y="13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3" name="Freeform 2119"/>
            <p:cNvSpPr>
              <a:spLocks/>
            </p:cNvSpPr>
            <p:nvPr/>
          </p:nvSpPr>
          <p:spPr bwMode="auto">
            <a:xfrm>
              <a:off x="3530" y="2572"/>
              <a:ext cx="4" cy="9"/>
            </a:xfrm>
            <a:custGeom>
              <a:avLst/>
              <a:gdLst>
                <a:gd name="T0" fmla="*/ 0 w 4"/>
                <a:gd name="T1" fmla="*/ 0 h 9"/>
                <a:gd name="T2" fmla="*/ 2 w 4"/>
                <a:gd name="T3" fmla="*/ 5 h 9"/>
                <a:gd name="T4" fmla="*/ 4 w 4"/>
                <a:gd name="T5" fmla="*/ 9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0"/>
                  </a:moveTo>
                  <a:lnTo>
                    <a:pt x="2" y="5"/>
                  </a:lnTo>
                  <a:lnTo>
                    <a:pt x="4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4" name="Freeform 2120"/>
            <p:cNvSpPr>
              <a:spLocks/>
            </p:cNvSpPr>
            <p:nvPr/>
          </p:nvSpPr>
          <p:spPr bwMode="auto">
            <a:xfrm>
              <a:off x="3450" y="2567"/>
              <a:ext cx="9" cy="16"/>
            </a:xfrm>
            <a:custGeom>
              <a:avLst/>
              <a:gdLst>
                <a:gd name="T0" fmla="*/ 8 w 9"/>
                <a:gd name="T1" fmla="*/ 16 h 16"/>
                <a:gd name="T2" fmla="*/ 5 w 9"/>
                <a:gd name="T3" fmla="*/ 16 h 16"/>
                <a:gd name="T4" fmla="*/ 1 w 9"/>
                <a:gd name="T5" fmla="*/ 10 h 16"/>
                <a:gd name="T6" fmla="*/ 0 w 9"/>
                <a:gd name="T7" fmla="*/ 5 h 16"/>
                <a:gd name="T8" fmla="*/ 6 w 9"/>
                <a:gd name="T9" fmla="*/ 0 h 16"/>
                <a:gd name="T10" fmla="*/ 9 w 9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8" y="16"/>
                  </a:moveTo>
                  <a:lnTo>
                    <a:pt x="5" y="16"/>
                  </a:lnTo>
                  <a:lnTo>
                    <a:pt x="1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9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5" name="Freeform 2121"/>
            <p:cNvSpPr>
              <a:spLocks/>
            </p:cNvSpPr>
            <p:nvPr/>
          </p:nvSpPr>
          <p:spPr bwMode="auto">
            <a:xfrm>
              <a:off x="3458" y="2576"/>
              <a:ext cx="34" cy="10"/>
            </a:xfrm>
            <a:custGeom>
              <a:avLst/>
              <a:gdLst>
                <a:gd name="T0" fmla="*/ 23 w 34"/>
                <a:gd name="T1" fmla="*/ 10 h 10"/>
                <a:gd name="T2" fmla="*/ 29 w 34"/>
                <a:gd name="T3" fmla="*/ 9 h 10"/>
                <a:gd name="T4" fmla="*/ 34 w 34"/>
                <a:gd name="T5" fmla="*/ 7 h 10"/>
                <a:gd name="T6" fmla="*/ 33 w 34"/>
                <a:gd name="T7" fmla="*/ 3 h 10"/>
                <a:gd name="T8" fmla="*/ 22 w 34"/>
                <a:gd name="T9" fmla="*/ 3 h 10"/>
                <a:gd name="T10" fmla="*/ 10 w 34"/>
                <a:gd name="T11" fmla="*/ 0 h 10"/>
                <a:gd name="T12" fmla="*/ 8 w 34"/>
                <a:gd name="T13" fmla="*/ 5 h 10"/>
                <a:gd name="T14" fmla="*/ 0 w 34"/>
                <a:gd name="T15" fmla="*/ 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0"/>
                <a:gd name="T26" fmla="*/ 34 w 3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0">
                  <a:moveTo>
                    <a:pt x="23" y="10"/>
                  </a:moveTo>
                  <a:lnTo>
                    <a:pt x="29" y="9"/>
                  </a:lnTo>
                  <a:lnTo>
                    <a:pt x="34" y="7"/>
                  </a:lnTo>
                  <a:lnTo>
                    <a:pt x="33" y="3"/>
                  </a:lnTo>
                  <a:lnTo>
                    <a:pt x="22" y="3"/>
                  </a:lnTo>
                  <a:lnTo>
                    <a:pt x="10" y="0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6" name="Freeform 2122"/>
            <p:cNvSpPr>
              <a:spLocks/>
            </p:cNvSpPr>
            <p:nvPr/>
          </p:nvSpPr>
          <p:spPr bwMode="auto">
            <a:xfrm>
              <a:off x="3467" y="2586"/>
              <a:ext cx="14" cy="2"/>
            </a:xfrm>
            <a:custGeom>
              <a:avLst/>
              <a:gdLst>
                <a:gd name="T0" fmla="*/ 0 w 14"/>
                <a:gd name="T1" fmla="*/ 2 h 2"/>
                <a:gd name="T2" fmla="*/ 4 w 14"/>
                <a:gd name="T3" fmla="*/ 2 h 2"/>
                <a:gd name="T4" fmla="*/ 14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2"/>
                  </a:moveTo>
                  <a:lnTo>
                    <a:pt x="4" y="2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7" name="Line 2123"/>
            <p:cNvSpPr>
              <a:spLocks noChangeShapeType="1"/>
            </p:cNvSpPr>
            <p:nvPr/>
          </p:nvSpPr>
          <p:spPr bwMode="auto">
            <a:xfrm>
              <a:off x="3460" y="2588"/>
              <a:ext cx="7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8" name="Freeform 2124"/>
            <p:cNvSpPr>
              <a:spLocks/>
            </p:cNvSpPr>
            <p:nvPr/>
          </p:nvSpPr>
          <p:spPr bwMode="auto">
            <a:xfrm>
              <a:off x="3429" y="2583"/>
              <a:ext cx="16" cy="9"/>
            </a:xfrm>
            <a:custGeom>
              <a:avLst/>
              <a:gdLst>
                <a:gd name="T0" fmla="*/ 0 w 16"/>
                <a:gd name="T1" fmla="*/ 9 h 9"/>
                <a:gd name="T2" fmla="*/ 4 w 16"/>
                <a:gd name="T3" fmla="*/ 9 h 9"/>
                <a:gd name="T4" fmla="*/ 3 w 16"/>
                <a:gd name="T5" fmla="*/ 0 h 9"/>
                <a:gd name="T6" fmla="*/ 5 w 16"/>
                <a:gd name="T7" fmla="*/ 0 h 9"/>
                <a:gd name="T8" fmla="*/ 9 w 16"/>
                <a:gd name="T9" fmla="*/ 1 h 9"/>
                <a:gd name="T10" fmla="*/ 10 w 16"/>
                <a:gd name="T11" fmla="*/ 1 h 9"/>
                <a:gd name="T12" fmla="*/ 16 w 16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9"/>
                <a:gd name="T23" fmla="*/ 16 w 1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9">
                  <a:moveTo>
                    <a:pt x="0" y="9"/>
                  </a:moveTo>
                  <a:lnTo>
                    <a:pt x="4" y="9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6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29" name="Freeform 2125"/>
            <p:cNvSpPr>
              <a:spLocks/>
            </p:cNvSpPr>
            <p:nvPr/>
          </p:nvSpPr>
          <p:spPr bwMode="auto">
            <a:xfrm>
              <a:off x="3404" y="2585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11 w 11"/>
                <a:gd name="T5" fmla="*/ 7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11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0" name="Freeform 2126"/>
            <p:cNvSpPr>
              <a:spLocks/>
            </p:cNvSpPr>
            <p:nvPr/>
          </p:nvSpPr>
          <p:spPr bwMode="auto">
            <a:xfrm>
              <a:off x="3415" y="2590"/>
              <a:ext cx="14" cy="4"/>
            </a:xfrm>
            <a:custGeom>
              <a:avLst/>
              <a:gdLst>
                <a:gd name="T0" fmla="*/ 0 w 14"/>
                <a:gd name="T1" fmla="*/ 2 h 4"/>
                <a:gd name="T2" fmla="*/ 1 w 14"/>
                <a:gd name="T3" fmla="*/ 2 h 4"/>
                <a:gd name="T4" fmla="*/ 6 w 14"/>
                <a:gd name="T5" fmla="*/ 4 h 4"/>
                <a:gd name="T6" fmla="*/ 10 w 14"/>
                <a:gd name="T7" fmla="*/ 0 h 4"/>
                <a:gd name="T8" fmla="*/ 14 w 1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4"/>
                <a:gd name="T17" fmla="*/ 14 w 1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4">
                  <a:moveTo>
                    <a:pt x="0" y="2"/>
                  </a:moveTo>
                  <a:lnTo>
                    <a:pt x="1" y="2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4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1" name="Freeform 2127"/>
            <p:cNvSpPr>
              <a:spLocks/>
            </p:cNvSpPr>
            <p:nvPr/>
          </p:nvSpPr>
          <p:spPr bwMode="auto">
            <a:xfrm>
              <a:off x="3453" y="2588"/>
              <a:ext cx="7" cy="10"/>
            </a:xfrm>
            <a:custGeom>
              <a:avLst/>
              <a:gdLst>
                <a:gd name="T0" fmla="*/ 1 w 7"/>
                <a:gd name="T1" fmla="*/ 10 h 10"/>
                <a:gd name="T2" fmla="*/ 0 w 7"/>
                <a:gd name="T3" fmla="*/ 5 h 10"/>
                <a:gd name="T4" fmla="*/ 5 w 7"/>
                <a:gd name="T5" fmla="*/ 1 h 10"/>
                <a:gd name="T6" fmla="*/ 7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1" y="10"/>
                  </a:moveTo>
                  <a:lnTo>
                    <a:pt x="0" y="5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2" name="Freeform 2128"/>
            <p:cNvSpPr>
              <a:spLocks/>
            </p:cNvSpPr>
            <p:nvPr/>
          </p:nvSpPr>
          <p:spPr bwMode="auto">
            <a:xfrm>
              <a:off x="3566" y="2592"/>
              <a:ext cx="24" cy="6"/>
            </a:xfrm>
            <a:custGeom>
              <a:avLst/>
              <a:gdLst>
                <a:gd name="T0" fmla="*/ 0 w 24"/>
                <a:gd name="T1" fmla="*/ 4 h 6"/>
                <a:gd name="T2" fmla="*/ 2 w 24"/>
                <a:gd name="T3" fmla="*/ 4 h 6"/>
                <a:gd name="T4" fmla="*/ 11 w 24"/>
                <a:gd name="T5" fmla="*/ 1 h 6"/>
                <a:gd name="T6" fmla="*/ 14 w 24"/>
                <a:gd name="T7" fmla="*/ 0 h 6"/>
                <a:gd name="T8" fmla="*/ 20 w 24"/>
                <a:gd name="T9" fmla="*/ 4 h 6"/>
                <a:gd name="T10" fmla="*/ 24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4"/>
                  </a:moveTo>
                  <a:lnTo>
                    <a:pt x="2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24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3" name="Freeform 2129"/>
            <p:cNvSpPr>
              <a:spLocks/>
            </p:cNvSpPr>
            <p:nvPr/>
          </p:nvSpPr>
          <p:spPr bwMode="auto">
            <a:xfrm>
              <a:off x="3641" y="2572"/>
              <a:ext cx="18" cy="29"/>
            </a:xfrm>
            <a:custGeom>
              <a:avLst/>
              <a:gdLst>
                <a:gd name="T0" fmla="*/ 13 w 18"/>
                <a:gd name="T1" fmla="*/ 29 h 29"/>
                <a:gd name="T2" fmla="*/ 16 w 18"/>
                <a:gd name="T3" fmla="*/ 28 h 29"/>
                <a:gd name="T4" fmla="*/ 16 w 18"/>
                <a:gd name="T5" fmla="*/ 28 h 29"/>
                <a:gd name="T6" fmla="*/ 18 w 18"/>
                <a:gd name="T7" fmla="*/ 22 h 29"/>
                <a:gd name="T8" fmla="*/ 5 w 18"/>
                <a:gd name="T9" fmla="*/ 18 h 29"/>
                <a:gd name="T10" fmla="*/ 0 w 18"/>
                <a:gd name="T11" fmla="*/ 14 h 29"/>
                <a:gd name="T12" fmla="*/ 0 w 18"/>
                <a:gd name="T13" fmla="*/ 7 h 29"/>
                <a:gd name="T14" fmla="*/ 8 w 18"/>
                <a:gd name="T15" fmla="*/ 1 h 29"/>
                <a:gd name="T16" fmla="*/ 15 w 1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9"/>
                <a:gd name="T29" fmla="*/ 18 w 1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9">
                  <a:moveTo>
                    <a:pt x="13" y="29"/>
                  </a:moveTo>
                  <a:lnTo>
                    <a:pt x="16" y="28"/>
                  </a:lnTo>
                  <a:lnTo>
                    <a:pt x="18" y="22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1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4" name="Freeform 2130"/>
            <p:cNvSpPr>
              <a:spLocks/>
            </p:cNvSpPr>
            <p:nvPr/>
          </p:nvSpPr>
          <p:spPr bwMode="auto">
            <a:xfrm>
              <a:off x="3484" y="2601"/>
              <a:ext cx="7" cy="1"/>
            </a:xfrm>
            <a:custGeom>
              <a:avLst/>
              <a:gdLst>
                <a:gd name="T0" fmla="*/ 5 w 7"/>
                <a:gd name="T1" fmla="*/ 1 h 1"/>
                <a:gd name="T2" fmla="*/ 7 w 7"/>
                <a:gd name="T3" fmla="*/ 0 h 1"/>
                <a:gd name="T4" fmla="*/ 0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5" y="1"/>
                  </a:move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5" name="Freeform 2131"/>
            <p:cNvSpPr>
              <a:spLocks/>
            </p:cNvSpPr>
            <p:nvPr/>
          </p:nvSpPr>
          <p:spPr bwMode="auto">
            <a:xfrm>
              <a:off x="3590" y="2594"/>
              <a:ext cx="48" cy="9"/>
            </a:xfrm>
            <a:custGeom>
              <a:avLst/>
              <a:gdLst>
                <a:gd name="T0" fmla="*/ 0 w 48"/>
                <a:gd name="T1" fmla="*/ 4 h 9"/>
                <a:gd name="T2" fmla="*/ 0 w 48"/>
                <a:gd name="T3" fmla="*/ 6 h 9"/>
                <a:gd name="T4" fmla="*/ 8 w 48"/>
                <a:gd name="T5" fmla="*/ 4 h 9"/>
                <a:gd name="T6" fmla="*/ 8 w 48"/>
                <a:gd name="T7" fmla="*/ 4 h 9"/>
                <a:gd name="T8" fmla="*/ 13 w 48"/>
                <a:gd name="T9" fmla="*/ 0 h 9"/>
                <a:gd name="T10" fmla="*/ 18 w 48"/>
                <a:gd name="T11" fmla="*/ 3 h 9"/>
                <a:gd name="T12" fmla="*/ 22 w 48"/>
                <a:gd name="T13" fmla="*/ 8 h 9"/>
                <a:gd name="T14" fmla="*/ 28 w 48"/>
                <a:gd name="T15" fmla="*/ 7 h 9"/>
                <a:gd name="T16" fmla="*/ 33 w 48"/>
                <a:gd name="T17" fmla="*/ 6 h 9"/>
                <a:gd name="T18" fmla="*/ 46 w 48"/>
                <a:gd name="T19" fmla="*/ 8 h 9"/>
                <a:gd name="T20" fmla="*/ 48 w 48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9"/>
                <a:gd name="T35" fmla="*/ 48 w 48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9">
                  <a:moveTo>
                    <a:pt x="0" y="4"/>
                  </a:moveTo>
                  <a:lnTo>
                    <a:pt x="0" y="6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2" y="8"/>
                  </a:lnTo>
                  <a:lnTo>
                    <a:pt x="28" y="7"/>
                  </a:lnTo>
                  <a:lnTo>
                    <a:pt x="33" y="6"/>
                  </a:lnTo>
                  <a:lnTo>
                    <a:pt x="46" y="8"/>
                  </a:lnTo>
                  <a:lnTo>
                    <a:pt x="48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6" name="Freeform 2132"/>
            <p:cNvSpPr>
              <a:spLocks/>
            </p:cNvSpPr>
            <p:nvPr/>
          </p:nvSpPr>
          <p:spPr bwMode="auto">
            <a:xfrm>
              <a:off x="3285" y="2566"/>
              <a:ext cx="48" cy="37"/>
            </a:xfrm>
            <a:custGeom>
              <a:avLst/>
              <a:gdLst>
                <a:gd name="T0" fmla="*/ 37 w 48"/>
                <a:gd name="T1" fmla="*/ 37 h 37"/>
                <a:gd name="T2" fmla="*/ 48 w 48"/>
                <a:gd name="T3" fmla="*/ 28 h 37"/>
                <a:gd name="T4" fmla="*/ 42 w 48"/>
                <a:gd name="T5" fmla="*/ 0 h 37"/>
                <a:gd name="T6" fmla="*/ 13 w 48"/>
                <a:gd name="T7" fmla="*/ 5 h 37"/>
                <a:gd name="T8" fmla="*/ 5 w 48"/>
                <a:gd name="T9" fmla="*/ 9 h 37"/>
                <a:gd name="T10" fmla="*/ 0 w 48"/>
                <a:gd name="T11" fmla="*/ 20 h 37"/>
                <a:gd name="T12" fmla="*/ 1 w 48"/>
                <a:gd name="T13" fmla="*/ 20 h 37"/>
                <a:gd name="T14" fmla="*/ 17 w 48"/>
                <a:gd name="T15" fmla="*/ 27 h 37"/>
                <a:gd name="T16" fmla="*/ 22 w 48"/>
                <a:gd name="T17" fmla="*/ 35 h 37"/>
                <a:gd name="T18" fmla="*/ 37 w 48"/>
                <a:gd name="T19" fmla="*/ 3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7"/>
                <a:gd name="T32" fmla="*/ 48 w 48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7">
                  <a:moveTo>
                    <a:pt x="37" y="37"/>
                  </a:moveTo>
                  <a:lnTo>
                    <a:pt x="48" y="28"/>
                  </a:lnTo>
                  <a:lnTo>
                    <a:pt x="42" y="0"/>
                  </a:lnTo>
                  <a:lnTo>
                    <a:pt x="13" y="5"/>
                  </a:lnTo>
                  <a:lnTo>
                    <a:pt x="5" y="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7" y="27"/>
                  </a:lnTo>
                  <a:lnTo>
                    <a:pt x="22" y="35"/>
                  </a:lnTo>
                  <a:lnTo>
                    <a:pt x="37" y="3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7" name="Freeform 2133"/>
            <p:cNvSpPr>
              <a:spLocks/>
            </p:cNvSpPr>
            <p:nvPr/>
          </p:nvSpPr>
          <p:spPr bwMode="auto">
            <a:xfrm>
              <a:off x="3470" y="2602"/>
              <a:ext cx="14" cy="1"/>
            </a:xfrm>
            <a:custGeom>
              <a:avLst/>
              <a:gdLst>
                <a:gd name="T0" fmla="*/ 14 w 14"/>
                <a:gd name="T1" fmla="*/ 0 h 1"/>
                <a:gd name="T2" fmla="*/ 10 w 14"/>
                <a:gd name="T3" fmla="*/ 0 h 1"/>
                <a:gd name="T4" fmla="*/ 0 w 14"/>
                <a:gd name="T5" fmla="*/ 1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14" y="0"/>
                  </a:move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8" name="Freeform 2134"/>
            <p:cNvSpPr>
              <a:spLocks/>
            </p:cNvSpPr>
            <p:nvPr/>
          </p:nvSpPr>
          <p:spPr bwMode="auto">
            <a:xfrm>
              <a:off x="3391" y="2585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4 w 14"/>
                <a:gd name="T3" fmla="*/ 18 h 18"/>
                <a:gd name="T4" fmla="*/ 0 w 14"/>
                <a:gd name="T5" fmla="*/ 8 h 18"/>
                <a:gd name="T6" fmla="*/ 0 w 14"/>
                <a:gd name="T7" fmla="*/ 3 h 18"/>
                <a:gd name="T8" fmla="*/ 0 w 14"/>
                <a:gd name="T9" fmla="*/ 1 h 18"/>
                <a:gd name="T10" fmla="*/ 9 w 14"/>
                <a:gd name="T11" fmla="*/ 1 h 18"/>
                <a:gd name="T12" fmla="*/ 12 w 14"/>
                <a:gd name="T13" fmla="*/ 0 h 18"/>
                <a:gd name="T14" fmla="*/ 13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14" y="18"/>
                  </a:moveTo>
                  <a:lnTo>
                    <a:pt x="4" y="18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39" name="Freeform 2135"/>
            <p:cNvSpPr>
              <a:spLocks/>
            </p:cNvSpPr>
            <p:nvPr/>
          </p:nvSpPr>
          <p:spPr bwMode="auto">
            <a:xfrm>
              <a:off x="3638" y="2601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3 w 16"/>
                <a:gd name="T3" fmla="*/ 4 h 4"/>
                <a:gd name="T4" fmla="*/ 11 w 16"/>
                <a:gd name="T5" fmla="*/ 2 h 4"/>
                <a:gd name="T6" fmla="*/ 11 w 16"/>
                <a:gd name="T7" fmla="*/ 2 h 4"/>
                <a:gd name="T8" fmla="*/ 16 w 1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"/>
                <a:gd name="T17" fmla="*/ 16 w 1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">
                  <a:moveTo>
                    <a:pt x="0" y="2"/>
                  </a:moveTo>
                  <a:lnTo>
                    <a:pt x="3" y="4"/>
                  </a:lnTo>
                  <a:lnTo>
                    <a:pt x="11" y="2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0" name="Freeform 2136"/>
            <p:cNvSpPr>
              <a:spLocks/>
            </p:cNvSpPr>
            <p:nvPr/>
          </p:nvSpPr>
          <p:spPr bwMode="auto">
            <a:xfrm>
              <a:off x="3454" y="2598"/>
              <a:ext cx="16" cy="7"/>
            </a:xfrm>
            <a:custGeom>
              <a:avLst/>
              <a:gdLst>
                <a:gd name="T0" fmla="*/ 16 w 16"/>
                <a:gd name="T1" fmla="*/ 5 h 7"/>
                <a:gd name="T2" fmla="*/ 6 w 16"/>
                <a:gd name="T3" fmla="*/ 7 h 7"/>
                <a:gd name="T4" fmla="*/ 1 w 16"/>
                <a:gd name="T5" fmla="*/ 3 h 7"/>
                <a:gd name="T6" fmla="*/ 0 w 1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"/>
                <a:gd name="T14" fmla="*/ 16 w 1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">
                  <a:moveTo>
                    <a:pt x="16" y="5"/>
                  </a:moveTo>
                  <a:lnTo>
                    <a:pt x="6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1" name="Freeform 2137"/>
            <p:cNvSpPr>
              <a:spLocks/>
            </p:cNvSpPr>
            <p:nvPr/>
          </p:nvSpPr>
          <p:spPr bwMode="auto">
            <a:xfrm>
              <a:off x="3405" y="2603"/>
              <a:ext cx="4" cy="3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0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3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2" name="Freeform 2138"/>
            <p:cNvSpPr>
              <a:spLocks/>
            </p:cNvSpPr>
            <p:nvPr/>
          </p:nvSpPr>
          <p:spPr bwMode="auto">
            <a:xfrm>
              <a:off x="3479" y="2602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6 w 10"/>
                <a:gd name="T3" fmla="*/ 4 h 5"/>
                <a:gd name="T4" fmla="*/ 10 w 10"/>
                <a:gd name="T5" fmla="*/ 0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0" y="5"/>
                  </a:moveTo>
                  <a:lnTo>
                    <a:pt x="6" y="4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3" name="Freeform 2139"/>
            <p:cNvSpPr>
              <a:spLocks/>
            </p:cNvSpPr>
            <p:nvPr/>
          </p:nvSpPr>
          <p:spPr bwMode="auto">
            <a:xfrm>
              <a:off x="3363" y="2592"/>
              <a:ext cx="24" cy="17"/>
            </a:xfrm>
            <a:custGeom>
              <a:avLst/>
              <a:gdLst>
                <a:gd name="T0" fmla="*/ 12 w 24"/>
                <a:gd name="T1" fmla="*/ 17 h 17"/>
                <a:gd name="T2" fmla="*/ 24 w 24"/>
                <a:gd name="T3" fmla="*/ 14 h 17"/>
                <a:gd name="T4" fmla="*/ 20 w 24"/>
                <a:gd name="T5" fmla="*/ 0 h 17"/>
                <a:gd name="T6" fmla="*/ 14 w 24"/>
                <a:gd name="T7" fmla="*/ 0 h 17"/>
                <a:gd name="T8" fmla="*/ 7 w 24"/>
                <a:gd name="T9" fmla="*/ 0 h 17"/>
                <a:gd name="T10" fmla="*/ 6 w 24"/>
                <a:gd name="T11" fmla="*/ 2 h 17"/>
                <a:gd name="T12" fmla="*/ 3 w 24"/>
                <a:gd name="T13" fmla="*/ 5 h 17"/>
                <a:gd name="T14" fmla="*/ 0 w 24"/>
                <a:gd name="T15" fmla="*/ 10 h 17"/>
                <a:gd name="T16" fmla="*/ 0 w 24"/>
                <a:gd name="T17" fmla="*/ 10 h 17"/>
                <a:gd name="T18" fmla="*/ 4 w 24"/>
                <a:gd name="T19" fmla="*/ 13 h 17"/>
                <a:gd name="T20" fmla="*/ 12 w 24"/>
                <a:gd name="T21" fmla="*/ 1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17"/>
                <a:gd name="T35" fmla="*/ 24 w 2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17">
                  <a:moveTo>
                    <a:pt x="12" y="17"/>
                  </a:moveTo>
                  <a:lnTo>
                    <a:pt x="24" y="1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12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4" name="Freeform 2140"/>
            <p:cNvSpPr>
              <a:spLocks/>
            </p:cNvSpPr>
            <p:nvPr/>
          </p:nvSpPr>
          <p:spPr bwMode="auto">
            <a:xfrm>
              <a:off x="3443" y="2592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2 w 3"/>
                <a:gd name="T3" fmla="*/ 1 h 18"/>
                <a:gd name="T4" fmla="*/ 3 w 3"/>
                <a:gd name="T5" fmla="*/ 9 h 18"/>
                <a:gd name="T6" fmla="*/ 0 w 3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8"/>
                <a:gd name="T14" fmla="*/ 3 w 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8">
                  <a:moveTo>
                    <a:pt x="2" y="0"/>
                  </a:moveTo>
                  <a:lnTo>
                    <a:pt x="2" y="1"/>
                  </a:lnTo>
                  <a:lnTo>
                    <a:pt x="3" y="9"/>
                  </a:lnTo>
                  <a:lnTo>
                    <a:pt x="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5" name="Freeform 2141"/>
            <p:cNvSpPr>
              <a:spLocks/>
            </p:cNvSpPr>
            <p:nvPr/>
          </p:nvSpPr>
          <p:spPr bwMode="auto">
            <a:xfrm>
              <a:off x="3391" y="2606"/>
              <a:ext cx="18" cy="7"/>
            </a:xfrm>
            <a:custGeom>
              <a:avLst/>
              <a:gdLst>
                <a:gd name="T0" fmla="*/ 0 w 18"/>
                <a:gd name="T1" fmla="*/ 7 h 7"/>
                <a:gd name="T2" fmla="*/ 18 w 18"/>
                <a:gd name="T3" fmla="*/ 0 h 7"/>
                <a:gd name="T4" fmla="*/ 18 w 18"/>
                <a:gd name="T5" fmla="*/ 0 h 7"/>
                <a:gd name="T6" fmla="*/ 0 60000 65536"/>
                <a:gd name="T7" fmla="*/ 0 60000 65536"/>
                <a:gd name="T8" fmla="*/ 0 60000 65536"/>
                <a:gd name="T9" fmla="*/ 0 w 18"/>
                <a:gd name="T10" fmla="*/ 0 h 7"/>
                <a:gd name="T11" fmla="*/ 18 w 1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">
                  <a:moveTo>
                    <a:pt x="0" y="7"/>
                  </a:move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6" name="Freeform 2142"/>
            <p:cNvSpPr>
              <a:spLocks/>
            </p:cNvSpPr>
            <p:nvPr/>
          </p:nvSpPr>
          <p:spPr bwMode="auto">
            <a:xfrm>
              <a:off x="3441" y="2610"/>
              <a:ext cx="2" cy="5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7" name="Line 2143"/>
            <p:cNvSpPr>
              <a:spLocks noChangeShapeType="1"/>
            </p:cNvSpPr>
            <p:nvPr/>
          </p:nvSpPr>
          <p:spPr bwMode="auto">
            <a:xfrm flipV="1">
              <a:off x="3381" y="2613"/>
              <a:ext cx="10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8" name="Freeform 2144"/>
            <p:cNvSpPr>
              <a:spLocks/>
            </p:cNvSpPr>
            <p:nvPr/>
          </p:nvSpPr>
          <p:spPr bwMode="auto">
            <a:xfrm>
              <a:off x="3556" y="2596"/>
              <a:ext cx="14" cy="25"/>
            </a:xfrm>
            <a:custGeom>
              <a:avLst/>
              <a:gdLst>
                <a:gd name="T0" fmla="*/ 14 w 14"/>
                <a:gd name="T1" fmla="*/ 25 h 25"/>
                <a:gd name="T2" fmla="*/ 5 w 14"/>
                <a:gd name="T3" fmla="*/ 23 h 25"/>
                <a:gd name="T4" fmla="*/ 0 w 14"/>
                <a:gd name="T5" fmla="*/ 14 h 25"/>
                <a:gd name="T6" fmla="*/ 1 w 14"/>
                <a:gd name="T7" fmla="*/ 5 h 25"/>
                <a:gd name="T8" fmla="*/ 10 w 1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14" y="25"/>
                  </a:moveTo>
                  <a:lnTo>
                    <a:pt x="5" y="23"/>
                  </a:lnTo>
                  <a:lnTo>
                    <a:pt x="0" y="14"/>
                  </a:lnTo>
                  <a:lnTo>
                    <a:pt x="1" y="5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49" name="Freeform 2145"/>
            <p:cNvSpPr>
              <a:spLocks/>
            </p:cNvSpPr>
            <p:nvPr/>
          </p:nvSpPr>
          <p:spPr bwMode="auto">
            <a:xfrm>
              <a:off x="3570" y="2621"/>
              <a:ext cx="7" cy="2"/>
            </a:xfrm>
            <a:custGeom>
              <a:avLst/>
              <a:gdLst>
                <a:gd name="T0" fmla="*/ 7 w 7"/>
                <a:gd name="T1" fmla="*/ 2 h 2"/>
                <a:gd name="T2" fmla="*/ 4 w 7"/>
                <a:gd name="T3" fmla="*/ 1 h 2"/>
                <a:gd name="T4" fmla="*/ 0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2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0" name="Freeform 2146"/>
            <p:cNvSpPr>
              <a:spLocks/>
            </p:cNvSpPr>
            <p:nvPr/>
          </p:nvSpPr>
          <p:spPr bwMode="auto">
            <a:xfrm>
              <a:off x="3525" y="2581"/>
              <a:ext cx="18" cy="46"/>
            </a:xfrm>
            <a:custGeom>
              <a:avLst/>
              <a:gdLst>
                <a:gd name="T0" fmla="*/ 9 w 18"/>
                <a:gd name="T1" fmla="*/ 0 h 46"/>
                <a:gd name="T2" fmla="*/ 17 w 18"/>
                <a:gd name="T3" fmla="*/ 11 h 46"/>
                <a:gd name="T4" fmla="*/ 18 w 18"/>
                <a:gd name="T5" fmla="*/ 12 h 46"/>
                <a:gd name="T6" fmla="*/ 18 w 18"/>
                <a:gd name="T7" fmla="*/ 15 h 46"/>
                <a:gd name="T8" fmla="*/ 15 w 18"/>
                <a:gd name="T9" fmla="*/ 20 h 46"/>
                <a:gd name="T10" fmla="*/ 11 w 18"/>
                <a:gd name="T11" fmla="*/ 32 h 46"/>
                <a:gd name="T12" fmla="*/ 5 w 18"/>
                <a:gd name="T13" fmla="*/ 38 h 46"/>
                <a:gd name="T14" fmla="*/ 0 w 18"/>
                <a:gd name="T15" fmla="*/ 43 h 46"/>
                <a:gd name="T16" fmla="*/ 1 w 18"/>
                <a:gd name="T17" fmla="*/ 46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6"/>
                <a:gd name="T29" fmla="*/ 18 w 18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6">
                  <a:moveTo>
                    <a:pt x="9" y="0"/>
                  </a:moveTo>
                  <a:lnTo>
                    <a:pt x="17" y="11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1" y="32"/>
                  </a:lnTo>
                  <a:lnTo>
                    <a:pt x="5" y="38"/>
                  </a:lnTo>
                  <a:lnTo>
                    <a:pt x="0" y="43"/>
                  </a:lnTo>
                  <a:lnTo>
                    <a:pt x="1" y="4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1" name="Freeform 2147"/>
            <p:cNvSpPr>
              <a:spLocks/>
            </p:cNvSpPr>
            <p:nvPr/>
          </p:nvSpPr>
          <p:spPr bwMode="auto">
            <a:xfrm>
              <a:off x="3569" y="2623"/>
              <a:ext cx="8" cy="4"/>
            </a:xfrm>
            <a:custGeom>
              <a:avLst/>
              <a:gdLst>
                <a:gd name="T0" fmla="*/ 0 w 8"/>
                <a:gd name="T1" fmla="*/ 4 h 4"/>
                <a:gd name="T2" fmla="*/ 1 w 8"/>
                <a:gd name="T3" fmla="*/ 4 h 4"/>
                <a:gd name="T4" fmla="*/ 3 w 8"/>
                <a:gd name="T5" fmla="*/ 4 h 4"/>
                <a:gd name="T6" fmla="*/ 8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2" name="Freeform 2148"/>
            <p:cNvSpPr>
              <a:spLocks/>
            </p:cNvSpPr>
            <p:nvPr/>
          </p:nvSpPr>
          <p:spPr bwMode="auto">
            <a:xfrm>
              <a:off x="3438" y="2615"/>
              <a:ext cx="3" cy="13"/>
            </a:xfrm>
            <a:custGeom>
              <a:avLst/>
              <a:gdLst>
                <a:gd name="T0" fmla="*/ 3 w 3"/>
                <a:gd name="T1" fmla="*/ 0 h 13"/>
                <a:gd name="T2" fmla="*/ 0 w 3"/>
                <a:gd name="T3" fmla="*/ 7 h 13"/>
                <a:gd name="T4" fmla="*/ 1 w 3"/>
                <a:gd name="T5" fmla="*/ 13 h 13"/>
                <a:gd name="T6" fmla="*/ 0 60000 65536"/>
                <a:gd name="T7" fmla="*/ 0 60000 65536"/>
                <a:gd name="T8" fmla="*/ 0 60000 65536"/>
                <a:gd name="T9" fmla="*/ 0 w 3"/>
                <a:gd name="T10" fmla="*/ 0 h 13"/>
                <a:gd name="T11" fmla="*/ 3 w 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3">
                  <a:moveTo>
                    <a:pt x="3" y="0"/>
                  </a:moveTo>
                  <a:lnTo>
                    <a:pt x="0" y="7"/>
                  </a:lnTo>
                  <a:lnTo>
                    <a:pt x="1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3" name="Freeform 2149"/>
            <p:cNvSpPr>
              <a:spLocks/>
            </p:cNvSpPr>
            <p:nvPr/>
          </p:nvSpPr>
          <p:spPr bwMode="auto">
            <a:xfrm>
              <a:off x="3439" y="2607"/>
              <a:ext cx="40" cy="21"/>
            </a:xfrm>
            <a:custGeom>
              <a:avLst/>
              <a:gdLst>
                <a:gd name="T0" fmla="*/ 0 w 40"/>
                <a:gd name="T1" fmla="*/ 21 h 21"/>
                <a:gd name="T2" fmla="*/ 0 w 40"/>
                <a:gd name="T3" fmla="*/ 21 h 21"/>
                <a:gd name="T4" fmla="*/ 7 w 40"/>
                <a:gd name="T5" fmla="*/ 14 h 21"/>
                <a:gd name="T6" fmla="*/ 16 w 40"/>
                <a:gd name="T7" fmla="*/ 7 h 21"/>
                <a:gd name="T8" fmla="*/ 17 w 40"/>
                <a:gd name="T9" fmla="*/ 7 h 21"/>
                <a:gd name="T10" fmla="*/ 28 w 40"/>
                <a:gd name="T11" fmla="*/ 4 h 21"/>
                <a:gd name="T12" fmla="*/ 40 w 40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1"/>
                <a:gd name="T23" fmla="*/ 40 w 4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1">
                  <a:moveTo>
                    <a:pt x="0" y="21"/>
                  </a:moveTo>
                  <a:lnTo>
                    <a:pt x="0" y="21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8" y="4"/>
                  </a:lnTo>
                  <a:lnTo>
                    <a:pt x="4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4" name="Freeform 2150"/>
            <p:cNvSpPr>
              <a:spLocks/>
            </p:cNvSpPr>
            <p:nvPr/>
          </p:nvSpPr>
          <p:spPr bwMode="auto">
            <a:xfrm>
              <a:off x="3530" y="2619"/>
              <a:ext cx="39" cy="9"/>
            </a:xfrm>
            <a:custGeom>
              <a:avLst/>
              <a:gdLst>
                <a:gd name="T0" fmla="*/ 0 w 39"/>
                <a:gd name="T1" fmla="*/ 9 h 9"/>
                <a:gd name="T2" fmla="*/ 4 w 39"/>
                <a:gd name="T3" fmla="*/ 7 h 9"/>
                <a:gd name="T4" fmla="*/ 5 w 39"/>
                <a:gd name="T5" fmla="*/ 5 h 9"/>
                <a:gd name="T6" fmla="*/ 13 w 39"/>
                <a:gd name="T7" fmla="*/ 2 h 9"/>
                <a:gd name="T8" fmla="*/ 21 w 39"/>
                <a:gd name="T9" fmla="*/ 0 h 9"/>
                <a:gd name="T10" fmla="*/ 22 w 39"/>
                <a:gd name="T11" fmla="*/ 2 h 9"/>
                <a:gd name="T12" fmla="*/ 26 w 39"/>
                <a:gd name="T13" fmla="*/ 5 h 9"/>
                <a:gd name="T14" fmla="*/ 33 w 39"/>
                <a:gd name="T15" fmla="*/ 9 h 9"/>
                <a:gd name="T16" fmla="*/ 39 w 3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9"/>
                <a:gd name="T29" fmla="*/ 39 w 3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9">
                  <a:moveTo>
                    <a:pt x="0" y="9"/>
                  </a:moveTo>
                  <a:lnTo>
                    <a:pt x="4" y="7"/>
                  </a:lnTo>
                  <a:lnTo>
                    <a:pt x="5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9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5" name="Freeform 2151"/>
            <p:cNvSpPr>
              <a:spLocks/>
            </p:cNvSpPr>
            <p:nvPr/>
          </p:nvSpPr>
          <p:spPr bwMode="auto">
            <a:xfrm>
              <a:off x="3526" y="262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4 h 4"/>
                <a:gd name="T6" fmla="*/ 4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6" name="Freeform 2152"/>
            <p:cNvSpPr>
              <a:spLocks/>
            </p:cNvSpPr>
            <p:nvPr/>
          </p:nvSpPr>
          <p:spPr bwMode="auto">
            <a:xfrm>
              <a:off x="3369" y="2617"/>
              <a:ext cx="12" cy="24"/>
            </a:xfrm>
            <a:custGeom>
              <a:avLst/>
              <a:gdLst>
                <a:gd name="T0" fmla="*/ 9 w 12"/>
                <a:gd name="T1" fmla="*/ 24 h 24"/>
                <a:gd name="T2" fmla="*/ 8 w 12"/>
                <a:gd name="T3" fmla="*/ 21 h 24"/>
                <a:gd name="T4" fmla="*/ 6 w 12"/>
                <a:gd name="T5" fmla="*/ 14 h 24"/>
                <a:gd name="T6" fmla="*/ 0 w 12"/>
                <a:gd name="T7" fmla="*/ 4 h 24"/>
                <a:gd name="T8" fmla="*/ 6 w 12"/>
                <a:gd name="T9" fmla="*/ 1 h 24"/>
                <a:gd name="T10" fmla="*/ 12 w 1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9" y="24"/>
                  </a:moveTo>
                  <a:lnTo>
                    <a:pt x="8" y="21"/>
                  </a:lnTo>
                  <a:lnTo>
                    <a:pt x="6" y="14"/>
                  </a:lnTo>
                  <a:lnTo>
                    <a:pt x="0" y="4"/>
                  </a:lnTo>
                  <a:lnTo>
                    <a:pt x="6" y="1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7" name="Freeform 2153"/>
            <p:cNvSpPr>
              <a:spLocks/>
            </p:cNvSpPr>
            <p:nvPr/>
          </p:nvSpPr>
          <p:spPr bwMode="auto">
            <a:xfrm>
              <a:off x="3315" y="2630"/>
              <a:ext cx="20" cy="11"/>
            </a:xfrm>
            <a:custGeom>
              <a:avLst/>
              <a:gdLst>
                <a:gd name="T0" fmla="*/ 20 w 20"/>
                <a:gd name="T1" fmla="*/ 11 h 11"/>
                <a:gd name="T2" fmla="*/ 14 w 20"/>
                <a:gd name="T3" fmla="*/ 1 h 11"/>
                <a:gd name="T4" fmla="*/ 5 w 20"/>
                <a:gd name="T5" fmla="*/ 6 h 11"/>
                <a:gd name="T6" fmla="*/ 3 w 20"/>
                <a:gd name="T7" fmla="*/ 0 h 11"/>
                <a:gd name="T8" fmla="*/ 0 w 2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1"/>
                <a:gd name="T17" fmla="*/ 20 w 2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1">
                  <a:moveTo>
                    <a:pt x="20" y="11"/>
                  </a:moveTo>
                  <a:lnTo>
                    <a:pt x="14" y="1"/>
                  </a:lnTo>
                  <a:lnTo>
                    <a:pt x="5" y="6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8" name="Freeform 2154"/>
            <p:cNvSpPr>
              <a:spLocks/>
            </p:cNvSpPr>
            <p:nvPr/>
          </p:nvSpPr>
          <p:spPr bwMode="auto">
            <a:xfrm>
              <a:off x="3337" y="2623"/>
              <a:ext cx="32" cy="21"/>
            </a:xfrm>
            <a:custGeom>
              <a:avLst/>
              <a:gdLst>
                <a:gd name="T0" fmla="*/ 32 w 32"/>
                <a:gd name="T1" fmla="*/ 13 h 21"/>
                <a:gd name="T2" fmla="*/ 26 w 32"/>
                <a:gd name="T3" fmla="*/ 12 h 21"/>
                <a:gd name="T4" fmla="*/ 24 w 32"/>
                <a:gd name="T5" fmla="*/ 3 h 21"/>
                <a:gd name="T6" fmla="*/ 23 w 32"/>
                <a:gd name="T7" fmla="*/ 0 h 21"/>
                <a:gd name="T8" fmla="*/ 3 w 32"/>
                <a:gd name="T9" fmla="*/ 0 h 21"/>
                <a:gd name="T10" fmla="*/ 0 w 32"/>
                <a:gd name="T11" fmla="*/ 9 h 21"/>
                <a:gd name="T12" fmla="*/ 6 w 32"/>
                <a:gd name="T13" fmla="*/ 18 h 21"/>
                <a:gd name="T14" fmla="*/ 6 w 32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1"/>
                <a:gd name="T26" fmla="*/ 32 w 3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1">
                  <a:moveTo>
                    <a:pt x="32" y="13"/>
                  </a:moveTo>
                  <a:lnTo>
                    <a:pt x="26" y="12"/>
                  </a:lnTo>
                  <a:lnTo>
                    <a:pt x="24" y="3"/>
                  </a:lnTo>
                  <a:lnTo>
                    <a:pt x="23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6" y="18"/>
                  </a:lnTo>
                  <a:lnTo>
                    <a:pt x="6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59" name="Freeform 2155"/>
            <p:cNvSpPr>
              <a:spLocks/>
            </p:cNvSpPr>
            <p:nvPr/>
          </p:nvSpPr>
          <p:spPr bwMode="auto">
            <a:xfrm>
              <a:off x="3378" y="2641"/>
              <a:ext cx="44" cy="3"/>
            </a:xfrm>
            <a:custGeom>
              <a:avLst/>
              <a:gdLst>
                <a:gd name="T0" fmla="*/ 44 w 44"/>
                <a:gd name="T1" fmla="*/ 3 h 3"/>
                <a:gd name="T2" fmla="*/ 43 w 44"/>
                <a:gd name="T3" fmla="*/ 2 h 3"/>
                <a:gd name="T4" fmla="*/ 39 w 44"/>
                <a:gd name="T5" fmla="*/ 0 h 3"/>
                <a:gd name="T6" fmla="*/ 30 w 44"/>
                <a:gd name="T7" fmla="*/ 2 h 3"/>
                <a:gd name="T8" fmla="*/ 1 w 44"/>
                <a:gd name="T9" fmla="*/ 3 h 3"/>
                <a:gd name="T10" fmla="*/ 0 w 4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"/>
                <a:gd name="T20" fmla="*/ 44 w 4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">
                  <a:moveTo>
                    <a:pt x="44" y="3"/>
                  </a:moveTo>
                  <a:lnTo>
                    <a:pt x="43" y="2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0" name="Freeform 2156"/>
            <p:cNvSpPr>
              <a:spLocks/>
            </p:cNvSpPr>
            <p:nvPr/>
          </p:nvSpPr>
          <p:spPr bwMode="auto">
            <a:xfrm>
              <a:off x="3295" y="2631"/>
              <a:ext cx="20" cy="17"/>
            </a:xfrm>
            <a:custGeom>
              <a:avLst/>
              <a:gdLst>
                <a:gd name="T0" fmla="*/ 20 w 20"/>
                <a:gd name="T1" fmla="*/ 0 h 17"/>
                <a:gd name="T2" fmla="*/ 0 w 20"/>
                <a:gd name="T3" fmla="*/ 8 h 17"/>
                <a:gd name="T4" fmla="*/ 4 w 20"/>
                <a:gd name="T5" fmla="*/ 16 h 17"/>
                <a:gd name="T6" fmla="*/ 6 w 20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20" y="0"/>
                  </a:moveTo>
                  <a:lnTo>
                    <a:pt x="0" y="8"/>
                  </a:lnTo>
                  <a:lnTo>
                    <a:pt x="4" y="16"/>
                  </a:lnTo>
                  <a:lnTo>
                    <a:pt x="6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1" name="Freeform 2157"/>
            <p:cNvSpPr>
              <a:spLocks/>
            </p:cNvSpPr>
            <p:nvPr/>
          </p:nvSpPr>
          <p:spPr bwMode="auto">
            <a:xfrm>
              <a:off x="3326" y="2641"/>
              <a:ext cx="13" cy="8"/>
            </a:xfrm>
            <a:custGeom>
              <a:avLst/>
              <a:gdLst>
                <a:gd name="T0" fmla="*/ 0 w 13"/>
                <a:gd name="T1" fmla="*/ 8 h 8"/>
                <a:gd name="T2" fmla="*/ 13 w 13"/>
                <a:gd name="T3" fmla="*/ 6 h 8"/>
                <a:gd name="T4" fmla="*/ 9 w 13"/>
                <a:gd name="T5" fmla="*/ 0 h 8"/>
                <a:gd name="T6" fmla="*/ 0 60000 65536"/>
                <a:gd name="T7" fmla="*/ 0 60000 65536"/>
                <a:gd name="T8" fmla="*/ 0 60000 65536"/>
                <a:gd name="T9" fmla="*/ 0 w 13"/>
                <a:gd name="T10" fmla="*/ 0 h 8"/>
                <a:gd name="T11" fmla="*/ 13 w 1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">
                  <a:moveTo>
                    <a:pt x="0" y="8"/>
                  </a:moveTo>
                  <a:lnTo>
                    <a:pt x="13" y="6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2" name="Freeform 2158"/>
            <p:cNvSpPr>
              <a:spLocks/>
            </p:cNvSpPr>
            <p:nvPr/>
          </p:nvSpPr>
          <p:spPr bwMode="auto">
            <a:xfrm>
              <a:off x="3301" y="2648"/>
              <a:ext cx="25" cy="4"/>
            </a:xfrm>
            <a:custGeom>
              <a:avLst/>
              <a:gdLst>
                <a:gd name="T0" fmla="*/ 0 w 25"/>
                <a:gd name="T1" fmla="*/ 0 h 4"/>
                <a:gd name="T2" fmla="*/ 6 w 25"/>
                <a:gd name="T3" fmla="*/ 1 h 4"/>
                <a:gd name="T4" fmla="*/ 13 w 25"/>
                <a:gd name="T5" fmla="*/ 3 h 4"/>
                <a:gd name="T6" fmla="*/ 17 w 25"/>
                <a:gd name="T7" fmla="*/ 4 h 4"/>
                <a:gd name="T8" fmla="*/ 25 w 2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"/>
                <a:gd name="T17" fmla="*/ 25 w 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">
                  <a:moveTo>
                    <a:pt x="0" y="0"/>
                  </a:moveTo>
                  <a:lnTo>
                    <a:pt x="6" y="1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25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3" name="Freeform 2159"/>
            <p:cNvSpPr>
              <a:spLocks/>
            </p:cNvSpPr>
            <p:nvPr/>
          </p:nvSpPr>
          <p:spPr bwMode="auto">
            <a:xfrm>
              <a:off x="3343" y="2636"/>
              <a:ext cx="27" cy="16"/>
            </a:xfrm>
            <a:custGeom>
              <a:avLst/>
              <a:gdLst>
                <a:gd name="T0" fmla="*/ 0 w 27"/>
                <a:gd name="T1" fmla="*/ 8 h 16"/>
                <a:gd name="T2" fmla="*/ 0 w 27"/>
                <a:gd name="T3" fmla="*/ 11 h 16"/>
                <a:gd name="T4" fmla="*/ 9 w 27"/>
                <a:gd name="T5" fmla="*/ 16 h 16"/>
                <a:gd name="T6" fmla="*/ 27 w 27"/>
                <a:gd name="T7" fmla="*/ 9 h 16"/>
                <a:gd name="T8" fmla="*/ 27 w 27"/>
                <a:gd name="T9" fmla="*/ 2 h 16"/>
                <a:gd name="T10" fmla="*/ 26 w 2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6"/>
                <a:gd name="T20" fmla="*/ 27 w 2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6">
                  <a:moveTo>
                    <a:pt x="0" y="8"/>
                  </a:moveTo>
                  <a:lnTo>
                    <a:pt x="0" y="11"/>
                  </a:lnTo>
                  <a:lnTo>
                    <a:pt x="9" y="16"/>
                  </a:lnTo>
                  <a:lnTo>
                    <a:pt x="27" y="9"/>
                  </a:lnTo>
                  <a:lnTo>
                    <a:pt x="27" y="2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4" name="Freeform 2160"/>
            <p:cNvSpPr>
              <a:spLocks/>
            </p:cNvSpPr>
            <p:nvPr/>
          </p:nvSpPr>
          <p:spPr bwMode="auto">
            <a:xfrm>
              <a:off x="3371" y="2644"/>
              <a:ext cx="51" cy="14"/>
            </a:xfrm>
            <a:custGeom>
              <a:avLst/>
              <a:gdLst>
                <a:gd name="T0" fmla="*/ 3 w 51"/>
                <a:gd name="T1" fmla="*/ 14 h 14"/>
                <a:gd name="T2" fmla="*/ 2 w 51"/>
                <a:gd name="T3" fmla="*/ 12 h 14"/>
                <a:gd name="T4" fmla="*/ 0 w 51"/>
                <a:gd name="T5" fmla="*/ 11 h 14"/>
                <a:gd name="T6" fmla="*/ 8 w 51"/>
                <a:gd name="T7" fmla="*/ 8 h 14"/>
                <a:gd name="T8" fmla="*/ 23 w 51"/>
                <a:gd name="T9" fmla="*/ 7 h 14"/>
                <a:gd name="T10" fmla="*/ 27 w 51"/>
                <a:gd name="T11" fmla="*/ 7 h 14"/>
                <a:gd name="T12" fmla="*/ 36 w 51"/>
                <a:gd name="T13" fmla="*/ 5 h 14"/>
                <a:gd name="T14" fmla="*/ 49 w 51"/>
                <a:gd name="T15" fmla="*/ 3 h 14"/>
                <a:gd name="T16" fmla="*/ 51 w 5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4"/>
                <a:gd name="T29" fmla="*/ 51 w 5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4">
                  <a:moveTo>
                    <a:pt x="3" y="14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8" y="8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6" y="5"/>
                  </a:lnTo>
                  <a:lnTo>
                    <a:pt x="49" y="3"/>
                  </a:lnTo>
                  <a:lnTo>
                    <a:pt x="5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5" name="Freeform 2161"/>
            <p:cNvSpPr>
              <a:spLocks/>
            </p:cNvSpPr>
            <p:nvPr/>
          </p:nvSpPr>
          <p:spPr bwMode="auto">
            <a:xfrm>
              <a:off x="3335" y="2653"/>
              <a:ext cx="22" cy="7"/>
            </a:xfrm>
            <a:custGeom>
              <a:avLst/>
              <a:gdLst>
                <a:gd name="T0" fmla="*/ 1 w 22"/>
                <a:gd name="T1" fmla="*/ 7 h 7"/>
                <a:gd name="T2" fmla="*/ 0 w 22"/>
                <a:gd name="T3" fmla="*/ 2 h 7"/>
                <a:gd name="T4" fmla="*/ 8 w 22"/>
                <a:gd name="T5" fmla="*/ 2 h 7"/>
                <a:gd name="T6" fmla="*/ 9 w 22"/>
                <a:gd name="T7" fmla="*/ 0 h 7"/>
                <a:gd name="T8" fmla="*/ 11 w 22"/>
                <a:gd name="T9" fmla="*/ 3 h 7"/>
                <a:gd name="T10" fmla="*/ 14 w 22"/>
                <a:gd name="T11" fmla="*/ 4 h 7"/>
                <a:gd name="T12" fmla="*/ 22 w 22"/>
                <a:gd name="T13" fmla="*/ 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7"/>
                <a:gd name="T23" fmla="*/ 22 w 2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7">
                  <a:moveTo>
                    <a:pt x="1" y="7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22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6" name="Freeform 2162"/>
            <p:cNvSpPr>
              <a:spLocks/>
            </p:cNvSpPr>
            <p:nvPr/>
          </p:nvSpPr>
          <p:spPr bwMode="auto">
            <a:xfrm>
              <a:off x="3336" y="2660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7" name="Line 2163"/>
            <p:cNvSpPr>
              <a:spLocks noChangeShapeType="1"/>
            </p:cNvSpPr>
            <p:nvPr/>
          </p:nvSpPr>
          <p:spPr bwMode="auto">
            <a:xfrm flipH="1" flipV="1">
              <a:off x="3374" y="2658"/>
              <a:ext cx="3" cy="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8" name="Freeform 2164"/>
            <p:cNvSpPr>
              <a:spLocks/>
            </p:cNvSpPr>
            <p:nvPr/>
          </p:nvSpPr>
          <p:spPr bwMode="auto">
            <a:xfrm>
              <a:off x="3373" y="2665"/>
              <a:ext cx="4" cy="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4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3"/>
                  </a:move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69" name="Freeform 2165"/>
            <p:cNvSpPr>
              <a:spLocks/>
            </p:cNvSpPr>
            <p:nvPr/>
          </p:nvSpPr>
          <p:spPr bwMode="auto">
            <a:xfrm>
              <a:off x="3357" y="2658"/>
              <a:ext cx="16" cy="10"/>
            </a:xfrm>
            <a:custGeom>
              <a:avLst/>
              <a:gdLst>
                <a:gd name="T0" fmla="*/ 0 w 16"/>
                <a:gd name="T1" fmla="*/ 0 h 10"/>
                <a:gd name="T2" fmla="*/ 5 w 16"/>
                <a:gd name="T3" fmla="*/ 0 h 10"/>
                <a:gd name="T4" fmla="*/ 8 w 16"/>
                <a:gd name="T5" fmla="*/ 3 h 10"/>
                <a:gd name="T6" fmla="*/ 16 w 16"/>
                <a:gd name="T7" fmla="*/ 10 h 10"/>
                <a:gd name="T8" fmla="*/ 16 w 16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0"/>
                <a:gd name="T17" fmla="*/ 16 w 1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6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0" name="Freeform 2166"/>
            <p:cNvSpPr>
              <a:spLocks/>
            </p:cNvSpPr>
            <p:nvPr/>
          </p:nvSpPr>
          <p:spPr bwMode="auto">
            <a:xfrm>
              <a:off x="3322" y="2657"/>
              <a:ext cx="14" cy="15"/>
            </a:xfrm>
            <a:custGeom>
              <a:avLst/>
              <a:gdLst>
                <a:gd name="T0" fmla="*/ 5 w 14"/>
                <a:gd name="T1" fmla="*/ 15 h 15"/>
                <a:gd name="T2" fmla="*/ 1 w 14"/>
                <a:gd name="T3" fmla="*/ 7 h 15"/>
                <a:gd name="T4" fmla="*/ 0 w 14"/>
                <a:gd name="T5" fmla="*/ 0 h 15"/>
                <a:gd name="T6" fmla="*/ 6 w 14"/>
                <a:gd name="T7" fmla="*/ 1 h 15"/>
                <a:gd name="T8" fmla="*/ 14 w 1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5" y="15"/>
                  </a:moveTo>
                  <a:lnTo>
                    <a:pt x="1" y="7"/>
                  </a:lnTo>
                  <a:lnTo>
                    <a:pt x="0" y="0"/>
                  </a:lnTo>
                  <a:lnTo>
                    <a:pt x="6" y="1"/>
                  </a:lnTo>
                  <a:lnTo>
                    <a:pt x="14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1" name="Freeform 2167"/>
            <p:cNvSpPr>
              <a:spLocks/>
            </p:cNvSpPr>
            <p:nvPr/>
          </p:nvSpPr>
          <p:spPr bwMode="auto">
            <a:xfrm>
              <a:off x="3271" y="2660"/>
              <a:ext cx="17" cy="18"/>
            </a:xfrm>
            <a:custGeom>
              <a:avLst/>
              <a:gdLst>
                <a:gd name="T0" fmla="*/ 3 w 17"/>
                <a:gd name="T1" fmla="*/ 18 h 18"/>
                <a:gd name="T2" fmla="*/ 14 w 17"/>
                <a:gd name="T3" fmla="*/ 12 h 18"/>
                <a:gd name="T4" fmla="*/ 17 w 17"/>
                <a:gd name="T5" fmla="*/ 0 h 18"/>
                <a:gd name="T6" fmla="*/ 10 w 17"/>
                <a:gd name="T7" fmla="*/ 1 h 18"/>
                <a:gd name="T8" fmla="*/ 0 w 17"/>
                <a:gd name="T9" fmla="*/ 2 h 18"/>
                <a:gd name="T10" fmla="*/ 0 w 17"/>
                <a:gd name="T11" fmla="*/ 13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8"/>
                <a:gd name="T20" fmla="*/ 17 w 1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8">
                  <a:moveTo>
                    <a:pt x="3" y="18"/>
                  </a:moveTo>
                  <a:lnTo>
                    <a:pt x="14" y="12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0" y="2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2" name="Freeform 2168"/>
            <p:cNvSpPr>
              <a:spLocks/>
            </p:cNvSpPr>
            <p:nvPr/>
          </p:nvSpPr>
          <p:spPr bwMode="auto">
            <a:xfrm>
              <a:off x="3269" y="2673"/>
              <a:ext cx="5" cy="6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6 h 6"/>
                <a:gd name="T4" fmla="*/ 2 w 5"/>
                <a:gd name="T5" fmla="*/ 6 h 6"/>
                <a:gd name="T6" fmla="*/ 4 w 5"/>
                <a:gd name="T7" fmla="*/ 6 h 6"/>
                <a:gd name="T8" fmla="*/ 5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3" name="Freeform 2169"/>
            <p:cNvSpPr>
              <a:spLocks/>
            </p:cNvSpPr>
            <p:nvPr/>
          </p:nvSpPr>
          <p:spPr bwMode="auto">
            <a:xfrm>
              <a:off x="3327" y="2672"/>
              <a:ext cx="1" cy="9"/>
            </a:xfrm>
            <a:custGeom>
              <a:avLst/>
              <a:gdLst>
                <a:gd name="T0" fmla="*/ 1 w 1"/>
                <a:gd name="T1" fmla="*/ 9 h 9"/>
                <a:gd name="T2" fmla="*/ 0 w 1"/>
                <a:gd name="T3" fmla="*/ 7 h 9"/>
                <a:gd name="T4" fmla="*/ 0 w 1"/>
                <a:gd name="T5" fmla="*/ 2 h 9"/>
                <a:gd name="T6" fmla="*/ 1 w 1"/>
                <a:gd name="T7" fmla="*/ 0 h 9"/>
                <a:gd name="T8" fmla="*/ 0 w 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1" y="9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4" name="Line 2170"/>
            <p:cNvSpPr>
              <a:spLocks noChangeShapeType="1"/>
            </p:cNvSpPr>
            <p:nvPr/>
          </p:nvSpPr>
          <p:spPr bwMode="auto">
            <a:xfrm flipH="1" flipV="1">
              <a:off x="3328" y="2681"/>
              <a:ext cx="3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5" name="Freeform 2171"/>
            <p:cNvSpPr>
              <a:spLocks/>
            </p:cNvSpPr>
            <p:nvPr/>
          </p:nvSpPr>
          <p:spPr bwMode="auto">
            <a:xfrm>
              <a:off x="3331" y="2683"/>
              <a:ext cx="13" cy="6"/>
            </a:xfrm>
            <a:custGeom>
              <a:avLst/>
              <a:gdLst>
                <a:gd name="T0" fmla="*/ 13 w 13"/>
                <a:gd name="T1" fmla="*/ 4 h 6"/>
                <a:gd name="T2" fmla="*/ 5 w 13"/>
                <a:gd name="T3" fmla="*/ 6 h 6"/>
                <a:gd name="T4" fmla="*/ 2 w 13"/>
                <a:gd name="T5" fmla="*/ 3 h 6"/>
                <a:gd name="T6" fmla="*/ 0 w 1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6"/>
                <a:gd name="T14" fmla="*/ 13 w 1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6">
                  <a:moveTo>
                    <a:pt x="13" y="4"/>
                  </a:moveTo>
                  <a:lnTo>
                    <a:pt x="5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6" name="Freeform 2172"/>
            <p:cNvSpPr>
              <a:spLocks/>
            </p:cNvSpPr>
            <p:nvPr/>
          </p:nvSpPr>
          <p:spPr bwMode="auto">
            <a:xfrm>
              <a:off x="3358" y="2687"/>
              <a:ext cx="12" cy="3"/>
            </a:xfrm>
            <a:custGeom>
              <a:avLst/>
              <a:gdLst>
                <a:gd name="T0" fmla="*/ 12 w 12"/>
                <a:gd name="T1" fmla="*/ 3 h 3"/>
                <a:gd name="T2" fmla="*/ 9 w 12"/>
                <a:gd name="T3" fmla="*/ 3 h 3"/>
                <a:gd name="T4" fmla="*/ 7 w 12"/>
                <a:gd name="T5" fmla="*/ 0 h 3"/>
                <a:gd name="T6" fmla="*/ 2 w 12"/>
                <a:gd name="T7" fmla="*/ 2 h 3"/>
                <a:gd name="T8" fmla="*/ 0 w 1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"/>
                <a:gd name="T17" fmla="*/ 12 w 1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">
                  <a:moveTo>
                    <a:pt x="12" y="3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7" name="Line 2173"/>
            <p:cNvSpPr>
              <a:spLocks noChangeShapeType="1"/>
            </p:cNvSpPr>
            <p:nvPr/>
          </p:nvSpPr>
          <p:spPr bwMode="auto">
            <a:xfrm>
              <a:off x="3225" y="2682"/>
              <a:ext cx="11" cy="9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8" name="Freeform 2174"/>
            <p:cNvSpPr>
              <a:spLocks/>
            </p:cNvSpPr>
            <p:nvPr/>
          </p:nvSpPr>
          <p:spPr bwMode="auto">
            <a:xfrm>
              <a:off x="3248" y="2664"/>
              <a:ext cx="15" cy="29"/>
            </a:xfrm>
            <a:custGeom>
              <a:avLst/>
              <a:gdLst>
                <a:gd name="T0" fmla="*/ 0 w 15"/>
                <a:gd name="T1" fmla="*/ 29 h 29"/>
                <a:gd name="T2" fmla="*/ 15 w 15"/>
                <a:gd name="T3" fmla="*/ 21 h 29"/>
                <a:gd name="T4" fmla="*/ 13 w 15"/>
                <a:gd name="T5" fmla="*/ 0 h 29"/>
                <a:gd name="T6" fmla="*/ 0 60000 65536"/>
                <a:gd name="T7" fmla="*/ 0 60000 65536"/>
                <a:gd name="T8" fmla="*/ 0 60000 65536"/>
                <a:gd name="T9" fmla="*/ 0 w 15"/>
                <a:gd name="T10" fmla="*/ 0 h 29"/>
                <a:gd name="T11" fmla="*/ 15 w 15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9">
                  <a:moveTo>
                    <a:pt x="0" y="29"/>
                  </a:moveTo>
                  <a:lnTo>
                    <a:pt x="15" y="21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279" name="Freeform 2175"/>
            <p:cNvSpPr>
              <a:spLocks/>
            </p:cNvSpPr>
            <p:nvPr/>
          </p:nvSpPr>
          <p:spPr bwMode="auto">
            <a:xfrm>
              <a:off x="3273" y="2686"/>
              <a:ext cx="11" cy="9"/>
            </a:xfrm>
            <a:custGeom>
              <a:avLst/>
              <a:gdLst>
                <a:gd name="T0" fmla="*/ 3 w 11"/>
                <a:gd name="T1" fmla="*/ 9 h 9"/>
                <a:gd name="T2" fmla="*/ 0 w 11"/>
                <a:gd name="T3" fmla="*/ 7 h 9"/>
                <a:gd name="T4" fmla="*/ 0 w 11"/>
                <a:gd name="T5" fmla="*/ 7 h 9"/>
                <a:gd name="T6" fmla="*/ 1 w 11"/>
                <a:gd name="T7" fmla="*/ 3 h 9"/>
                <a:gd name="T8" fmla="*/ 3 w 11"/>
                <a:gd name="T9" fmla="*/ 1 h 9"/>
                <a:gd name="T10" fmla="*/ 4 w 11"/>
                <a:gd name="T11" fmla="*/ 1 h 9"/>
                <a:gd name="T12" fmla="*/ 8 w 11"/>
                <a:gd name="T13" fmla="*/ 0 h 9"/>
                <a:gd name="T14" fmla="*/ 11 w 11"/>
                <a:gd name="T15" fmla="*/ 4 h 9"/>
                <a:gd name="T16" fmla="*/ 11 w 11"/>
                <a:gd name="T17" fmla="*/ 5 h 9"/>
                <a:gd name="T18" fmla="*/ 8 w 11"/>
                <a:gd name="T19" fmla="*/ 8 h 9"/>
                <a:gd name="T20" fmla="*/ 3 w 11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9"/>
                <a:gd name="T35" fmla="*/ 11 w 11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9">
                  <a:moveTo>
                    <a:pt x="3" y="9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522" name="Group 2377"/>
          <p:cNvGrpSpPr>
            <a:grpSpLocks/>
          </p:cNvGrpSpPr>
          <p:nvPr/>
        </p:nvGrpSpPr>
        <p:grpSpPr bwMode="auto">
          <a:xfrm>
            <a:off x="4538663" y="4224338"/>
            <a:ext cx="823912" cy="781050"/>
            <a:chOff x="2859" y="2661"/>
            <a:chExt cx="519" cy="492"/>
          </a:xfrm>
        </p:grpSpPr>
        <p:sp>
          <p:nvSpPr>
            <p:cNvPr id="21880" name="Freeform 2177"/>
            <p:cNvSpPr>
              <a:spLocks/>
            </p:cNvSpPr>
            <p:nvPr/>
          </p:nvSpPr>
          <p:spPr bwMode="auto">
            <a:xfrm>
              <a:off x="3236" y="2691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4 w 12"/>
                <a:gd name="T3" fmla="*/ 4 h 4"/>
                <a:gd name="T4" fmla="*/ 12 w 12"/>
                <a:gd name="T5" fmla="*/ 2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0"/>
                  </a:moveTo>
                  <a:lnTo>
                    <a:pt x="4" y="4"/>
                  </a:lnTo>
                  <a:lnTo>
                    <a:pt x="12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1" name="Freeform 2178"/>
            <p:cNvSpPr>
              <a:spLocks/>
            </p:cNvSpPr>
            <p:nvPr/>
          </p:nvSpPr>
          <p:spPr bwMode="auto">
            <a:xfrm>
              <a:off x="3340" y="2687"/>
              <a:ext cx="18" cy="11"/>
            </a:xfrm>
            <a:custGeom>
              <a:avLst/>
              <a:gdLst>
                <a:gd name="T0" fmla="*/ 18 w 18"/>
                <a:gd name="T1" fmla="*/ 3 h 11"/>
                <a:gd name="T2" fmla="*/ 17 w 18"/>
                <a:gd name="T3" fmla="*/ 3 h 11"/>
                <a:gd name="T4" fmla="*/ 5 w 18"/>
                <a:gd name="T5" fmla="*/ 11 h 11"/>
                <a:gd name="T6" fmla="*/ 0 w 18"/>
                <a:gd name="T7" fmla="*/ 8 h 11"/>
                <a:gd name="T8" fmla="*/ 4 w 18"/>
                <a:gd name="T9" fmla="*/ 4 h 11"/>
                <a:gd name="T10" fmla="*/ 4 w 1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"/>
                <a:gd name="T20" fmla="*/ 18 w 1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">
                  <a:moveTo>
                    <a:pt x="18" y="3"/>
                  </a:moveTo>
                  <a:lnTo>
                    <a:pt x="17" y="3"/>
                  </a:lnTo>
                  <a:lnTo>
                    <a:pt x="5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2" name="Freeform 2179"/>
            <p:cNvSpPr>
              <a:spLocks/>
            </p:cNvSpPr>
            <p:nvPr/>
          </p:nvSpPr>
          <p:spPr bwMode="auto">
            <a:xfrm>
              <a:off x="3310" y="2695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3" name="Freeform 2180"/>
            <p:cNvSpPr>
              <a:spLocks/>
            </p:cNvSpPr>
            <p:nvPr/>
          </p:nvSpPr>
          <p:spPr bwMode="auto">
            <a:xfrm>
              <a:off x="3164" y="2677"/>
              <a:ext cx="54" cy="23"/>
            </a:xfrm>
            <a:custGeom>
              <a:avLst/>
              <a:gdLst>
                <a:gd name="T0" fmla="*/ 4 w 54"/>
                <a:gd name="T1" fmla="*/ 23 h 23"/>
                <a:gd name="T2" fmla="*/ 0 w 54"/>
                <a:gd name="T3" fmla="*/ 19 h 23"/>
                <a:gd name="T4" fmla="*/ 24 w 54"/>
                <a:gd name="T5" fmla="*/ 5 h 23"/>
                <a:gd name="T6" fmla="*/ 35 w 54"/>
                <a:gd name="T7" fmla="*/ 0 h 23"/>
                <a:gd name="T8" fmla="*/ 45 w 54"/>
                <a:gd name="T9" fmla="*/ 0 h 23"/>
                <a:gd name="T10" fmla="*/ 49 w 54"/>
                <a:gd name="T11" fmla="*/ 0 h 23"/>
                <a:gd name="T12" fmla="*/ 49 w 54"/>
                <a:gd name="T13" fmla="*/ 1 h 23"/>
                <a:gd name="T14" fmla="*/ 53 w 54"/>
                <a:gd name="T15" fmla="*/ 6 h 23"/>
                <a:gd name="T16" fmla="*/ 54 w 54"/>
                <a:gd name="T17" fmla="*/ 9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23"/>
                <a:gd name="T29" fmla="*/ 54 w 54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23">
                  <a:moveTo>
                    <a:pt x="4" y="23"/>
                  </a:moveTo>
                  <a:lnTo>
                    <a:pt x="0" y="19"/>
                  </a:lnTo>
                  <a:lnTo>
                    <a:pt x="24" y="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3" y="6"/>
                  </a:lnTo>
                  <a:lnTo>
                    <a:pt x="54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4" name="Freeform 2181"/>
            <p:cNvSpPr>
              <a:spLocks/>
            </p:cNvSpPr>
            <p:nvPr/>
          </p:nvSpPr>
          <p:spPr bwMode="auto">
            <a:xfrm>
              <a:off x="3218" y="2686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5 w 9"/>
                <a:gd name="T3" fmla="*/ 8 h 14"/>
                <a:gd name="T4" fmla="*/ 7 w 9"/>
                <a:gd name="T5" fmla="*/ 9 h 14"/>
                <a:gd name="T6" fmla="*/ 9 w 9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0" y="0"/>
                  </a:moveTo>
                  <a:lnTo>
                    <a:pt x="5" y="8"/>
                  </a:lnTo>
                  <a:lnTo>
                    <a:pt x="7" y="9"/>
                  </a:lnTo>
                  <a:lnTo>
                    <a:pt x="9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5" name="Line 2182"/>
            <p:cNvSpPr>
              <a:spLocks noChangeShapeType="1"/>
            </p:cNvSpPr>
            <p:nvPr/>
          </p:nvSpPr>
          <p:spPr bwMode="auto">
            <a:xfrm flipV="1">
              <a:off x="3250" y="2693"/>
              <a:ext cx="11" cy="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6" name="Freeform 2183"/>
            <p:cNvSpPr>
              <a:spLocks/>
            </p:cNvSpPr>
            <p:nvPr/>
          </p:nvSpPr>
          <p:spPr bwMode="auto">
            <a:xfrm>
              <a:off x="3261" y="2693"/>
              <a:ext cx="12" cy="7"/>
            </a:xfrm>
            <a:custGeom>
              <a:avLst/>
              <a:gdLst>
                <a:gd name="T0" fmla="*/ 0 w 12"/>
                <a:gd name="T1" fmla="*/ 0 h 7"/>
                <a:gd name="T2" fmla="*/ 4 w 12"/>
                <a:gd name="T3" fmla="*/ 0 h 7"/>
                <a:gd name="T4" fmla="*/ 10 w 12"/>
                <a:gd name="T5" fmla="*/ 2 h 7"/>
                <a:gd name="T6" fmla="*/ 12 w 12"/>
                <a:gd name="T7" fmla="*/ 3 h 7"/>
                <a:gd name="T8" fmla="*/ 7 w 12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7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7" name="Freeform 2184"/>
            <p:cNvSpPr>
              <a:spLocks/>
            </p:cNvSpPr>
            <p:nvPr/>
          </p:nvSpPr>
          <p:spPr bwMode="auto">
            <a:xfrm>
              <a:off x="3278" y="2696"/>
              <a:ext cx="15" cy="4"/>
            </a:xfrm>
            <a:custGeom>
              <a:avLst/>
              <a:gdLst>
                <a:gd name="T0" fmla="*/ 0 w 15"/>
                <a:gd name="T1" fmla="*/ 4 h 4"/>
                <a:gd name="T2" fmla="*/ 2 w 15"/>
                <a:gd name="T3" fmla="*/ 3 h 4"/>
                <a:gd name="T4" fmla="*/ 15 w 15"/>
                <a:gd name="T5" fmla="*/ 0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0" y="4"/>
                  </a:moveTo>
                  <a:lnTo>
                    <a:pt x="2" y="3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8" name="Freeform 2185"/>
            <p:cNvSpPr>
              <a:spLocks/>
            </p:cNvSpPr>
            <p:nvPr/>
          </p:nvSpPr>
          <p:spPr bwMode="auto">
            <a:xfrm>
              <a:off x="3293" y="2696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4 w 12"/>
                <a:gd name="T3" fmla="*/ 0 h 4"/>
                <a:gd name="T4" fmla="*/ 10 w 12"/>
                <a:gd name="T5" fmla="*/ 2 h 4"/>
                <a:gd name="T6" fmla="*/ 12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0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2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89" name="Line 2186"/>
            <p:cNvSpPr>
              <a:spLocks noChangeShapeType="1"/>
            </p:cNvSpPr>
            <p:nvPr/>
          </p:nvSpPr>
          <p:spPr bwMode="auto">
            <a:xfrm flipH="1" flipV="1">
              <a:off x="3312" y="2699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0" name="Freeform 2187"/>
            <p:cNvSpPr>
              <a:spLocks/>
            </p:cNvSpPr>
            <p:nvPr/>
          </p:nvSpPr>
          <p:spPr bwMode="auto">
            <a:xfrm>
              <a:off x="3286" y="2661"/>
              <a:ext cx="50" cy="39"/>
            </a:xfrm>
            <a:custGeom>
              <a:avLst/>
              <a:gdLst>
                <a:gd name="T0" fmla="*/ 24 w 50"/>
                <a:gd name="T1" fmla="*/ 34 h 39"/>
                <a:gd name="T2" fmla="*/ 20 w 50"/>
                <a:gd name="T3" fmla="*/ 30 h 39"/>
                <a:gd name="T4" fmla="*/ 13 w 50"/>
                <a:gd name="T5" fmla="*/ 21 h 39"/>
                <a:gd name="T6" fmla="*/ 7 w 50"/>
                <a:gd name="T7" fmla="*/ 28 h 39"/>
                <a:gd name="T8" fmla="*/ 0 w 50"/>
                <a:gd name="T9" fmla="*/ 28 h 39"/>
                <a:gd name="T10" fmla="*/ 0 w 50"/>
                <a:gd name="T11" fmla="*/ 26 h 39"/>
                <a:gd name="T12" fmla="*/ 3 w 50"/>
                <a:gd name="T13" fmla="*/ 17 h 39"/>
                <a:gd name="T14" fmla="*/ 5 w 50"/>
                <a:gd name="T15" fmla="*/ 17 h 39"/>
                <a:gd name="T16" fmla="*/ 12 w 50"/>
                <a:gd name="T17" fmla="*/ 14 h 39"/>
                <a:gd name="T18" fmla="*/ 15 w 50"/>
                <a:gd name="T19" fmla="*/ 4 h 39"/>
                <a:gd name="T20" fmla="*/ 28 w 50"/>
                <a:gd name="T21" fmla="*/ 0 h 39"/>
                <a:gd name="T22" fmla="*/ 30 w 50"/>
                <a:gd name="T23" fmla="*/ 11 h 39"/>
                <a:gd name="T24" fmla="*/ 30 w 50"/>
                <a:gd name="T25" fmla="*/ 16 h 39"/>
                <a:gd name="T26" fmla="*/ 30 w 50"/>
                <a:gd name="T27" fmla="*/ 20 h 39"/>
                <a:gd name="T28" fmla="*/ 38 w 50"/>
                <a:gd name="T29" fmla="*/ 28 h 39"/>
                <a:gd name="T30" fmla="*/ 43 w 50"/>
                <a:gd name="T31" fmla="*/ 32 h 39"/>
                <a:gd name="T32" fmla="*/ 42 w 50"/>
                <a:gd name="T33" fmla="*/ 37 h 39"/>
                <a:gd name="T34" fmla="*/ 47 w 50"/>
                <a:gd name="T35" fmla="*/ 35 h 39"/>
                <a:gd name="T36" fmla="*/ 50 w 50"/>
                <a:gd name="T37" fmla="*/ 39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39"/>
                <a:gd name="T59" fmla="*/ 50 w 50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39">
                  <a:moveTo>
                    <a:pt x="24" y="34"/>
                  </a:moveTo>
                  <a:lnTo>
                    <a:pt x="20" y="30"/>
                  </a:lnTo>
                  <a:lnTo>
                    <a:pt x="13" y="21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12" y="14"/>
                  </a:lnTo>
                  <a:lnTo>
                    <a:pt x="15" y="4"/>
                  </a:lnTo>
                  <a:lnTo>
                    <a:pt x="28" y="0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8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47" y="35"/>
                  </a:lnTo>
                  <a:lnTo>
                    <a:pt x="50" y="3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1" name="Freeform 2188"/>
            <p:cNvSpPr>
              <a:spLocks/>
            </p:cNvSpPr>
            <p:nvPr/>
          </p:nvSpPr>
          <p:spPr bwMode="auto">
            <a:xfrm>
              <a:off x="3357" y="2690"/>
              <a:ext cx="14" cy="10"/>
            </a:xfrm>
            <a:custGeom>
              <a:avLst/>
              <a:gdLst>
                <a:gd name="T0" fmla="*/ 0 w 14"/>
                <a:gd name="T1" fmla="*/ 10 h 10"/>
                <a:gd name="T2" fmla="*/ 0 w 14"/>
                <a:gd name="T3" fmla="*/ 10 h 10"/>
                <a:gd name="T4" fmla="*/ 0 w 14"/>
                <a:gd name="T5" fmla="*/ 6 h 10"/>
                <a:gd name="T6" fmla="*/ 14 w 14"/>
                <a:gd name="T7" fmla="*/ 1 h 10"/>
                <a:gd name="T8" fmla="*/ 13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14" y="1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2" name="Freeform 2189"/>
            <p:cNvSpPr>
              <a:spLocks/>
            </p:cNvSpPr>
            <p:nvPr/>
          </p:nvSpPr>
          <p:spPr bwMode="auto">
            <a:xfrm>
              <a:off x="3362" y="2698"/>
              <a:ext cx="12" cy="2"/>
            </a:xfrm>
            <a:custGeom>
              <a:avLst/>
              <a:gdLst>
                <a:gd name="T0" fmla="*/ 12 w 12"/>
                <a:gd name="T1" fmla="*/ 1 h 2"/>
                <a:gd name="T2" fmla="*/ 7 w 12"/>
                <a:gd name="T3" fmla="*/ 0 h 2"/>
                <a:gd name="T4" fmla="*/ 1 w 12"/>
                <a:gd name="T5" fmla="*/ 2 h 2"/>
                <a:gd name="T6" fmla="*/ 0 w 1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"/>
                <a:gd name="T14" fmla="*/ 12 w 1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">
                  <a:moveTo>
                    <a:pt x="12" y="1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3" name="Freeform 2190"/>
            <p:cNvSpPr>
              <a:spLocks/>
            </p:cNvSpPr>
            <p:nvPr/>
          </p:nvSpPr>
          <p:spPr bwMode="auto">
            <a:xfrm>
              <a:off x="3374" y="2699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4" name="Freeform 2191"/>
            <p:cNvSpPr>
              <a:spLocks/>
            </p:cNvSpPr>
            <p:nvPr/>
          </p:nvSpPr>
          <p:spPr bwMode="auto">
            <a:xfrm>
              <a:off x="3357" y="2700"/>
              <a:ext cx="5" cy="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5" name="Freeform 2192"/>
            <p:cNvSpPr>
              <a:spLocks/>
            </p:cNvSpPr>
            <p:nvPr/>
          </p:nvSpPr>
          <p:spPr bwMode="auto">
            <a:xfrm>
              <a:off x="3373" y="2700"/>
              <a:ext cx="4" cy="4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3 h 4"/>
                <a:gd name="T4" fmla="*/ 4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6" name="Line 2193"/>
            <p:cNvSpPr>
              <a:spLocks noChangeShapeType="1"/>
            </p:cNvSpPr>
            <p:nvPr/>
          </p:nvSpPr>
          <p:spPr bwMode="auto">
            <a:xfrm flipV="1">
              <a:off x="3371" y="2704"/>
              <a:ext cx="2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7" name="Freeform 2194"/>
            <p:cNvSpPr>
              <a:spLocks/>
            </p:cNvSpPr>
            <p:nvPr/>
          </p:nvSpPr>
          <p:spPr bwMode="auto">
            <a:xfrm>
              <a:off x="3227" y="2700"/>
              <a:ext cx="23" cy="7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3 h 7"/>
                <a:gd name="T4" fmla="*/ 3 w 23"/>
                <a:gd name="T5" fmla="*/ 6 h 7"/>
                <a:gd name="T6" fmla="*/ 13 w 23"/>
                <a:gd name="T7" fmla="*/ 7 h 7"/>
                <a:gd name="T8" fmla="*/ 20 w 23"/>
                <a:gd name="T9" fmla="*/ 2 h 7"/>
                <a:gd name="T10" fmla="*/ 23 w 23"/>
                <a:gd name="T11" fmla="*/ 0 h 7"/>
                <a:gd name="T12" fmla="*/ 23 w 2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7"/>
                <a:gd name="T23" fmla="*/ 23 w 2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7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13" y="7"/>
                  </a:lnTo>
                  <a:lnTo>
                    <a:pt x="20" y="2"/>
                  </a:lnTo>
                  <a:lnTo>
                    <a:pt x="2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8" name="Freeform 2195"/>
            <p:cNvSpPr>
              <a:spLocks/>
            </p:cNvSpPr>
            <p:nvPr/>
          </p:nvSpPr>
          <p:spPr bwMode="auto">
            <a:xfrm>
              <a:off x="3335" y="2700"/>
              <a:ext cx="1" cy="7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2 h 7"/>
                <a:gd name="T4" fmla="*/ 0 w 1"/>
                <a:gd name="T5" fmla="*/ 7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1" y="0"/>
                  </a:moveTo>
                  <a:lnTo>
                    <a:pt x="1" y="2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99" name="Freeform 2196"/>
            <p:cNvSpPr>
              <a:spLocks/>
            </p:cNvSpPr>
            <p:nvPr/>
          </p:nvSpPr>
          <p:spPr bwMode="auto">
            <a:xfrm>
              <a:off x="3260" y="2700"/>
              <a:ext cx="8" cy="8"/>
            </a:xfrm>
            <a:custGeom>
              <a:avLst/>
              <a:gdLst>
                <a:gd name="T0" fmla="*/ 8 w 8"/>
                <a:gd name="T1" fmla="*/ 0 h 8"/>
                <a:gd name="T2" fmla="*/ 3 w 8"/>
                <a:gd name="T3" fmla="*/ 4 h 8"/>
                <a:gd name="T4" fmla="*/ 0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0"/>
                  </a:moveTo>
                  <a:lnTo>
                    <a:pt x="3" y="4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0" name="Freeform 2197"/>
            <p:cNvSpPr>
              <a:spLocks/>
            </p:cNvSpPr>
            <p:nvPr/>
          </p:nvSpPr>
          <p:spPr bwMode="auto">
            <a:xfrm>
              <a:off x="3357" y="2706"/>
              <a:ext cx="14" cy="2"/>
            </a:xfrm>
            <a:custGeom>
              <a:avLst/>
              <a:gdLst>
                <a:gd name="T0" fmla="*/ 0 w 14"/>
                <a:gd name="T1" fmla="*/ 2 h 2"/>
                <a:gd name="T2" fmla="*/ 4 w 14"/>
                <a:gd name="T3" fmla="*/ 2 h 2"/>
                <a:gd name="T4" fmla="*/ 12 w 14"/>
                <a:gd name="T5" fmla="*/ 1 h 2"/>
                <a:gd name="T6" fmla="*/ 14 w 1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"/>
                <a:gd name="T14" fmla="*/ 14 w 1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">
                  <a:moveTo>
                    <a:pt x="0" y="2"/>
                  </a:moveTo>
                  <a:lnTo>
                    <a:pt x="4" y="2"/>
                  </a:lnTo>
                  <a:lnTo>
                    <a:pt x="12" y="1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1" name="Freeform 2198"/>
            <p:cNvSpPr>
              <a:spLocks/>
            </p:cNvSpPr>
            <p:nvPr/>
          </p:nvSpPr>
          <p:spPr bwMode="auto">
            <a:xfrm>
              <a:off x="3259" y="2700"/>
              <a:ext cx="19" cy="11"/>
            </a:xfrm>
            <a:custGeom>
              <a:avLst/>
              <a:gdLst>
                <a:gd name="T0" fmla="*/ 1 w 19"/>
                <a:gd name="T1" fmla="*/ 8 h 11"/>
                <a:gd name="T2" fmla="*/ 0 w 19"/>
                <a:gd name="T3" fmla="*/ 11 h 11"/>
                <a:gd name="T4" fmla="*/ 2 w 19"/>
                <a:gd name="T5" fmla="*/ 11 h 11"/>
                <a:gd name="T6" fmla="*/ 19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1" y="8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2" name="Freeform 2199"/>
            <p:cNvSpPr>
              <a:spLocks/>
            </p:cNvSpPr>
            <p:nvPr/>
          </p:nvSpPr>
          <p:spPr bwMode="auto">
            <a:xfrm>
              <a:off x="3333" y="2707"/>
              <a:ext cx="2" cy="5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2" y="0"/>
                  </a:moveTo>
                  <a:lnTo>
                    <a:pt x="0" y="1"/>
                  </a:lnTo>
                  <a:lnTo>
                    <a:pt x="2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3" name="Freeform 2200"/>
            <p:cNvSpPr>
              <a:spLocks/>
            </p:cNvSpPr>
            <p:nvPr/>
          </p:nvSpPr>
          <p:spPr bwMode="auto">
            <a:xfrm>
              <a:off x="3305" y="2700"/>
              <a:ext cx="6" cy="23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10 h 23"/>
                <a:gd name="T4" fmla="*/ 4 w 6"/>
                <a:gd name="T5" fmla="*/ 19 h 23"/>
                <a:gd name="T6" fmla="*/ 4 w 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3"/>
                <a:gd name="T14" fmla="*/ 6 w 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3">
                  <a:moveTo>
                    <a:pt x="0" y="0"/>
                  </a:moveTo>
                  <a:lnTo>
                    <a:pt x="6" y="10"/>
                  </a:lnTo>
                  <a:lnTo>
                    <a:pt x="4" y="19"/>
                  </a:lnTo>
                  <a:lnTo>
                    <a:pt x="4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4" name="Freeform 2201"/>
            <p:cNvSpPr>
              <a:spLocks/>
            </p:cNvSpPr>
            <p:nvPr/>
          </p:nvSpPr>
          <p:spPr bwMode="auto">
            <a:xfrm>
              <a:off x="3184" y="2724"/>
              <a:ext cx="7" cy="1"/>
            </a:xfrm>
            <a:custGeom>
              <a:avLst/>
              <a:gdLst>
                <a:gd name="T0" fmla="*/ 0 w 7"/>
                <a:gd name="T1" fmla="*/ 0 h 1"/>
                <a:gd name="T2" fmla="*/ 4 w 7"/>
                <a:gd name="T3" fmla="*/ 0 h 1"/>
                <a:gd name="T4" fmla="*/ 7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5" name="Line 2202"/>
            <p:cNvSpPr>
              <a:spLocks noChangeShapeType="1"/>
            </p:cNvSpPr>
            <p:nvPr/>
          </p:nvSpPr>
          <p:spPr bwMode="auto">
            <a:xfrm>
              <a:off x="3191" y="2725"/>
              <a:ext cx="5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6" name="Freeform 2203"/>
            <p:cNvSpPr>
              <a:spLocks/>
            </p:cNvSpPr>
            <p:nvPr/>
          </p:nvSpPr>
          <p:spPr bwMode="auto">
            <a:xfrm>
              <a:off x="3168" y="2700"/>
              <a:ext cx="29" cy="25"/>
            </a:xfrm>
            <a:custGeom>
              <a:avLst/>
              <a:gdLst>
                <a:gd name="T0" fmla="*/ 28 w 29"/>
                <a:gd name="T1" fmla="*/ 25 h 25"/>
                <a:gd name="T2" fmla="*/ 28 w 29"/>
                <a:gd name="T3" fmla="*/ 25 h 25"/>
                <a:gd name="T4" fmla="*/ 29 w 29"/>
                <a:gd name="T5" fmla="*/ 21 h 25"/>
                <a:gd name="T6" fmla="*/ 29 w 29"/>
                <a:gd name="T7" fmla="*/ 16 h 25"/>
                <a:gd name="T8" fmla="*/ 21 w 29"/>
                <a:gd name="T9" fmla="*/ 15 h 25"/>
                <a:gd name="T10" fmla="*/ 13 w 29"/>
                <a:gd name="T11" fmla="*/ 17 h 25"/>
                <a:gd name="T12" fmla="*/ 7 w 29"/>
                <a:gd name="T13" fmla="*/ 17 h 25"/>
                <a:gd name="T14" fmla="*/ 8 w 29"/>
                <a:gd name="T15" fmla="*/ 7 h 25"/>
                <a:gd name="T16" fmla="*/ 3 w 29"/>
                <a:gd name="T17" fmla="*/ 2 h 25"/>
                <a:gd name="T18" fmla="*/ 0 w 29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5"/>
                <a:gd name="T32" fmla="*/ 29 w 2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5">
                  <a:moveTo>
                    <a:pt x="28" y="25"/>
                  </a:moveTo>
                  <a:lnTo>
                    <a:pt x="28" y="25"/>
                  </a:lnTo>
                  <a:lnTo>
                    <a:pt x="29" y="21"/>
                  </a:lnTo>
                  <a:lnTo>
                    <a:pt x="29" y="16"/>
                  </a:lnTo>
                  <a:lnTo>
                    <a:pt x="21" y="15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8" y="7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7" name="Freeform 2204"/>
            <p:cNvSpPr>
              <a:spLocks/>
            </p:cNvSpPr>
            <p:nvPr/>
          </p:nvSpPr>
          <p:spPr bwMode="auto">
            <a:xfrm>
              <a:off x="3145" y="2710"/>
              <a:ext cx="22" cy="24"/>
            </a:xfrm>
            <a:custGeom>
              <a:avLst/>
              <a:gdLst>
                <a:gd name="T0" fmla="*/ 16 w 22"/>
                <a:gd name="T1" fmla="*/ 24 h 24"/>
                <a:gd name="T2" fmla="*/ 19 w 22"/>
                <a:gd name="T3" fmla="*/ 18 h 24"/>
                <a:gd name="T4" fmla="*/ 22 w 22"/>
                <a:gd name="T5" fmla="*/ 5 h 24"/>
                <a:gd name="T6" fmla="*/ 5 w 22"/>
                <a:gd name="T7" fmla="*/ 0 h 24"/>
                <a:gd name="T8" fmla="*/ 0 w 22"/>
                <a:gd name="T9" fmla="*/ 9 h 24"/>
                <a:gd name="T10" fmla="*/ 1 w 22"/>
                <a:gd name="T11" fmla="*/ 10 h 24"/>
                <a:gd name="T12" fmla="*/ 16 w 22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4"/>
                <a:gd name="T23" fmla="*/ 22 w 2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4">
                  <a:moveTo>
                    <a:pt x="16" y="24"/>
                  </a:moveTo>
                  <a:lnTo>
                    <a:pt x="19" y="18"/>
                  </a:lnTo>
                  <a:lnTo>
                    <a:pt x="22" y="5"/>
                  </a:lnTo>
                  <a:lnTo>
                    <a:pt x="5" y="0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6" y="2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8" name="Freeform 2205"/>
            <p:cNvSpPr>
              <a:spLocks/>
            </p:cNvSpPr>
            <p:nvPr/>
          </p:nvSpPr>
          <p:spPr bwMode="auto">
            <a:xfrm>
              <a:off x="3099" y="2720"/>
              <a:ext cx="12" cy="17"/>
            </a:xfrm>
            <a:custGeom>
              <a:avLst/>
              <a:gdLst>
                <a:gd name="T0" fmla="*/ 5 w 12"/>
                <a:gd name="T1" fmla="*/ 17 h 17"/>
                <a:gd name="T2" fmla="*/ 8 w 12"/>
                <a:gd name="T3" fmla="*/ 16 h 17"/>
                <a:gd name="T4" fmla="*/ 10 w 12"/>
                <a:gd name="T5" fmla="*/ 12 h 17"/>
                <a:gd name="T6" fmla="*/ 12 w 12"/>
                <a:gd name="T7" fmla="*/ 0 h 17"/>
                <a:gd name="T8" fmla="*/ 3 w 12"/>
                <a:gd name="T9" fmla="*/ 7 h 17"/>
                <a:gd name="T10" fmla="*/ 0 w 12"/>
                <a:gd name="T11" fmla="*/ 12 h 17"/>
                <a:gd name="T12" fmla="*/ 5 w 12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7"/>
                <a:gd name="T23" fmla="*/ 12 w 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7">
                  <a:moveTo>
                    <a:pt x="5" y="17"/>
                  </a:moveTo>
                  <a:lnTo>
                    <a:pt x="8" y="16"/>
                  </a:lnTo>
                  <a:lnTo>
                    <a:pt x="10" y="12"/>
                  </a:lnTo>
                  <a:lnTo>
                    <a:pt x="12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5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09" name="Freeform 2206"/>
            <p:cNvSpPr>
              <a:spLocks/>
            </p:cNvSpPr>
            <p:nvPr/>
          </p:nvSpPr>
          <p:spPr bwMode="auto">
            <a:xfrm>
              <a:off x="3331" y="2712"/>
              <a:ext cx="42" cy="32"/>
            </a:xfrm>
            <a:custGeom>
              <a:avLst/>
              <a:gdLst>
                <a:gd name="T0" fmla="*/ 4 w 42"/>
                <a:gd name="T1" fmla="*/ 0 h 32"/>
                <a:gd name="T2" fmla="*/ 5 w 42"/>
                <a:gd name="T3" fmla="*/ 5 h 32"/>
                <a:gd name="T4" fmla="*/ 0 w 42"/>
                <a:gd name="T5" fmla="*/ 13 h 32"/>
                <a:gd name="T6" fmla="*/ 8 w 42"/>
                <a:gd name="T7" fmla="*/ 16 h 32"/>
                <a:gd name="T8" fmla="*/ 13 w 42"/>
                <a:gd name="T9" fmla="*/ 17 h 32"/>
                <a:gd name="T10" fmla="*/ 13 w 42"/>
                <a:gd name="T11" fmla="*/ 17 h 32"/>
                <a:gd name="T12" fmla="*/ 22 w 42"/>
                <a:gd name="T13" fmla="*/ 25 h 32"/>
                <a:gd name="T14" fmla="*/ 25 w 42"/>
                <a:gd name="T15" fmla="*/ 25 h 32"/>
                <a:gd name="T16" fmla="*/ 18 w 42"/>
                <a:gd name="T17" fmla="*/ 13 h 32"/>
                <a:gd name="T18" fmla="*/ 21 w 42"/>
                <a:gd name="T19" fmla="*/ 11 h 32"/>
                <a:gd name="T20" fmla="*/ 27 w 42"/>
                <a:gd name="T21" fmla="*/ 17 h 32"/>
                <a:gd name="T22" fmla="*/ 34 w 42"/>
                <a:gd name="T23" fmla="*/ 21 h 32"/>
                <a:gd name="T24" fmla="*/ 38 w 42"/>
                <a:gd name="T25" fmla="*/ 28 h 32"/>
                <a:gd name="T26" fmla="*/ 38 w 42"/>
                <a:gd name="T27" fmla="*/ 28 h 32"/>
                <a:gd name="T28" fmla="*/ 42 w 42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2"/>
                <a:gd name="T47" fmla="*/ 42 w 42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2">
                  <a:moveTo>
                    <a:pt x="4" y="0"/>
                  </a:moveTo>
                  <a:lnTo>
                    <a:pt x="5" y="5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3" y="17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7" y="17"/>
                  </a:lnTo>
                  <a:lnTo>
                    <a:pt x="34" y="21"/>
                  </a:lnTo>
                  <a:lnTo>
                    <a:pt x="38" y="28"/>
                  </a:lnTo>
                  <a:lnTo>
                    <a:pt x="42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0" name="Line 2207"/>
            <p:cNvSpPr>
              <a:spLocks noChangeShapeType="1"/>
            </p:cNvSpPr>
            <p:nvPr/>
          </p:nvSpPr>
          <p:spPr bwMode="auto">
            <a:xfrm>
              <a:off x="3373" y="2744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1" name="Freeform 2208"/>
            <p:cNvSpPr>
              <a:spLocks/>
            </p:cNvSpPr>
            <p:nvPr/>
          </p:nvSpPr>
          <p:spPr bwMode="auto">
            <a:xfrm>
              <a:off x="3352" y="2708"/>
              <a:ext cx="26" cy="36"/>
            </a:xfrm>
            <a:custGeom>
              <a:avLst/>
              <a:gdLst>
                <a:gd name="T0" fmla="*/ 21 w 26"/>
                <a:gd name="T1" fmla="*/ 36 h 36"/>
                <a:gd name="T2" fmla="*/ 22 w 26"/>
                <a:gd name="T3" fmla="*/ 36 h 36"/>
                <a:gd name="T4" fmla="*/ 26 w 26"/>
                <a:gd name="T5" fmla="*/ 29 h 36"/>
                <a:gd name="T6" fmla="*/ 21 w 26"/>
                <a:gd name="T7" fmla="*/ 26 h 36"/>
                <a:gd name="T8" fmla="*/ 21 w 26"/>
                <a:gd name="T9" fmla="*/ 21 h 36"/>
                <a:gd name="T10" fmla="*/ 18 w 26"/>
                <a:gd name="T11" fmla="*/ 16 h 36"/>
                <a:gd name="T12" fmla="*/ 11 w 26"/>
                <a:gd name="T13" fmla="*/ 17 h 36"/>
                <a:gd name="T14" fmla="*/ 6 w 26"/>
                <a:gd name="T15" fmla="*/ 11 h 36"/>
                <a:gd name="T16" fmla="*/ 1 w 26"/>
                <a:gd name="T17" fmla="*/ 5 h 36"/>
                <a:gd name="T18" fmla="*/ 0 w 26"/>
                <a:gd name="T19" fmla="*/ 0 h 36"/>
                <a:gd name="T20" fmla="*/ 5 w 26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6"/>
                <a:gd name="T35" fmla="*/ 26 w 2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6">
                  <a:moveTo>
                    <a:pt x="21" y="36"/>
                  </a:moveTo>
                  <a:lnTo>
                    <a:pt x="22" y="36"/>
                  </a:lnTo>
                  <a:lnTo>
                    <a:pt x="26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8" y="16"/>
                  </a:lnTo>
                  <a:lnTo>
                    <a:pt x="11" y="17"/>
                  </a:lnTo>
                  <a:lnTo>
                    <a:pt x="6" y="11"/>
                  </a:lnTo>
                  <a:lnTo>
                    <a:pt x="1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2" name="Freeform 2209"/>
            <p:cNvSpPr>
              <a:spLocks/>
            </p:cNvSpPr>
            <p:nvPr/>
          </p:nvSpPr>
          <p:spPr bwMode="auto">
            <a:xfrm>
              <a:off x="3314" y="2700"/>
              <a:ext cx="21" cy="45"/>
            </a:xfrm>
            <a:custGeom>
              <a:avLst/>
              <a:gdLst>
                <a:gd name="T0" fmla="*/ 21 w 21"/>
                <a:gd name="T1" fmla="*/ 45 h 45"/>
                <a:gd name="T2" fmla="*/ 19 w 21"/>
                <a:gd name="T3" fmla="*/ 42 h 45"/>
                <a:gd name="T4" fmla="*/ 12 w 21"/>
                <a:gd name="T5" fmla="*/ 40 h 45"/>
                <a:gd name="T6" fmla="*/ 4 w 21"/>
                <a:gd name="T7" fmla="*/ 32 h 45"/>
                <a:gd name="T8" fmla="*/ 1 w 21"/>
                <a:gd name="T9" fmla="*/ 23 h 45"/>
                <a:gd name="T10" fmla="*/ 6 w 21"/>
                <a:gd name="T11" fmla="*/ 13 h 45"/>
                <a:gd name="T12" fmla="*/ 1 w 21"/>
                <a:gd name="T13" fmla="*/ 7 h 45"/>
                <a:gd name="T14" fmla="*/ 0 w 21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5"/>
                <a:gd name="T26" fmla="*/ 21 w 21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5">
                  <a:moveTo>
                    <a:pt x="21" y="45"/>
                  </a:moveTo>
                  <a:lnTo>
                    <a:pt x="19" y="42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1" y="23"/>
                  </a:lnTo>
                  <a:lnTo>
                    <a:pt x="6" y="13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3" name="Freeform 2210"/>
            <p:cNvSpPr>
              <a:spLocks/>
            </p:cNvSpPr>
            <p:nvPr/>
          </p:nvSpPr>
          <p:spPr bwMode="auto">
            <a:xfrm>
              <a:off x="3299" y="27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4" name="Freeform 2211"/>
            <p:cNvSpPr>
              <a:spLocks/>
            </p:cNvSpPr>
            <p:nvPr/>
          </p:nvSpPr>
          <p:spPr bwMode="auto">
            <a:xfrm>
              <a:off x="3077" y="2742"/>
              <a:ext cx="15" cy="15"/>
            </a:xfrm>
            <a:custGeom>
              <a:avLst/>
              <a:gdLst>
                <a:gd name="T0" fmla="*/ 10 w 15"/>
                <a:gd name="T1" fmla="*/ 15 h 15"/>
                <a:gd name="T2" fmla="*/ 15 w 15"/>
                <a:gd name="T3" fmla="*/ 4 h 15"/>
                <a:gd name="T4" fmla="*/ 4 w 15"/>
                <a:gd name="T5" fmla="*/ 0 h 15"/>
                <a:gd name="T6" fmla="*/ 0 w 15"/>
                <a:gd name="T7" fmla="*/ 0 h 15"/>
                <a:gd name="T8" fmla="*/ 0 w 15"/>
                <a:gd name="T9" fmla="*/ 3 h 15"/>
                <a:gd name="T10" fmla="*/ 2 w 15"/>
                <a:gd name="T11" fmla="*/ 8 h 15"/>
                <a:gd name="T12" fmla="*/ 10 w 15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5"/>
                <a:gd name="T23" fmla="*/ 15 w 1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5">
                  <a:moveTo>
                    <a:pt x="10" y="15"/>
                  </a:moveTo>
                  <a:lnTo>
                    <a:pt x="15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10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5" name="Freeform 2212"/>
            <p:cNvSpPr>
              <a:spLocks/>
            </p:cNvSpPr>
            <p:nvPr/>
          </p:nvSpPr>
          <p:spPr bwMode="auto">
            <a:xfrm>
              <a:off x="3130" y="2741"/>
              <a:ext cx="32" cy="18"/>
            </a:xfrm>
            <a:custGeom>
              <a:avLst/>
              <a:gdLst>
                <a:gd name="T0" fmla="*/ 0 w 32"/>
                <a:gd name="T1" fmla="*/ 18 h 18"/>
                <a:gd name="T2" fmla="*/ 4 w 32"/>
                <a:gd name="T3" fmla="*/ 16 h 18"/>
                <a:gd name="T4" fmla="*/ 16 w 32"/>
                <a:gd name="T5" fmla="*/ 14 h 18"/>
                <a:gd name="T6" fmla="*/ 32 w 32"/>
                <a:gd name="T7" fmla="*/ 12 h 18"/>
                <a:gd name="T8" fmla="*/ 31 w 32"/>
                <a:gd name="T9" fmla="*/ 0 h 18"/>
                <a:gd name="T10" fmla="*/ 15 w 32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8"/>
                <a:gd name="T20" fmla="*/ 32 w 3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8">
                  <a:moveTo>
                    <a:pt x="0" y="18"/>
                  </a:moveTo>
                  <a:lnTo>
                    <a:pt x="4" y="16"/>
                  </a:lnTo>
                  <a:lnTo>
                    <a:pt x="16" y="14"/>
                  </a:lnTo>
                  <a:lnTo>
                    <a:pt x="32" y="12"/>
                  </a:lnTo>
                  <a:lnTo>
                    <a:pt x="31" y="0"/>
                  </a:lnTo>
                  <a:lnTo>
                    <a:pt x="15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6" name="Freeform 2213"/>
            <p:cNvSpPr>
              <a:spLocks/>
            </p:cNvSpPr>
            <p:nvPr/>
          </p:nvSpPr>
          <p:spPr bwMode="auto">
            <a:xfrm>
              <a:off x="3126" y="2738"/>
              <a:ext cx="19" cy="21"/>
            </a:xfrm>
            <a:custGeom>
              <a:avLst/>
              <a:gdLst>
                <a:gd name="T0" fmla="*/ 19 w 19"/>
                <a:gd name="T1" fmla="*/ 4 h 21"/>
                <a:gd name="T2" fmla="*/ 18 w 19"/>
                <a:gd name="T3" fmla="*/ 4 h 21"/>
                <a:gd name="T4" fmla="*/ 7 w 19"/>
                <a:gd name="T5" fmla="*/ 0 h 21"/>
                <a:gd name="T6" fmla="*/ 6 w 19"/>
                <a:gd name="T7" fmla="*/ 9 h 21"/>
                <a:gd name="T8" fmla="*/ 2 w 19"/>
                <a:gd name="T9" fmla="*/ 15 h 21"/>
                <a:gd name="T10" fmla="*/ 0 w 19"/>
                <a:gd name="T11" fmla="*/ 19 h 21"/>
                <a:gd name="T12" fmla="*/ 4 w 19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1"/>
                <a:gd name="T23" fmla="*/ 19 w 19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1">
                  <a:moveTo>
                    <a:pt x="19" y="4"/>
                  </a:moveTo>
                  <a:lnTo>
                    <a:pt x="18" y="4"/>
                  </a:lnTo>
                  <a:lnTo>
                    <a:pt x="7" y="0"/>
                  </a:lnTo>
                  <a:lnTo>
                    <a:pt x="6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4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7" name="Freeform 2214"/>
            <p:cNvSpPr>
              <a:spLocks/>
            </p:cNvSpPr>
            <p:nvPr/>
          </p:nvSpPr>
          <p:spPr bwMode="auto">
            <a:xfrm>
              <a:off x="3335" y="2745"/>
              <a:ext cx="14" cy="14"/>
            </a:xfrm>
            <a:custGeom>
              <a:avLst/>
              <a:gdLst>
                <a:gd name="T0" fmla="*/ 14 w 14"/>
                <a:gd name="T1" fmla="*/ 14 h 14"/>
                <a:gd name="T2" fmla="*/ 10 w 14"/>
                <a:gd name="T3" fmla="*/ 10 h 14"/>
                <a:gd name="T4" fmla="*/ 1 w 14"/>
                <a:gd name="T5" fmla="*/ 2 h 14"/>
                <a:gd name="T6" fmla="*/ 1 w 14"/>
                <a:gd name="T7" fmla="*/ 2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14" y="14"/>
                  </a:moveTo>
                  <a:lnTo>
                    <a:pt x="10" y="1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8" name="Freeform 2215"/>
            <p:cNvSpPr>
              <a:spLocks/>
            </p:cNvSpPr>
            <p:nvPr/>
          </p:nvSpPr>
          <p:spPr bwMode="auto">
            <a:xfrm>
              <a:off x="3294" y="2751"/>
              <a:ext cx="9" cy="10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8 h 10"/>
                <a:gd name="T4" fmla="*/ 9 w 9"/>
                <a:gd name="T5" fmla="*/ 8 h 10"/>
                <a:gd name="T6" fmla="*/ 4 w 9"/>
                <a:gd name="T7" fmla="*/ 7 h 10"/>
                <a:gd name="T8" fmla="*/ 0 w 9"/>
                <a:gd name="T9" fmla="*/ 2 h 10"/>
                <a:gd name="T10" fmla="*/ 5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9" y="10"/>
                  </a:moveTo>
                  <a:lnTo>
                    <a:pt x="9" y="8"/>
                  </a:lnTo>
                  <a:lnTo>
                    <a:pt x="4" y="7"/>
                  </a:lnTo>
                  <a:lnTo>
                    <a:pt x="0" y="2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19" name="Freeform 2216"/>
            <p:cNvSpPr>
              <a:spLocks/>
            </p:cNvSpPr>
            <p:nvPr/>
          </p:nvSpPr>
          <p:spPr bwMode="auto">
            <a:xfrm>
              <a:off x="3213" y="2753"/>
              <a:ext cx="9" cy="8"/>
            </a:xfrm>
            <a:custGeom>
              <a:avLst/>
              <a:gdLst>
                <a:gd name="T0" fmla="*/ 5 w 9"/>
                <a:gd name="T1" fmla="*/ 8 h 8"/>
                <a:gd name="T2" fmla="*/ 0 w 9"/>
                <a:gd name="T3" fmla="*/ 6 h 8"/>
                <a:gd name="T4" fmla="*/ 9 w 9"/>
                <a:gd name="T5" fmla="*/ 2 h 8"/>
                <a:gd name="T6" fmla="*/ 8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5" y="8"/>
                  </a:moveTo>
                  <a:lnTo>
                    <a:pt x="0" y="6"/>
                  </a:lnTo>
                  <a:lnTo>
                    <a:pt x="9" y="2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0" name="Freeform 2217"/>
            <p:cNvSpPr>
              <a:spLocks/>
            </p:cNvSpPr>
            <p:nvPr/>
          </p:nvSpPr>
          <p:spPr bwMode="auto">
            <a:xfrm>
              <a:off x="3218" y="2747"/>
              <a:ext cx="81" cy="15"/>
            </a:xfrm>
            <a:custGeom>
              <a:avLst/>
              <a:gdLst>
                <a:gd name="T0" fmla="*/ 81 w 81"/>
                <a:gd name="T1" fmla="*/ 3 h 15"/>
                <a:gd name="T2" fmla="*/ 81 w 81"/>
                <a:gd name="T3" fmla="*/ 0 h 15"/>
                <a:gd name="T4" fmla="*/ 73 w 81"/>
                <a:gd name="T5" fmla="*/ 0 h 15"/>
                <a:gd name="T6" fmla="*/ 63 w 81"/>
                <a:gd name="T7" fmla="*/ 2 h 15"/>
                <a:gd name="T8" fmla="*/ 53 w 81"/>
                <a:gd name="T9" fmla="*/ 3 h 15"/>
                <a:gd name="T10" fmla="*/ 39 w 81"/>
                <a:gd name="T11" fmla="*/ 8 h 15"/>
                <a:gd name="T12" fmla="*/ 34 w 81"/>
                <a:gd name="T13" fmla="*/ 8 h 15"/>
                <a:gd name="T14" fmla="*/ 25 w 81"/>
                <a:gd name="T15" fmla="*/ 11 h 15"/>
                <a:gd name="T16" fmla="*/ 15 w 81"/>
                <a:gd name="T17" fmla="*/ 14 h 15"/>
                <a:gd name="T18" fmla="*/ 8 w 81"/>
                <a:gd name="T19" fmla="*/ 15 h 15"/>
                <a:gd name="T20" fmla="*/ 7 w 81"/>
                <a:gd name="T21" fmla="*/ 15 h 15"/>
                <a:gd name="T22" fmla="*/ 7 w 81"/>
                <a:gd name="T23" fmla="*/ 15 h 15"/>
                <a:gd name="T24" fmla="*/ 3 w 81"/>
                <a:gd name="T25" fmla="*/ 14 h 15"/>
                <a:gd name="T26" fmla="*/ 0 w 81"/>
                <a:gd name="T27" fmla="*/ 14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15"/>
                <a:gd name="T44" fmla="*/ 81 w 81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15">
                  <a:moveTo>
                    <a:pt x="81" y="3"/>
                  </a:moveTo>
                  <a:lnTo>
                    <a:pt x="81" y="0"/>
                  </a:lnTo>
                  <a:lnTo>
                    <a:pt x="73" y="0"/>
                  </a:lnTo>
                  <a:lnTo>
                    <a:pt x="63" y="2"/>
                  </a:lnTo>
                  <a:lnTo>
                    <a:pt x="53" y="3"/>
                  </a:lnTo>
                  <a:lnTo>
                    <a:pt x="39" y="8"/>
                  </a:lnTo>
                  <a:lnTo>
                    <a:pt x="34" y="8"/>
                  </a:lnTo>
                  <a:lnTo>
                    <a:pt x="25" y="11"/>
                  </a:lnTo>
                  <a:lnTo>
                    <a:pt x="15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0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1" name="Freeform 2218"/>
            <p:cNvSpPr>
              <a:spLocks/>
            </p:cNvSpPr>
            <p:nvPr/>
          </p:nvSpPr>
          <p:spPr bwMode="auto">
            <a:xfrm>
              <a:off x="3062" y="2744"/>
              <a:ext cx="19" cy="19"/>
            </a:xfrm>
            <a:custGeom>
              <a:avLst/>
              <a:gdLst>
                <a:gd name="T0" fmla="*/ 16 w 19"/>
                <a:gd name="T1" fmla="*/ 19 h 19"/>
                <a:gd name="T2" fmla="*/ 19 w 19"/>
                <a:gd name="T3" fmla="*/ 17 h 19"/>
                <a:gd name="T4" fmla="*/ 13 w 19"/>
                <a:gd name="T5" fmla="*/ 6 h 19"/>
                <a:gd name="T6" fmla="*/ 11 w 19"/>
                <a:gd name="T7" fmla="*/ 7 h 19"/>
                <a:gd name="T8" fmla="*/ 7 w 19"/>
                <a:gd name="T9" fmla="*/ 0 h 19"/>
                <a:gd name="T10" fmla="*/ 2 w 19"/>
                <a:gd name="T11" fmla="*/ 6 h 19"/>
                <a:gd name="T12" fmla="*/ 0 w 19"/>
                <a:gd name="T13" fmla="*/ 7 h 19"/>
                <a:gd name="T14" fmla="*/ 16 w 19"/>
                <a:gd name="T15" fmla="*/ 1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16" y="19"/>
                  </a:moveTo>
                  <a:lnTo>
                    <a:pt x="19" y="17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7" y="0"/>
                  </a:lnTo>
                  <a:lnTo>
                    <a:pt x="2" y="6"/>
                  </a:lnTo>
                  <a:lnTo>
                    <a:pt x="0" y="7"/>
                  </a:lnTo>
                  <a:lnTo>
                    <a:pt x="16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2" name="Freeform 2219"/>
            <p:cNvSpPr>
              <a:spLocks/>
            </p:cNvSpPr>
            <p:nvPr/>
          </p:nvSpPr>
          <p:spPr bwMode="auto">
            <a:xfrm>
              <a:off x="3349" y="2759"/>
              <a:ext cx="8" cy="8"/>
            </a:xfrm>
            <a:custGeom>
              <a:avLst/>
              <a:gdLst>
                <a:gd name="T0" fmla="*/ 8 w 8"/>
                <a:gd name="T1" fmla="*/ 8 h 8"/>
                <a:gd name="T2" fmla="*/ 3 w 8"/>
                <a:gd name="T3" fmla="*/ 2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3" name="Freeform 2220"/>
            <p:cNvSpPr>
              <a:spLocks/>
            </p:cNvSpPr>
            <p:nvPr/>
          </p:nvSpPr>
          <p:spPr bwMode="auto">
            <a:xfrm>
              <a:off x="3104" y="2767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9 w 9"/>
                <a:gd name="T5" fmla="*/ 0 h 1"/>
                <a:gd name="T6" fmla="*/ 9 w 9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9" y="0"/>
                  </a:lnTo>
                  <a:lnTo>
                    <a:pt x="9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4" name="Freeform 2221"/>
            <p:cNvSpPr>
              <a:spLocks/>
            </p:cNvSpPr>
            <p:nvPr/>
          </p:nvSpPr>
          <p:spPr bwMode="auto">
            <a:xfrm>
              <a:off x="3303" y="2761"/>
              <a:ext cx="3" cy="7"/>
            </a:xfrm>
            <a:custGeom>
              <a:avLst/>
              <a:gdLst>
                <a:gd name="T0" fmla="*/ 3 w 3"/>
                <a:gd name="T1" fmla="*/ 7 h 7"/>
                <a:gd name="T2" fmla="*/ 3 w 3"/>
                <a:gd name="T3" fmla="*/ 5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7"/>
                  </a:move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5" name="Freeform 2222"/>
            <p:cNvSpPr>
              <a:spLocks/>
            </p:cNvSpPr>
            <p:nvPr/>
          </p:nvSpPr>
          <p:spPr bwMode="auto">
            <a:xfrm>
              <a:off x="3123" y="2765"/>
              <a:ext cx="10" cy="3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1 h 3"/>
                <a:gd name="T4" fmla="*/ 7 w 10"/>
                <a:gd name="T5" fmla="*/ 0 h 3"/>
                <a:gd name="T6" fmla="*/ 7 w 10"/>
                <a:gd name="T7" fmla="*/ 0 h 3"/>
                <a:gd name="T8" fmla="*/ 10 w 10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"/>
                <a:gd name="T17" fmla="*/ 10 w 1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">
                  <a:moveTo>
                    <a:pt x="0" y="3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6" name="Freeform 2223"/>
            <p:cNvSpPr>
              <a:spLocks/>
            </p:cNvSpPr>
            <p:nvPr/>
          </p:nvSpPr>
          <p:spPr bwMode="auto">
            <a:xfrm>
              <a:off x="3289" y="2757"/>
              <a:ext cx="13" cy="14"/>
            </a:xfrm>
            <a:custGeom>
              <a:avLst/>
              <a:gdLst>
                <a:gd name="T0" fmla="*/ 0 w 13"/>
                <a:gd name="T1" fmla="*/ 0 h 14"/>
                <a:gd name="T2" fmla="*/ 4 w 13"/>
                <a:gd name="T3" fmla="*/ 6 h 14"/>
                <a:gd name="T4" fmla="*/ 10 w 13"/>
                <a:gd name="T5" fmla="*/ 13 h 14"/>
                <a:gd name="T6" fmla="*/ 13 w 13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4"/>
                <a:gd name="T14" fmla="*/ 13 w 1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4">
                  <a:moveTo>
                    <a:pt x="0" y="0"/>
                  </a:moveTo>
                  <a:lnTo>
                    <a:pt x="4" y="6"/>
                  </a:lnTo>
                  <a:lnTo>
                    <a:pt x="10" y="13"/>
                  </a:lnTo>
                  <a:lnTo>
                    <a:pt x="13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7" name="Freeform 2224"/>
            <p:cNvSpPr>
              <a:spLocks/>
            </p:cNvSpPr>
            <p:nvPr/>
          </p:nvSpPr>
          <p:spPr bwMode="auto">
            <a:xfrm>
              <a:off x="3302" y="2768"/>
              <a:ext cx="4" cy="4"/>
            </a:xfrm>
            <a:custGeom>
              <a:avLst/>
              <a:gdLst>
                <a:gd name="T0" fmla="*/ 0 w 4"/>
                <a:gd name="T1" fmla="*/ 3 h 4"/>
                <a:gd name="T2" fmla="*/ 4 w 4"/>
                <a:gd name="T3" fmla="*/ 4 h 4"/>
                <a:gd name="T4" fmla="*/ 4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3"/>
                  </a:move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8" name="Freeform 2225"/>
            <p:cNvSpPr>
              <a:spLocks/>
            </p:cNvSpPr>
            <p:nvPr/>
          </p:nvSpPr>
          <p:spPr bwMode="auto">
            <a:xfrm>
              <a:off x="3099" y="2768"/>
              <a:ext cx="5" cy="4"/>
            </a:xfrm>
            <a:custGeom>
              <a:avLst/>
              <a:gdLst>
                <a:gd name="T0" fmla="*/ 0 w 5"/>
                <a:gd name="T1" fmla="*/ 3 h 4"/>
                <a:gd name="T2" fmla="*/ 1 w 5"/>
                <a:gd name="T3" fmla="*/ 4 h 4"/>
                <a:gd name="T4" fmla="*/ 5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3"/>
                  </a:moveTo>
                  <a:lnTo>
                    <a:pt x="1" y="4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29" name="Freeform 2226"/>
            <p:cNvSpPr>
              <a:spLocks/>
            </p:cNvSpPr>
            <p:nvPr/>
          </p:nvSpPr>
          <p:spPr bwMode="auto">
            <a:xfrm>
              <a:off x="3357" y="2767"/>
              <a:ext cx="1" cy="11"/>
            </a:xfrm>
            <a:custGeom>
              <a:avLst/>
              <a:gdLst>
                <a:gd name="T0" fmla="*/ 1 w 1"/>
                <a:gd name="T1" fmla="*/ 11 h 11"/>
                <a:gd name="T2" fmla="*/ 1 w 1"/>
                <a:gd name="T3" fmla="*/ 11 h 11"/>
                <a:gd name="T4" fmla="*/ 1 w 1"/>
                <a:gd name="T5" fmla="*/ 1 h 11"/>
                <a:gd name="T6" fmla="*/ 0 w 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1" y="11"/>
                  </a:moveTo>
                  <a:lnTo>
                    <a:pt x="1" y="1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0" name="Freeform 2227"/>
            <p:cNvSpPr>
              <a:spLocks/>
            </p:cNvSpPr>
            <p:nvPr/>
          </p:nvSpPr>
          <p:spPr bwMode="auto">
            <a:xfrm>
              <a:off x="3113" y="2768"/>
              <a:ext cx="10" cy="12"/>
            </a:xfrm>
            <a:custGeom>
              <a:avLst/>
              <a:gdLst>
                <a:gd name="T0" fmla="*/ 0 w 10"/>
                <a:gd name="T1" fmla="*/ 0 h 12"/>
                <a:gd name="T2" fmla="*/ 2 w 10"/>
                <a:gd name="T3" fmla="*/ 2 h 12"/>
                <a:gd name="T4" fmla="*/ 2 w 10"/>
                <a:gd name="T5" fmla="*/ 4 h 12"/>
                <a:gd name="T6" fmla="*/ 3 w 10"/>
                <a:gd name="T7" fmla="*/ 6 h 12"/>
                <a:gd name="T8" fmla="*/ 4 w 10"/>
                <a:gd name="T9" fmla="*/ 8 h 12"/>
                <a:gd name="T10" fmla="*/ 7 w 10"/>
                <a:gd name="T11" fmla="*/ 12 h 12"/>
                <a:gd name="T12" fmla="*/ 8 w 10"/>
                <a:gd name="T13" fmla="*/ 6 h 12"/>
                <a:gd name="T14" fmla="*/ 10 w 10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2"/>
                <a:gd name="T26" fmla="*/ 10 w 1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2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7" y="12"/>
                  </a:lnTo>
                  <a:lnTo>
                    <a:pt x="8" y="6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1" name="Freeform 2228"/>
            <p:cNvSpPr>
              <a:spLocks/>
            </p:cNvSpPr>
            <p:nvPr/>
          </p:nvSpPr>
          <p:spPr bwMode="auto">
            <a:xfrm>
              <a:off x="3133" y="2763"/>
              <a:ext cx="47" cy="20"/>
            </a:xfrm>
            <a:custGeom>
              <a:avLst/>
              <a:gdLst>
                <a:gd name="T0" fmla="*/ 0 w 47"/>
                <a:gd name="T1" fmla="*/ 2 h 20"/>
                <a:gd name="T2" fmla="*/ 11 w 47"/>
                <a:gd name="T3" fmla="*/ 0 h 20"/>
                <a:gd name="T4" fmla="*/ 16 w 47"/>
                <a:gd name="T5" fmla="*/ 7 h 20"/>
                <a:gd name="T6" fmla="*/ 17 w 47"/>
                <a:gd name="T7" fmla="*/ 11 h 20"/>
                <a:gd name="T8" fmla="*/ 17 w 47"/>
                <a:gd name="T9" fmla="*/ 12 h 20"/>
                <a:gd name="T10" fmla="*/ 18 w 47"/>
                <a:gd name="T11" fmla="*/ 13 h 20"/>
                <a:gd name="T12" fmla="*/ 21 w 47"/>
                <a:gd name="T13" fmla="*/ 20 h 20"/>
                <a:gd name="T14" fmla="*/ 25 w 47"/>
                <a:gd name="T15" fmla="*/ 15 h 20"/>
                <a:gd name="T16" fmla="*/ 28 w 47"/>
                <a:gd name="T17" fmla="*/ 7 h 20"/>
                <a:gd name="T18" fmla="*/ 26 w 47"/>
                <a:gd name="T19" fmla="*/ 5 h 20"/>
                <a:gd name="T20" fmla="*/ 26 w 47"/>
                <a:gd name="T21" fmla="*/ 3 h 20"/>
                <a:gd name="T22" fmla="*/ 28 w 47"/>
                <a:gd name="T23" fmla="*/ 3 h 20"/>
                <a:gd name="T24" fmla="*/ 43 w 47"/>
                <a:gd name="T25" fmla="*/ 3 h 20"/>
                <a:gd name="T26" fmla="*/ 46 w 47"/>
                <a:gd name="T27" fmla="*/ 4 h 20"/>
                <a:gd name="T28" fmla="*/ 47 w 47"/>
                <a:gd name="T29" fmla="*/ 4 h 20"/>
                <a:gd name="T30" fmla="*/ 47 w 47"/>
                <a:gd name="T31" fmla="*/ 11 h 20"/>
                <a:gd name="T32" fmla="*/ 47 w 47"/>
                <a:gd name="T33" fmla="*/ 13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0"/>
                <a:gd name="T53" fmla="*/ 47 w 4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0">
                  <a:moveTo>
                    <a:pt x="0" y="2"/>
                  </a:moveTo>
                  <a:lnTo>
                    <a:pt x="11" y="0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1" y="20"/>
                  </a:lnTo>
                  <a:lnTo>
                    <a:pt x="25" y="1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43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11"/>
                  </a:lnTo>
                  <a:lnTo>
                    <a:pt x="47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2" name="Freeform 2229"/>
            <p:cNvSpPr>
              <a:spLocks/>
            </p:cNvSpPr>
            <p:nvPr/>
          </p:nvSpPr>
          <p:spPr bwMode="auto">
            <a:xfrm>
              <a:off x="3309" y="2723"/>
              <a:ext cx="49" cy="60"/>
            </a:xfrm>
            <a:custGeom>
              <a:avLst/>
              <a:gdLst>
                <a:gd name="T0" fmla="*/ 0 w 49"/>
                <a:gd name="T1" fmla="*/ 0 h 60"/>
                <a:gd name="T2" fmla="*/ 1 w 49"/>
                <a:gd name="T3" fmla="*/ 7 h 60"/>
                <a:gd name="T4" fmla="*/ 1 w 49"/>
                <a:gd name="T5" fmla="*/ 11 h 60"/>
                <a:gd name="T6" fmla="*/ 7 w 49"/>
                <a:gd name="T7" fmla="*/ 19 h 60"/>
                <a:gd name="T8" fmla="*/ 11 w 49"/>
                <a:gd name="T9" fmla="*/ 22 h 60"/>
                <a:gd name="T10" fmla="*/ 20 w 49"/>
                <a:gd name="T11" fmla="*/ 28 h 60"/>
                <a:gd name="T12" fmla="*/ 22 w 49"/>
                <a:gd name="T13" fmla="*/ 30 h 60"/>
                <a:gd name="T14" fmla="*/ 28 w 49"/>
                <a:gd name="T15" fmla="*/ 38 h 60"/>
                <a:gd name="T16" fmla="*/ 40 w 49"/>
                <a:gd name="T17" fmla="*/ 48 h 60"/>
                <a:gd name="T18" fmla="*/ 44 w 49"/>
                <a:gd name="T19" fmla="*/ 56 h 60"/>
                <a:gd name="T20" fmla="*/ 48 w 49"/>
                <a:gd name="T21" fmla="*/ 60 h 60"/>
                <a:gd name="T22" fmla="*/ 49 w 49"/>
                <a:gd name="T23" fmla="*/ 55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60"/>
                <a:gd name="T38" fmla="*/ 49 w 49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60">
                  <a:moveTo>
                    <a:pt x="0" y="0"/>
                  </a:moveTo>
                  <a:lnTo>
                    <a:pt x="1" y="7"/>
                  </a:lnTo>
                  <a:lnTo>
                    <a:pt x="1" y="11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20" y="28"/>
                  </a:lnTo>
                  <a:lnTo>
                    <a:pt x="22" y="30"/>
                  </a:lnTo>
                  <a:lnTo>
                    <a:pt x="28" y="38"/>
                  </a:lnTo>
                  <a:lnTo>
                    <a:pt x="40" y="48"/>
                  </a:lnTo>
                  <a:lnTo>
                    <a:pt x="44" y="56"/>
                  </a:lnTo>
                  <a:lnTo>
                    <a:pt x="48" y="60"/>
                  </a:lnTo>
                  <a:lnTo>
                    <a:pt x="49" y="5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3" name="Freeform 2230"/>
            <p:cNvSpPr>
              <a:spLocks/>
            </p:cNvSpPr>
            <p:nvPr/>
          </p:nvSpPr>
          <p:spPr bwMode="auto">
            <a:xfrm>
              <a:off x="3231" y="2755"/>
              <a:ext cx="58" cy="28"/>
            </a:xfrm>
            <a:custGeom>
              <a:avLst/>
              <a:gdLst>
                <a:gd name="T0" fmla="*/ 4 w 58"/>
                <a:gd name="T1" fmla="*/ 28 h 28"/>
                <a:gd name="T2" fmla="*/ 4 w 58"/>
                <a:gd name="T3" fmla="*/ 28 h 28"/>
                <a:gd name="T4" fmla="*/ 4 w 58"/>
                <a:gd name="T5" fmla="*/ 27 h 28"/>
                <a:gd name="T6" fmla="*/ 3 w 58"/>
                <a:gd name="T7" fmla="*/ 24 h 28"/>
                <a:gd name="T8" fmla="*/ 2 w 58"/>
                <a:gd name="T9" fmla="*/ 24 h 28"/>
                <a:gd name="T10" fmla="*/ 0 w 58"/>
                <a:gd name="T11" fmla="*/ 20 h 28"/>
                <a:gd name="T12" fmla="*/ 0 w 58"/>
                <a:gd name="T13" fmla="*/ 19 h 28"/>
                <a:gd name="T14" fmla="*/ 0 w 58"/>
                <a:gd name="T15" fmla="*/ 16 h 28"/>
                <a:gd name="T16" fmla="*/ 0 w 58"/>
                <a:gd name="T17" fmla="*/ 16 h 28"/>
                <a:gd name="T18" fmla="*/ 7 w 58"/>
                <a:gd name="T19" fmla="*/ 12 h 28"/>
                <a:gd name="T20" fmla="*/ 28 w 58"/>
                <a:gd name="T21" fmla="*/ 6 h 28"/>
                <a:gd name="T22" fmla="*/ 29 w 58"/>
                <a:gd name="T23" fmla="*/ 6 h 28"/>
                <a:gd name="T24" fmla="*/ 45 w 58"/>
                <a:gd name="T25" fmla="*/ 3 h 28"/>
                <a:gd name="T26" fmla="*/ 53 w 58"/>
                <a:gd name="T27" fmla="*/ 6 h 28"/>
                <a:gd name="T28" fmla="*/ 58 w 58"/>
                <a:gd name="T29" fmla="*/ 0 h 28"/>
                <a:gd name="T30" fmla="*/ 58 w 58"/>
                <a:gd name="T31" fmla="*/ 2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28"/>
                <a:gd name="T50" fmla="*/ 58 w 58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28">
                  <a:moveTo>
                    <a:pt x="4" y="28"/>
                  </a:moveTo>
                  <a:lnTo>
                    <a:pt x="4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45" y="3"/>
                  </a:lnTo>
                  <a:lnTo>
                    <a:pt x="53" y="6"/>
                  </a:lnTo>
                  <a:lnTo>
                    <a:pt x="58" y="0"/>
                  </a:lnTo>
                  <a:lnTo>
                    <a:pt x="58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4" name="Freeform 2231"/>
            <p:cNvSpPr>
              <a:spLocks/>
            </p:cNvSpPr>
            <p:nvPr/>
          </p:nvSpPr>
          <p:spPr bwMode="auto">
            <a:xfrm>
              <a:off x="3178" y="2776"/>
              <a:ext cx="2" cy="9"/>
            </a:xfrm>
            <a:custGeom>
              <a:avLst/>
              <a:gdLst>
                <a:gd name="T0" fmla="*/ 2 w 2"/>
                <a:gd name="T1" fmla="*/ 0 h 9"/>
                <a:gd name="T2" fmla="*/ 2 w 2"/>
                <a:gd name="T3" fmla="*/ 3 h 9"/>
                <a:gd name="T4" fmla="*/ 0 w 2"/>
                <a:gd name="T5" fmla="*/ 9 h 9"/>
                <a:gd name="T6" fmla="*/ 0 60000 65536"/>
                <a:gd name="T7" fmla="*/ 0 60000 65536"/>
                <a:gd name="T8" fmla="*/ 0 60000 65536"/>
                <a:gd name="T9" fmla="*/ 0 w 2"/>
                <a:gd name="T10" fmla="*/ 0 h 9"/>
                <a:gd name="T11" fmla="*/ 2 w 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9">
                  <a:moveTo>
                    <a:pt x="2" y="0"/>
                  </a:moveTo>
                  <a:lnTo>
                    <a:pt x="2" y="3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5" name="Freeform 2232"/>
            <p:cNvSpPr>
              <a:spLocks/>
            </p:cNvSpPr>
            <p:nvPr/>
          </p:nvSpPr>
          <p:spPr bwMode="auto">
            <a:xfrm>
              <a:off x="3226" y="2779"/>
              <a:ext cx="9" cy="9"/>
            </a:xfrm>
            <a:custGeom>
              <a:avLst/>
              <a:gdLst>
                <a:gd name="T0" fmla="*/ 0 w 9"/>
                <a:gd name="T1" fmla="*/ 0 h 9"/>
                <a:gd name="T2" fmla="*/ 8 w 9"/>
                <a:gd name="T3" fmla="*/ 9 h 9"/>
                <a:gd name="T4" fmla="*/ 9 w 9"/>
                <a:gd name="T5" fmla="*/ 4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0"/>
                  </a:moveTo>
                  <a:lnTo>
                    <a:pt x="8" y="9"/>
                  </a:lnTo>
                  <a:lnTo>
                    <a:pt x="9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6" name="Freeform 2233"/>
            <p:cNvSpPr>
              <a:spLocks/>
            </p:cNvSpPr>
            <p:nvPr/>
          </p:nvSpPr>
          <p:spPr bwMode="auto">
            <a:xfrm>
              <a:off x="3073" y="2766"/>
              <a:ext cx="26" cy="22"/>
            </a:xfrm>
            <a:custGeom>
              <a:avLst/>
              <a:gdLst>
                <a:gd name="T0" fmla="*/ 22 w 26"/>
                <a:gd name="T1" fmla="*/ 22 h 22"/>
                <a:gd name="T2" fmla="*/ 0 w 26"/>
                <a:gd name="T3" fmla="*/ 21 h 22"/>
                <a:gd name="T4" fmla="*/ 2 w 26"/>
                <a:gd name="T5" fmla="*/ 13 h 22"/>
                <a:gd name="T6" fmla="*/ 2 w 26"/>
                <a:gd name="T7" fmla="*/ 8 h 22"/>
                <a:gd name="T8" fmla="*/ 8 w 26"/>
                <a:gd name="T9" fmla="*/ 4 h 22"/>
                <a:gd name="T10" fmla="*/ 16 w 26"/>
                <a:gd name="T11" fmla="*/ 0 h 22"/>
                <a:gd name="T12" fmla="*/ 25 w 26"/>
                <a:gd name="T13" fmla="*/ 2 h 22"/>
                <a:gd name="T14" fmla="*/ 26 w 26"/>
                <a:gd name="T15" fmla="*/ 5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2"/>
                <a:gd name="T26" fmla="*/ 26 w 2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2">
                  <a:moveTo>
                    <a:pt x="22" y="22"/>
                  </a:moveTo>
                  <a:lnTo>
                    <a:pt x="0" y="21"/>
                  </a:lnTo>
                  <a:lnTo>
                    <a:pt x="2" y="13"/>
                  </a:lnTo>
                  <a:lnTo>
                    <a:pt x="2" y="8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26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7" name="Line 2234"/>
            <p:cNvSpPr>
              <a:spLocks noChangeShapeType="1"/>
            </p:cNvSpPr>
            <p:nvPr/>
          </p:nvSpPr>
          <p:spPr bwMode="auto">
            <a:xfrm>
              <a:off x="3178" y="2785"/>
              <a:ext cx="1" cy="6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8" name="Freeform 2235"/>
            <p:cNvSpPr>
              <a:spLocks/>
            </p:cNvSpPr>
            <p:nvPr/>
          </p:nvSpPr>
          <p:spPr bwMode="auto">
            <a:xfrm>
              <a:off x="3214" y="2792"/>
              <a:ext cx="3" cy="5"/>
            </a:xfrm>
            <a:custGeom>
              <a:avLst/>
              <a:gdLst>
                <a:gd name="T0" fmla="*/ 0 w 3"/>
                <a:gd name="T1" fmla="*/ 0 h 5"/>
                <a:gd name="T2" fmla="*/ 2 w 3"/>
                <a:gd name="T3" fmla="*/ 4 h 5"/>
                <a:gd name="T4" fmla="*/ 3 w 3"/>
                <a:gd name="T5" fmla="*/ 5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0"/>
                  </a:moveTo>
                  <a:lnTo>
                    <a:pt x="2" y="4"/>
                  </a:lnTo>
                  <a:lnTo>
                    <a:pt x="3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39" name="Freeform 2236"/>
            <p:cNvSpPr>
              <a:spLocks/>
            </p:cNvSpPr>
            <p:nvPr/>
          </p:nvSpPr>
          <p:spPr bwMode="auto">
            <a:xfrm>
              <a:off x="3217" y="2778"/>
              <a:ext cx="42" cy="19"/>
            </a:xfrm>
            <a:custGeom>
              <a:avLst/>
              <a:gdLst>
                <a:gd name="T0" fmla="*/ 42 w 42"/>
                <a:gd name="T1" fmla="*/ 18 h 19"/>
                <a:gd name="T2" fmla="*/ 39 w 42"/>
                <a:gd name="T3" fmla="*/ 15 h 19"/>
                <a:gd name="T4" fmla="*/ 30 w 42"/>
                <a:gd name="T5" fmla="*/ 15 h 19"/>
                <a:gd name="T6" fmla="*/ 29 w 42"/>
                <a:gd name="T7" fmla="*/ 15 h 19"/>
                <a:gd name="T8" fmla="*/ 25 w 42"/>
                <a:gd name="T9" fmla="*/ 18 h 19"/>
                <a:gd name="T10" fmla="*/ 22 w 42"/>
                <a:gd name="T11" fmla="*/ 18 h 19"/>
                <a:gd name="T12" fmla="*/ 19 w 42"/>
                <a:gd name="T13" fmla="*/ 19 h 19"/>
                <a:gd name="T14" fmla="*/ 18 w 42"/>
                <a:gd name="T15" fmla="*/ 19 h 19"/>
                <a:gd name="T16" fmla="*/ 13 w 42"/>
                <a:gd name="T17" fmla="*/ 19 h 19"/>
                <a:gd name="T18" fmla="*/ 6 w 42"/>
                <a:gd name="T19" fmla="*/ 14 h 19"/>
                <a:gd name="T20" fmla="*/ 4 w 42"/>
                <a:gd name="T21" fmla="*/ 7 h 19"/>
                <a:gd name="T22" fmla="*/ 2 w 42"/>
                <a:gd name="T23" fmla="*/ 7 h 19"/>
                <a:gd name="T24" fmla="*/ 0 w 42"/>
                <a:gd name="T25" fmla="*/ 1 h 19"/>
                <a:gd name="T26" fmla="*/ 0 w 42"/>
                <a:gd name="T27" fmla="*/ 1 h 19"/>
                <a:gd name="T28" fmla="*/ 8 w 42"/>
                <a:gd name="T29" fmla="*/ 0 h 19"/>
                <a:gd name="T30" fmla="*/ 9 w 42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19"/>
                <a:gd name="T50" fmla="*/ 42 w 42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19">
                  <a:moveTo>
                    <a:pt x="42" y="18"/>
                  </a:moveTo>
                  <a:lnTo>
                    <a:pt x="39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6" y="14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0" name="Freeform 2237"/>
            <p:cNvSpPr>
              <a:spLocks/>
            </p:cNvSpPr>
            <p:nvPr/>
          </p:nvSpPr>
          <p:spPr bwMode="auto">
            <a:xfrm>
              <a:off x="3179" y="2774"/>
              <a:ext cx="35" cy="26"/>
            </a:xfrm>
            <a:custGeom>
              <a:avLst/>
              <a:gdLst>
                <a:gd name="T0" fmla="*/ 0 w 35"/>
                <a:gd name="T1" fmla="*/ 26 h 26"/>
                <a:gd name="T2" fmla="*/ 4 w 35"/>
                <a:gd name="T3" fmla="*/ 26 h 26"/>
                <a:gd name="T4" fmla="*/ 5 w 35"/>
                <a:gd name="T5" fmla="*/ 15 h 26"/>
                <a:gd name="T6" fmla="*/ 5 w 35"/>
                <a:gd name="T7" fmla="*/ 5 h 26"/>
                <a:gd name="T8" fmla="*/ 8 w 35"/>
                <a:gd name="T9" fmla="*/ 0 h 26"/>
                <a:gd name="T10" fmla="*/ 14 w 35"/>
                <a:gd name="T11" fmla="*/ 4 h 26"/>
                <a:gd name="T12" fmla="*/ 14 w 35"/>
                <a:gd name="T13" fmla="*/ 4 h 26"/>
                <a:gd name="T14" fmla="*/ 22 w 35"/>
                <a:gd name="T15" fmla="*/ 8 h 26"/>
                <a:gd name="T16" fmla="*/ 27 w 35"/>
                <a:gd name="T17" fmla="*/ 9 h 26"/>
                <a:gd name="T18" fmla="*/ 33 w 35"/>
                <a:gd name="T19" fmla="*/ 13 h 26"/>
                <a:gd name="T20" fmla="*/ 35 w 35"/>
                <a:gd name="T21" fmla="*/ 1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26"/>
                <a:gd name="T35" fmla="*/ 35 w 35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26">
                  <a:moveTo>
                    <a:pt x="0" y="26"/>
                  </a:moveTo>
                  <a:lnTo>
                    <a:pt x="4" y="26"/>
                  </a:lnTo>
                  <a:lnTo>
                    <a:pt x="5" y="15"/>
                  </a:lnTo>
                  <a:lnTo>
                    <a:pt x="5" y="5"/>
                  </a:lnTo>
                  <a:lnTo>
                    <a:pt x="8" y="0"/>
                  </a:lnTo>
                  <a:lnTo>
                    <a:pt x="14" y="4"/>
                  </a:lnTo>
                  <a:lnTo>
                    <a:pt x="22" y="8"/>
                  </a:lnTo>
                  <a:lnTo>
                    <a:pt x="27" y="9"/>
                  </a:lnTo>
                  <a:lnTo>
                    <a:pt x="33" y="13"/>
                  </a:lnTo>
                  <a:lnTo>
                    <a:pt x="35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1" name="Line 2238"/>
            <p:cNvSpPr>
              <a:spLocks noChangeShapeType="1"/>
            </p:cNvSpPr>
            <p:nvPr/>
          </p:nvSpPr>
          <p:spPr bwMode="auto">
            <a:xfrm>
              <a:off x="3178" y="2791"/>
              <a:ext cx="1" cy="9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2" name="Freeform 2239"/>
            <p:cNvSpPr>
              <a:spLocks/>
            </p:cNvSpPr>
            <p:nvPr/>
          </p:nvSpPr>
          <p:spPr bwMode="auto">
            <a:xfrm>
              <a:off x="3217" y="2797"/>
              <a:ext cx="4" cy="4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3 h 4"/>
                <a:gd name="T4" fmla="*/ 4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3"/>
                  </a:lnTo>
                  <a:lnTo>
                    <a:pt x="4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3" name="Freeform 2240"/>
            <p:cNvSpPr>
              <a:spLocks/>
            </p:cNvSpPr>
            <p:nvPr/>
          </p:nvSpPr>
          <p:spPr bwMode="auto">
            <a:xfrm>
              <a:off x="3250" y="2796"/>
              <a:ext cx="13" cy="5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3 h 5"/>
                <a:gd name="T4" fmla="*/ 13 w 13"/>
                <a:gd name="T5" fmla="*/ 4 h 5"/>
                <a:gd name="T6" fmla="*/ 9 w 1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0" y="5"/>
                  </a:moveTo>
                  <a:lnTo>
                    <a:pt x="0" y="3"/>
                  </a:lnTo>
                  <a:lnTo>
                    <a:pt x="13" y="4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4" name="Freeform 2241"/>
            <p:cNvSpPr>
              <a:spLocks/>
            </p:cNvSpPr>
            <p:nvPr/>
          </p:nvSpPr>
          <p:spPr bwMode="auto">
            <a:xfrm>
              <a:off x="3246" y="2801"/>
              <a:ext cx="4" cy="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4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5" name="Freeform 2242"/>
            <p:cNvSpPr>
              <a:spLocks/>
            </p:cNvSpPr>
            <p:nvPr/>
          </p:nvSpPr>
          <p:spPr bwMode="auto">
            <a:xfrm>
              <a:off x="3085" y="2785"/>
              <a:ext cx="43" cy="19"/>
            </a:xfrm>
            <a:custGeom>
              <a:avLst/>
              <a:gdLst>
                <a:gd name="T0" fmla="*/ 0 w 43"/>
                <a:gd name="T1" fmla="*/ 16 h 19"/>
                <a:gd name="T2" fmla="*/ 9 w 43"/>
                <a:gd name="T3" fmla="*/ 14 h 19"/>
                <a:gd name="T4" fmla="*/ 10 w 43"/>
                <a:gd name="T5" fmla="*/ 14 h 19"/>
                <a:gd name="T6" fmla="*/ 15 w 43"/>
                <a:gd name="T7" fmla="*/ 14 h 19"/>
                <a:gd name="T8" fmla="*/ 27 w 43"/>
                <a:gd name="T9" fmla="*/ 16 h 19"/>
                <a:gd name="T10" fmla="*/ 32 w 43"/>
                <a:gd name="T11" fmla="*/ 19 h 19"/>
                <a:gd name="T12" fmla="*/ 43 w 43"/>
                <a:gd name="T13" fmla="*/ 17 h 19"/>
                <a:gd name="T14" fmla="*/ 35 w 43"/>
                <a:gd name="T15" fmla="*/ 12 h 19"/>
                <a:gd name="T16" fmla="*/ 27 w 43"/>
                <a:gd name="T17" fmla="*/ 10 h 19"/>
                <a:gd name="T18" fmla="*/ 19 w 43"/>
                <a:gd name="T19" fmla="*/ 7 h 19"/>
                <a:gd name="T20" fmla="*/ 18 w 43"/>
                <a:gd name="T21" fmla="*/ 7 h 19"/>
                <a:gd name="T22" fmla="*/ 21 w 43"/>
                <a:gd name="T23" fmla="*/ 7 h 19"/>
                <a:gd name="T24" fmla="*/ 30 w 43"/>
                <a:gd name="T25" fmla="*/ 4 h 19"/>
                <a:gd name="T26" fmla="*/ 28 w 43"/>
                <a:gd name="T27" fmla="*/ 3 h 19"/>
                <a:gd name="T28" fmla="*/ 27 w 43"/>
                <a:gd name="T29" fmla="*/ 2 h 19"/>
                <a:gd name="T30" fmla="*/ 17 w 43"/>
                <a:gd name="T31" fmla="*/ 0 h 19"/>
                <a:gd name="T32" fmla="*/ 10 w 43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19"/>
                <a:gd name="T53" fmla="*/ 43 w 4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19">
                  <a:moveTo>
                    <a:pt x="0" y="16"/>
                  </a:moveTo>
                  <a:lnTo>
                    <a:pt x="9" y="14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7" y="16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35" y="12"/>
                  </a:lnTo>
                  <a:lnTo>
                    <a:pt x="27" y="10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1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6" name="Freeform 2243"/>
            <p:cNvSpPr>
              <a:spLocks/>
            </p:cNvSpPr>
            <p:nvPr/>
          </p:nvSpPr>
          <p:spPr bwMode="auto">
            <a:xfrm>
              <a:off x="3234" y="2804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10 w 12"/>
                <a:gd name="T5" fmla="*/ 0 h 4"/>
                <a:gd name="T6" fmla="*/ 12 w 1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7" name="Freeform 2244"/>
            <p:cNvSpPr>
              <a:spLocks/>
            </p:cNvSpPr>
            <p:nvPr/>
          </p:nvSpPr>
          <p:spPr bwMode="auto">
            <a:xfrm>
              <a:off x="3221" y="2801"/>
              <a:ext cx="6" cy="9"/>
            </a:xfrm>
            <a:custGeom>
              <a:avLst/>
              <a:gdLst>
                <a:gd name="T0" fmla="*/ 0 w 6"/>
                <a:gd name="T1" fmla="*/ 0 h 9"/>
                <a:gd name="T2" fmla="*/ 5 w 6"/>
                <a:gd name="T3" fmla="*/ 4 h 9"/>
                <a:gd name="T4" fmla="*/ 6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0"/>
                  </a:moveTo>
                  <a:lnTo>
                    <a:pt x="5" y="4"/>
                  </a:lnTo>
                  <a:lnTo>
                    <a:pt x="6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8" name="Freeform 2245"/>
            <p:cNvSpPr>
              <a:spLocks/>
            </p:cNvSpPr>
            <p:nvPr/>
          </p:nvSpPr>
          <p:spPr bwMode="auto">
            <a:xfrm>
              <a:off x="3047" y="2809"/>
              <a:ext cx="18" cy="3"/>
            </a:xfrm>
            <a:custGeom>
              <a:avLst/>
              <a:gdLst>
                <a:gd name="T0" fmla="*/ 18 w 18"/>
                <a:gd name="T1" fmla="*/ 0 h 3"/>
                <a:gd name="T2" fmla="*/ 0 w 18"/>
                <a:gd name="T3" fmla="*/ 0 h 3"/>
                <a:gd name="T4" fmla="*/ 2 w 18"/>
                <a:gd name="T5" fmla="*/ 3 h 3"/>
                <a:gd name="T6" fmla="*/ 0 60000 65536"/>
                <a:gd name="T7" fmla="*/ 0 60000 65536"/>
                <a:gd name="T8" fmla="*/ 0 60000 65536"/>
                <a:gd name="T9" fmla="*/ 0 w 18"/>
                <a:gd name="T10" fmla="*/ 0 h 3"/>
                <a:gd name="T11" fmla="*/ 18 w 1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">
                  <a:moveTo>
                    <a:pt x="18" y="0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49" name="Freeform 2246"/>
            <p:cNvSpPr>
              <a:spLocks/>
            </p:cNvSpPr>
            <p:nvPr/>
          </p:nvSpPr>
          <p:spPr bwMode="auto">
            <a:xfrm>
              <a:off x="3227" y="2808"/>
              <a:ext cx="7" cy="4"/>
            </a:xfrm>
            <a:custGeom>
              <a:avLst/>
              <a:gdLst>
                <a:gd name="T0" fmla="*/ 0 w 7"/>
                <a:gd name="T1" fmla="*/ 2 h 4"/>
                <a:gd name="T2" fmla="*/ 2 w 7"/>
                <a:gd name="T3" fmla="*/ 4 h 4"/>
                <a:gd name="T4" fmla="*/ 7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2"/>
                  </a:moveTo>
                  <a:lnTo>
                    <a:pt x="2" y="4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0" name="Freeform 2247"/>
            <p:cNvSpPr>
              <a:spLocks/>
            </p:cNvSpPr>
            <p:nvPr/>
          </p:nvSpPr>
          <p:spPr bwMode="auto">
            <a:xfrm>
              <a:off x="3049" y="2809"/>
              <a:ext cx="30" cy="12"/>
            </a:xfrm>
            <a:custGeom>
              <a:avLst/>
              <a:gdLst>
                <a:gd name="T0" fmla="*/ 0 w 30"/>
                <a:gd name="T1" fmla="*/ 3 h 12"/>
                <a:gd name="T2" fmla="*/ 4 w 30"/>
                <a:gd name="T3" fmla="*/ 8 h 12"/>
                <a:gd name="T4" fmla="*/ 5 w 30"/>
                <a:gd name="T5" fmla="*/ 9 h 12"/>
                <a:gd name="T6" fmla="*/ 7 w 30"/>
                <a:gd name="T7" fmla="*/ 12 h 12"/>
                <a:gd name="T8" fmla="*/ 28 w 30"/>
                <a:gd name="T9" fmla="*/ 12 h 12"/>
                <a:gd name="T10" fmla="*/ 30 w 30"/>
                <a:gd name="T11" fmla="*/ 12 h 12"/>
                <a:gd name="T12" fmla="*/ 25 w 30"/>
                <a:gd name="T13" fmla="*/ 7 h 12"/>
                <a:gd name="T14" fmla="*/ 17 w 30"/>
                <a:gd name="T15" fmla="*/ 1 h 12"/>
                <a:gd name="T16" fmla="*/ 17 w 30"/>
                <a:gd name="T17" fmla="*/ 0 h 12"/>
                <a:gd name="T18" fmla="*/ 16 w 30"/>
                <a:gd name="T19" fmla="*/ 0 h 12"/>
                <a:gd name="T20" fmla="*/ 16 w 3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2"/>
                <a:gd name="T35" fmla="*/ 30 w 3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2">
                  <a:moveTo>
                    <a:pt x="0" y="3"/>
                  </a:moveTo>
                  <a:lnTo>
                    <a:pt x="4" y="8"/>
                  </a:lnTo>
                  <a:lnTo>
                    <a:pt x="5" y="9"/>
                  </a:lnTo>
                  <a:lnTo>
                    <a:pt x="7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25" y="7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1" name="Freeform 2248"/>
            <p:cNvSpPr>
              <a:spLocks/>
            </p:cNvSpPr>
            <p:nvPr/>
          </p:nvSpPr>
          <p:spPr bwMode="auto">
            <a:xfrm>
              <a:off x="3086" y="2806"/>
              <a:ext cx="71" cy="19"/>
            </a:xfrm>
            <a:custGeom>
              <a:avLst/>
              <a:gdLst>
                <a:gd name="T0" fmla="*/ 71 w 71"/>
                <a:gd name="T1" fmla="*/ 19 h 19"/>
                <a:gd name="T2" fmla="*/ 68 w 71"/>
                <a:gd name="T3" fmla="*/ 16 h 19"/>
                <a:gd name="T4" fmla="*/ 63 w 71"/>
                <a:gd name="T5" fmla="*/ 12 h 19"/>
                <a:gd name="T6" fmla="*/ 59 w 71"/>
                <a:gd name="T7" fmla="*/ 7 h 19"/>
                <a:gd name="T8" fmla="*/ 51 w 71"/>
                <a:gd name="T9" fmla="*/ 6 h 19"/>
                <a:gd name="T10" fmla="*/ 50 w 71"/>
                <a:gd name="T11" fmla="*/ 3 h 19"/>
                <a:gd name="T12" fmla="*/ 42 w 71"/>
                <a:gd name="T13" fmla="*/ 0 h 19"/>
                <a:gd name="T14" fmla="*/ 39 w 71"/>
                <a:gd name="T15" fmla="*/ 0 h 19"/>
                <a:gd name="T16" fmla="*/ 22 w 71"/>
                <a:gd name="T17" fmla="*/ 8 h 19"/>
                <a:gd name="T18" fmla="*/ 20 w 71"/>
                <a:gd name="T19" fmla="*/ 10 h 19"/>
                <a:gd name="T20" fmla="*/ 14 w 71"/>
                <a:gd name="T21" fmla="*/ 10 h 19"/>
                <a:gd name="T22" fmla="*/ 13 w 71"/>
                <a:gd name="T23" fmla="*/ 10 h 19"/>
                <a:gd name="T24" fmla="*/ 0 w 71"/>
                <a:gd name="T25" fmla="*/ 11 h 19"/>
                <a:gd name="T26" fmla="*/ 0 w 71"/>
                <a:gd name="T27" fmla="*/ 1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9"/>
                <a:gd name="T44" fmla="*/ 71 w 71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9">
                  <a:moveTo>
                    <a:pt x="71" y="19"/>
                  </a:moveTo>
                  <a:lnTo>
                    <a:pt x="68" y="16"/>
                  </a:lnTo>
                  <a:lnTo>
                    <a:pt x="63" y="12"/>
                  </a:lnTo>
                  <a:lnTo>
                    <a:pt x="59" y="7"/>
                  </a:lnTo>
                  <a:lnTo>
                    <a:pt x="51" y="6"/>
                  </a:lnTo>
                  <a:lnTo>
                    <a:pt x="50" y="3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2" name="Freeform 2249"/>
            <p:cNvSpPr>
              <a:spLocks/>
            </p:cNvSpPr>
            <p:nvPr/>
          </p:nvSpPr>
          <p:spPr bwMode="auto">
            <a:xfrm>
              <a:off x="3075" y="2830"/>
              <a:ext cx="4" cy="1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0 h 1"/>
                <a:gd name="T4" fmla="*/ 4 w 4"/>
                <a:gd name="T5" fmla="*/ 0 h 1"/>
                <a:gd name="T6" fmla="*/ 4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3" name="Freeform 2250"/>
            <p:cNvSpPr>
              <a:spLocks/>
            </p:cNvSpPr>
            <p:nvPr/>
          </p:nvSpPr>
          <p:spPr bwMode="auto">
            <a:xfrm>
              <a:off x="2976" y="2814"/>
              <a:ext cx="31" cy="19"/>
            </a:xfrm>
            <a:custGeom>
              <a:avLst/>
              <a:gdLst>
                <a:gd name="T0" fmla="*/ 29 w 31"/>
                <a:gd name="T1" fmla="*/ 19 h 19"/>
                <a:gd name="T2" fmla="*/ 29 w 31"/>
                <a:gd name="T3" fmla="*/ 13 h 19"/>
                <a:gd name="T4" fmla="*/ 29 w 31"/>
                <a:gd name="T5" fmla="*/ 12 h 19"/>
                <a:gd name="T6" fmla="*/ 30 w 31"/>
                <a:gd name="T7" fmla="*/ 5 h 19"/>
                <a:gd name="T8" fmla="*/ 31 w 31"/>
                <a:gd name="T9" fmla="*/ 2 h 19"/>
                <a:gd name="T10" fmla="*/ 29 w 31"/>
                <a:gd name="T11" fmla="*/ 2 h 19"/>
                <a:gd name="T12" fmla="*/ 17 w 31"/>
                <a:gd name="T13" fmla="*/ 2 h 19"/>
                <a:gd name="T14" fmla="*/ 1 w 31"/>
                <a:gd name="T15" fmla="*/ 0 h 19"/>
                <a:gd name="T16" fmla="*/ 0 w 31"/>
                <a:gd name="T17" fmla="*/ 12 h 19"/>
                <a:gd name="T18" fmla="*/ 9 w 31"/>
                <a:gd name="T19" fmla="*/ 13 h 19"/>
                <a:gd name="T20" fmla="*/ 17 w 31"/>
                <a:gd name="T21" fmla="*/ 17 h 19"/>
                <a:gd name="T22" fmla="*/ 29 w 31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19"/>
                <a:gd name="T38" fmla="*/ 31 w 3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19">
                  <a:moveTo>
                    <a:pt x="29" y="19"/>
                  </a:moveTo>
                  <a:lnTo>
                    <a:pt x="29" y="13"/>
                  </a:lnTo>
                  <a:lnTo>
                    <a:pt x="29" y="12"/>
                  </a:lnTo>
                  <a:lnTo>
                    <a:pt x="30" y="5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17" y="2"/>
                  </a:lnTo>
                  <a:lnTo>
                    <a:pt x="1" y="0"/>
                  </a:lnTo>
                  <a:lnTo>
                    <a:pt x="0" y="12"/>
                  </a:lnTo>
                  <a:lnTo>
                    <a:pt x="9" y="13"/>
                  </a:lnTo>
                  <a:lnTo>
                    <a:pt x="17" y="17"/>
                  </a:lnTo>
                  <a:lnTo>
                    <a:pt x="29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4" name="Freeform 2251"/>
            <p:cNvSpPr>
              <a:spLocks/>
            </p:cNvSpPr>
            <p:nvPr/>
          </p:nvSpPr>
          <p:spPr bwMode="auto">
            <a:xfrm>
              <a:off x="3155" y="2825"/>
              <a:ext cx="2" cy="8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5" name="Freeform 2252"/>
            <p:cNvSpPr>
              <a:spLocks/>
            </p:cNvSpPr>
            <p:nvPr/>
          </p:nvSpPr>
          <p:spPr bwMode="auto">
            <a:xfrm>
              <a:off x="3108" y="2817"/>
              <a:ext cx="30" cy="18"/>
            </a:xfrm>
            <a:custGeom>
              <a:avLst/>
              <a:gdLst>
                <a:gd name="T0" fmla="*/ 1 w 30"/>
                <a:gd name="T1" fmla="*/ 18 h 18"/>
                <a:gd name="T2" fmla="*/ 1 w 30"/>
                <a:gd name="T3" fmla="*/ 13 h 18"/>
                <a:gd name="T4" fmla="*/ 1 w 30"/>
                <a:gd name="T5" fmla="*/ 9 h 18"/>
                <a:gd name="T6" fmla="*/ 0 w 30"/>
                <a:gd name="T7" fmla="*/ 4 h 18"/>
                <a:gd name="T8" fmla="*/ 0 w 30"/>
                <a:gd name="T9" fmla="*/ 4 h 18"/>
                <a:gd name="T10" fmla="*/ 15 w 30"/>
                <a:gd name="T11" fmla="*/ 0 h 18"/>
                <a:gd name="T12" fmla="*/ 20 w 30"/>
                <a:gd name="T13" fmla="*/ 0 h 18"/>
                <a:gd name="T14" fmla="*/ 22 w 30"/>
                <a:gd name="T15" fmla="*/ 5 h 18"/>
                <a:gd name="T16" fmla="*/ 30 w 30"/>
                <a:gd name="T17" fmla="*/ 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8"/>
                <a:gd name="T29" fmla="*/ 30 w 30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8">
                  <a:moveTo>
                    <a:pt x="1" y="18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2" y="5"/>
                  </a:lnTo>
                  <a:lnTo>
                    <a:pt x="3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6" name="Freeform 2253"/>
            <p:cNvSpPr>
              <a:spLocks/>
            </p:cNvSpPr>
            <p:nvPr/>
          </p:nvSpPr>
          <p:spPr bwMode="auto">
            <a:xfrm>
              <a:off x="3107" y="2835"/>
              <a:ext cx="2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7" name="Freeform 2254"/>
            <p:cNvSpPr>
              <a:spLocks/>
            </p:cNvSpPr>
            <p:nvPr/>
          </p:nvSpPr>
          <p:spPr bwMode="auto">
            <a:xfrm>
              <a:off x="3106" y="2833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8" name="Freeform 2255"/>
            <p:cNvSpPr>
              <a:spLocks/>
            </p:cNvSpPr>
            <p:nvPr/>
          </p:nvSpPr>
          <p:spPr bwMode="auto">
            <a:xfrm>
              <a:off x="3138" y="2823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6 w 7"/>
                <a:gd name="T3" fmla="*/ 0 h 14"/>
                <a:gd name="T4" fmla="*/ 6 w 7"/>
                <a:gd name="T5" fmla="*/ 3 h 14"/>
                <a:gd name="T6" fmla="*/ 7 w 7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7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59" name="Freeform 2256"/>
            <p:cNvSpPr>
              <a:spLocks/>
            </p:cNvSpPr>
            <p:nvPr/>
          </p:nvSpPr>
          <p:spPr bwMode="auto">
            <a:xfrm>
              <a:off x="3155" y="2833"/>
              <a:ext cx="4" cy="6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2 h 6"/>
                <a:gd name="T6" fmla="*/ 0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6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0" name="Freeform 2257"/>
            <p:cNvSpPr>
              <a:spLocks/>
            </p:cNvSpPr>
            <p:nvPr/>
          </p:nvSpPr>
          <p:spPr bwMode="auto">
            <a:xfrm>
              <a:off x="3026" y="2831"/>
              <a:ext cx="21" cy="17"/>
            </a:xfrm>
            <a:custGeom>
              <a:avLst/>
              <a:gdLst>
                <a:gd name="T0" fmla="*/ 0 w 21"/>
                <a:gd name="T1" fmla="*/ 17 h 17"/>
                <a:gd name="T2" fmla="*/ 1 w 21"/>
                <a:gd name="T3" fmla="*/ 16 h 17"/>
                <a:gd name="T4" fmla="*/ 21 w 21"/>
                <a:gd name="T5" fmla="*/ 2 h 17"/>
                <a:gd name="T6" fmla="*/ 21 w 2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7"/>
                  </a:moveTo>
                  <a:lnTo>
                    <a:pt x="1" y="16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1" name="Freeform 2258"/>
            <p:cNvSpPr>
              <a:spLocks/>
            </p:cNvSpPr>
            <p:nvPr/>
          </p:nvSpPr>
          <p:spPr bwMode="auto">
            <a:xfrm>
              <a:off x="2960" y="2838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8 w 9"/>
                <a:gd name="T3" fmla="*/ 12 h 13"/>
                <a:gd name="T4" fmla="*/ 9 w 9"/>
                <a:gd name="T5" fmla="*/ 4 h 13"/>
                <a:gd name="T6" fmla="*/ 5 w 9"/>
                <a:gd name="T7" fmla="*/ 0 h 13"/>
                <a:gd name="T8" fmla="*/ 3 w 9"/>
                <a:gd name="T9" fmla="*/ 0 h 13"/>
                <a:gd name="T10" fmla="*/ 0 w 9"/>
                <a:gd name="T11" fmla="*/ 1 h 13"/>
                <a:gd name="T12" fmla="*/ 0 w 9"/>
                <a:gd name="T13" fmla="*/ 12 h 13"/>
                <a:gd name="T14" fmla="*/ 0 w 9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13"/>
                  </a:moveTo>
                  <a:lnTo>
                    <a:pt x="8" y="12"/>
                  </a:lnTo>
                  <a:lnTo>
                    <a:pt x="9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2" name="Freeform 2259"/>
            <p:cNvSpPr>
              <a:spLocks/>
            </p:cNvSpPr>
            <p:nvPr/>
          </p:nvSpPr>
          <p:spPr bwMode="auto">
            <a:xfrm>
              <a:off x="3155" y="2839"/>
              <a:ext cx="4" cy="13"/>
            </a:xfrm>
            <a:custGeom>
              <a:avLst/>
              <a:gdLst>
                <a:gd name="T0" fmla="*/ 3 w 4"/>
                <a:gd name="T1" fmla="*/ 13 h 13"/>
                <a:gd name="T2" fmla="*/ 2 w 4"/>
                <a:gd name="T3" fmla="*/ 8 h 13"/>
                <a:gd name="T4" fmla="*/ 0 w 4"/>
                <a:gd name="T5" fmla="*/ 3 h 13"/>
                <a:gd name="T6" fmla="*/ 4 w 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3" y="13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3" name="Freeform 2260"/>
            <p:cNvSpPr>
              <a:spLocks/>
            </p:cNvSpPr>
            <p:nvPr/>
          </p:nvSpPr>
          <p:spPr bwMode="auto">
            <a:xfrm>
              <a:off x="3145" y="2837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1 w 6"/>
                <a:gd name="T3" fmla="*/ 2 h 22"/>
                <a:gd name="T4" fmla="*/ 4 w 6"/>
                <a:gd name="T5" fmla="*/ 9 h 22"/>
                <a:gd name="T6" fmla="*/ 5 w 6"/>
                <a:gd name="T7" fmla="*/ 15 h 22"/>
                <a:gd name="T8" fmla="*/ 6 w 6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2"/>
                <a:gd name="T17" fmla="*/ 6 w 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2">
                  <a:moveTo>
                    <a:pt x="0" y="0"/>
                  </a:moveTo>
                  <a:lnTo>
                    <a:pt x="1" y="2"/>
                  </a:lnTo>
                  <a:lnTo>
                    <a:pt x="4" y="9"/>
                  </a:lnTo>
                  <a:lnTo>
                    <a:pt x="5" y="15"/>
                  </a:lnTo>
                  <a:lnTo>
                    <a:pt x="6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4" name="Freeform 2261"/>
            <p:cNvSpPr>
              <a:spLocks/>
            </p:cNvSpPr>
            <p:nvPr/>
          </p:nvSpPr>
          <p:spPr bwMode="auto">
            <a:xfrm>
              <a:off x="3086" y="2823"/>
              <a:ext cx="20" cy="40"/>
            </a:xfrm>
            <a:custGeom>
              <a:avLst/>
              <a:gdLst>
                <a:gd name="T0" fmla="*/ 10 w 20"/>
                <a:gd name="T1" fmla="*/ 40 h 40"/>
                <a:gd name="T2" fmla="*/ 8 w 20"/>
                <a:gd name="T3" fmla="*/ 29 h 40"/>
                <a:gd name="T4" fmla="*/ 5 w 20"/>
                <a:gd name="T5" fmla="*/ 19 h 40"/>
                <a:gd name="T6" fmla="*/ 5 w 20"/>
                <a:gd name="T7" fmla="*/ 16 h 40"/>
                <a:gd name="T8" fmla="*/ 0 w 20"/>
                <a:gd name="T9" fmla="*/ 10 h 40"/>
                <a:gd name="T10" fmla="*/ 1 w 20"/>
                <a:gd name="T11" fmla="*/ 3 h 40"/>
                <a:gd name="T12" fmla="*/ 10 w 20"/>
                <a:gd name="T13" fmla="*/ 0 h 40"/>
                <a:gd name="T14" fmla="*/ 20 w 20"/>
                <a:gd name="T15" fmla="*/ 4 h 40"/>
                <a:gd name="T16" fmla="*/ 20 w 20"/>
                <a:gd name="T17" fmla="*/ 1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0"/>
                <a:gd name="T29" fmla="*/ 20 w 2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0">
                  <a:moveTo>
                    <a:pt x="10" y="40"/>
                  </a:moveTo>
                  <a:lnTo>
                    <a:pt x="8" y="2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5" name="Freeform 2262"/>
            <p:cNvSpPr>
              <a:spLocks/>
            </p:cNvSpPr>
            <p:nvPr/>
          </p:nvSpPr>
          <p:spPr bwMode="auto">
            <a:xfrm>
              <a:off x="3079" y="283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6 w 8"/>
                <a:gd name="T3" fmla="*/ 16 h 33"/>
                <a:gd name="T4" fmla="*/ 6 w 8"/>
                <a:gd name="T5" fmla="*/ 26 h 33"/>
                <a:gd name="T6" fmla="*/ 8 w 8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3"/>
                <a:gd name="T14" fmla="*/ 8 w 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3">
                  <a:moveTo>
                    <a:pt x="0" y="0"/>
                  </a:moveTo>
                  <a:lnTo>
                    <a:pt x="6" y="16"/>
                  </a:lnTo>
                  <a:lnTo>
                    <a:pt x="6" y="26"/>
                  </a:lnTo>
                  <a:lnTo>
                    <a:pt x="8" y="3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6" name="Freeform 2263"/>
            <p:cNvSpPr>
              <a:spLocks/>
            </p:cNvSpPr>
            <p:nvPr/>
          </p:nvSpPr>
          <p:spPr bwMode="auto">
            <a:xfrm>
              <a:off x="2975" y="2837"/>
              <a:ext cx="36" cy="27"/>
            </a:xfrm>
            <a:custGeom>
              <a:avLst/>
              <a:gdLst>
                <a:gd name="T0" fmla="*/ 26 w 36"/>
                <a:gd name="T1" fmla="*/ 27 h 27"/>
                <a:gd name="T2" fmla="*/ 26 w 36"/>
                <a:gd name="T3" fmla="*/ 26 h 27"/>
                <a:gd name="T4" fmla="*/ 36 w 36"/>
                <a:gd name="T5" fmla="*/ 7 h 27"/>
                <a:gd name="T6" fmla="*/ 36 w 36"/>
                <a:gd name="T7" fmla="*/ 7 h 27"/>
                <a:gd name="T8" fmla="*/ 27 w 36"/>
                <a:gd name="T9" fmla="*/ 2 h 27"/>
                <a:gd name="T10" fmla="*/ 13 w 36"/>
                <a:gd name="T11" fmla="*/ 0 h 27"/>
                <a:gd name="T12" fmla="*/ 7 w 36"/>
                <a:gd name="T13" fmla="*/ 1 h 27"/>
                <a:gd name="T14" fmla="*/ 6 w 36"/>
                <a:gd name="T15" fmla="*/ 2 h 27"/>
                <a:gd name="T16" fmla="*/ 2 w 36"/>
                <a:gd name="T17" fmla="*/ 14 h 27"/>
                <a:gd name="T18" fmla="*/ 13 w 36"/>
                <a:gd name="T19" fmla="*/ 19 h 27"/>
                <a:gd name="T20" fmla="*/ 0 w 36"/>
                <a:gd name="T21" fmla="*/ 22 h 27"/>
                <a:gd name="T22" fmla="*/ 1 w 36"/>
                <a:gd name="T23" fmla="*/ 27 h 27"/>
                <a:gd name="T24" fmla="*/ 1 w 36"/>
                <a:gd name="T25" fmla="*/ 27 h 27"/>
                <a:gd name="T26" fmla="*/ 1 w 36"/>
                <a:gd name="T27" fmla="*/ 27 h 27"/>
                <a:gd name="T28" fmla="*/ 9 w 36"/>
                <a:gd name="T29" fmla="*/ 27 h 27"/>
                <a:gd name="T30" fmla="*/ 26 w 36"/>
                <a:gd name="T31" fmla="*/ 2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7"/>
                <a:gd name="T50" fmla="*/ 36 w 36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7">
                  <a:moveTo>
                    <a:pt x="26" y="27"/>
                  </a:moveTo>
                  <a:lnTo>
                    <a:pt x="26" y="26"/>
                  </a:lnTo>
                  <a:lnTo>
                    <a:pt x="36" y="7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2" y="14"/>
                  </a:lnTo>
                  <a:lnTo>
                    <a:pt x="13" y="19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9" y="27"/>
                  </a:lnTo>
                  <a:lnTo>
                    <a:pt x="26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7" name="Freeform 2264"/>
            <p:cNvSpPr>
              <a:spLocks/>
            </p:cNvSpPr>
            <p:nvPr/>
          </p:nvSpPr>
          <p:spPr bwMode="auto">
            <a:xfrm>
              <a:off x="3158" y="2852"/>
              <a:ext cx="39" cy="12"/>
            </a:xfrm>
            <a:custGeom>
              <a:avLst/>
              <a:gdLst>
                <a:gd name="T0" fmla="*/ 39 w 39"/>
                <a:gd name="T1" fmla="*/ 11 h 12"/>
                <a:gd name="T2" fmla="*/ 27 w 39"/>
                <a:gd name="T3" fmla="*/ 12 h 12"/>
                <a:gd name="T4" fmla="*/ 26 w 39"/>
                <a:gd name="T5" fmla="*/ 12 h 12"/>
                <a:gd name="T6" fmla="*/ 21 w 39"/>
                <a:gd name="T7" fmla="*/ 12 h 12"/>
                <a:gd name="T8" fmla="*/ 17 w 39"/>
                <a:gd name="T9" fmla="*/ 11 h 12"/>
                <a:gd name="T10" fmla="*/ 12 w 39"/>
                <a:gd name="T11" fmla="*/ 8 h 12"/>
                <a:gd name="T12" fmla="*/ 0 w 39"/>
                <a:gd name="T13" fmla="*/ 3 h 12"/>
                <a:gd name="T14" fmla="*/ 0 w 3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2"/>
                <a:gd name="T26" fmla="*/ 39 w 3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2">
                  <a:moveTo>
                    <a:pt x="39" y="11"/>
                  </a:moveTo>
                  <a:lnTo>
                    <a:pt x="27" y="12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2" y="8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8" name="Freeform 2265"/>
            <p:cNvSpPr>
              <a:spLocks/>
            </p:cNvSpPr>
            <p:nvPr/>
          </p:nvSpPr>
          <p:spPr bwMode="auto">
            <a:xfrm>
              <a:off x="3197" y="286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69" name="Line 2266"/>
            <p:cNvSpPr>
              <a:spLocks noChangeShapeType="1"/>
            </p:cNvSpPr>
            <p:nvPr/>
          </p:nvSpPr>
          <p:spPr bwMode="auto">
            <a:xfrm>
              <a:off x="3087" y="2864"/>
              <a:ext cx="3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0" name="Freeform 2267"/>
            <p:cNvSpPr>
              <a:spLocks/>
            </p:cNvSpPr>
            <p:nvPr/>
          </p:nvSpPr>
          <p:spPr bwMode="auto">
            <a:xfrm>
              <a:off x="3028" y="2830"/>
              <a:ext cx="47" cy="39"/>
            </a:xfrm>
            <a:custGeom>
              <a:avLst/>
              <a:gdLst>
                <a:gd name="T0" fmla="*/ 17 w 47"/>
                <a:gd name="T1" fmla="*/ 39 h 39"/>
                <a:gd name="T2" fmla="*/ 15 w 47"/>
                <a:gd name="T3" fmla="*/ 38 h 39"/>
                <a:gd name="T4" fmla="*/ 8 w 47"/>
                <a:gd name="T5" fmla="*/ 35 h 39"/>
                <a:gd name="T6" fmla="*/ 4 w 47"/>
                <a:gd name="T7" fmla="*/ 27 h 39"/>
                <a:gd name="T8" fmla="*/ 0 w 47"/>
                <a:gd name="T9" fmla="*/ 25 h 39"/>
                <a:gd name="T10" fmla="*/ 11 w 47"/>
                <a:gd name="T11" fmla="*/ 17 h 39"/>
                <a:gd name="T12" fmla="*/ 34 w 47"/>
                <a:gd name="T13" fmla="*/ 3 h 39"/>
                <a:gd name="T14" fmla="*/ 47 w 47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9"/>
                <a:gd name="T26" fmla="*/ 47 w 47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9">
                  <a:moveTo>
                    <a:pt x="17" y="39"/>
                  </a:moveTo>
                  <a:lnTo>
                    <a:pt x="15" y="38"/>
                  </a:lnTo>
                  <a:lnTo>
                    <a:pt x="8" y="35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11" y="17"/>
                  </a:lnTo>
                  <a:lnTo>
                    <a:pt x="34" y="3"/>
                  </a:lnTo>
                  <a:lnTo>
                    <a:pt x="4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1" name="Freeform 2268"/>
            <p:cNvSpPr>
              <a:spLocks/>
            </p:cNvSpPr>
            <p:nvPr/>
          </p:nvSpPr>
          <p:spPr bwMode="auto">
            <a:xfrm>
              <a:off x="3040" y="2869"/>
              <a:ext cx="7" cy="4"/>
            </a:xfrm>
            <a:custGeom>
              <a:avLst/>
              <a:gdLst>
                <a:gd name="T0" fmla="*/ 0 w 7"/>
                <a:gd name="T1" fmla="*/ 3 h 4"/>
                <a:gd name="T2" fmla="*/ 5 w 7"/>
                <a:gd name="T3" fmla="*/ 4 h 4"/>
                <a:gd name="T4" fmla="*/ 7 w 7"/>
                <a:gd name="T5" fmla="*/ 2 h 4"/>
                <a:gd name="T6" fmla="*/ 5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3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2" name="Freeform 2269"/>
            <p:cNvSpPr>
              <a:spLocks/>
            </p:cNvSpPr>
            <p:nvPr/>
          </p:nvSpPr>
          <p:spPr bwMode="auto">
            <a:xfrm>
              <a:off x="3175" y="2869"/>
              <a:ext cx="16" cy="5"/>
            </a:xfrm>
            <a:custGeom>
              <a:avLst/>
              <a:gdLst>
                <a:gd name="T0" fmla="*/ 0 w 16"/>
                <a:gd name="T1" fmla="*/ 2 h 5"/>
                <a:gd name="T2" fmla="*/ 1 w 16"/>
                <a:gd name="T3" fmla="*/ 3 h 5"/>
                <a:gd name="T4" fmla="*/ 1 w 16"/>
                <a:gd name="T5" fmla="*/ 3 h 5"/>
                <a:gd name="T6" fmla="*/ 9 w 16"/>
                <a:gd name="T7" fmla="*/ 5 h 5"/>
                <a:gd name="T8" fmla="*/ 16 w 16"/>
                <a:gd name="T9" fmla="*/ 0 h 5"/>
                <a:gd name="T10" fmla="*/ 16 w 1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5"/>
                <a:gd name="T20" fmla="*/ 16 w 1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5">
                  <a:moveTo>
                    <a:pt x="0" y="2"/>
                  </a:moveTo>
                  <a:lnTo>
                    <a:pt x="1" y="3"/>
                  </a:lnTo>
                  <a:lnTo>
                    <a:pt x="9" y="5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3" name="Freeform 2270"/>
            <p:cNvSpPr>
              <a:spLocks/>
            </p:cNvSpPr>
            <p:nvPr/>
          </p:nvSpPr>
          <p:spPr bwMode="auto">
            <a:xfrm>
              <a:off x="3200" y="2864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5 w 9"/>
                <a:gd name="T3" fmla="*/ 8 h 13"/>
                <a:gd name="T4" fmla="*/ 0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4" name="Freeform 2271"/>
            <p:cNvSpPr>
              <a:spLocks/>
            </p:cNvSpPr>
            <p:nvPr/>
          </p:nvSpPr>
          <p:spPr bwMode="auto">
            <a:xfrm>
              <a:off x="3096" y="2863"/>
              <a:ext cx="12" cy="15"/>
            </a:xfrm>
            <a:custGeom>
              <a:avLst/>
              <a:gdLst>
                <a:gd name="T0" fmla="*/ 12 w 12"/>
                <a:gd name="T1" fmla="*/ 15 h 15"/>
                <a:gd name="T2" fmla="*/ 10 w 12"/>
                <a:gd name="T3" fmla="*/ 13 h 15"/>
                <a:gd name="T4" fmla="*/ 2 w 12"/>
                <a:gd name="T5" fmla="*/ 11 h 15"/>
                <a:gd name="T6" fmla="*/ 0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15"/>
                  </a:moveTo>
                  <a:lnTo>
                    <a:pt x="10" y="13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5" name="Freeform 2272"/>
            <p:cNvSpPr>
              <a:spLocks/>
            </p:cNvSpPr>
            <p:nvPr/>
          </p:nvSpPr>
          <p:spPr bwMode="auto">
            <a:xfrm>
              <a:off x="3090" y="2869"/>
              <a:ext cx="2" cy="9"/>
            </a:xfrm>
            <a:custGeom>
              <a:avLst/>
              <a:gdLst>
                <a:gd name="T0" fmla="*/ 0 w 2"/>
                <a:gd name="T1" fmla="*/ 0 h 9"/>
                <a:gd name="T2" fmla="*/ 1 w 2"/>
                <a:gd name="T3" fmla="*/ 3 h 9"/>
                <a:gd name="T4" fmla="*/ 2 w 2"/>
                <a:gd name="T5" fmla="*/ 9 h 9"/>
                <a:gd name="T6" fmla="*/ 0 60000 65536"/>
                <a:gd name="T7" fmla="*/ 0 60000 65536"/>
                <a:gd name="T8" fmla="*/ 0 60000 65536"/>
                <a:gd name="T9" fmla="*/ 0 w 2"/>
                <a:gd name="T10" fmla="*/ 0 h 9"/>
                <a:gd name="T11" fmla="*/ 2 w 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9">
                  <a:moveTo>
                    <a:pt x="0" y="0"/>
                  </a:moveTo>
                  <a:lnTo>
                    <a:pt x="1" y="3"/>
                  </a:lnTo>
                  <a:lnTo>
                    <a:pt x="2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6" name="Line 2273"/>
            <p:cNvSpPr>
              <a:spLocks noChangeShapeType="1"/>
            </p:cNvSpPr>
            <p:nvPr/>
          </p:nvSpPr>
          <p:spPr bwMode="auto">
            <a:xfrm flipV="1">
              <a:off x="3102" y="2878"/>
              <a:ext cx="6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7" name="Freeform 2274"/>
            <p:cNvSpPr>
              <a:spLocks/>
            </p:cNvSpPr>
            <p:nvPr/>
          </p:nvSpPr>
          <p:spPr bwMode="auto">
            <a:xfrm>
              <a:off x="3209" y="2877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8" name="Line 2275"/>
            <p:cNvSpPr>
              <a:spLocks noChangeShapeType="1"/>
            </p:cNvSpPr>
            <p:nvPr/>
          </p:nvSpPr>
          <p:spPr bwMode="auto">
            <a:xfrm flipV="1">
              <a:off x="3206" y="2880"/>
              <a:ext cx="3" cy="5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79" name="Freeform 2276"/>
            <p:cNvSpPr>
              <a:spLocks/>
            </p:cNvSpPr>
            <p:nvPr/>
          </p:nvSpPr>
          <p:spPr bwMode="auto">
            <a:xfrm>
              <a:off x="3191" y="2869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5 w 15"/>
                <a:gd name="T3" fmla="*/ 3 h 16"/>
                <a:gd name="T4" fmla="*/ 10 w 15"/>
                <a:gd name="T5" fmla="*/ 8 h 16"/>
                <a:gd name="T6" fmla="*/ 15 w 15"/>
                <a:gd name="T7" fmla="*/ 16 h 16"/>
                <a:gd name="T8" fmla="*/ 15 w 15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0" y="0"/>
                  </a:moveTo>
                  <a:lnTo>
                    <a:pt x="5" y="3"/>
                  </a:lnTo>
                  <a:lnTo>
                    <a:pt x="10" y="8"/>
                  </a:lnTo>
                  <a:lnTo>
                    <a:pt x="15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0" name="Freeform 2277"/>
            <p:cNvSpPr>
              <a:spLocks/>
            </p:cNvSpPr>
            <p:nvPr/>
          </p:nvSpPr>
          <p:spPr bwMode="auto">
            <a:xfrm>
              <a:off x="2992" y="2884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4 w 4"/>
                <a:gd name="T3" fmla="*/ 9 h 10"/>
                <a:gd name="T4" fmla="*/ 2 w 4"/>
                <a:gd name="T5" fmla="*/ 0 h 10"/>
                <a:gd name="T6" fmla="*/ 0 60000 65536"/>
                <a:gd name="T7" fmla="*/ 0 60000 65536"/>
                <a:gd name="T8" fmla="*/ 0 60000 65536"/>
                <a:gd name="T9" fmla="*/ 0 w 4"/>
                <a:gd name="T10" fmla="*/ 0 h 10"/>
                <a:gd name="T11" fmla="*/ 4 w 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0">
                  <a:moveTo>
                    <a:pt x="0" y="10"/>
                  </a:moveTo>
                  <a:lnTo>
                    <a:pt x="4" y="9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1" name="Freeform 2278"/>
            <p:cNvSpPr>
              <a:spLocks/>
            </p:cNvSpPr>
            <p:nvPr/>
          </p:nvSpPr>
          <p:spPr bwMode="auto">
            <a:xfrm>
              <a:off x="3091" y="2878"/>
              <a:ext cx="8" cy="23"/>
            </a:xfrm>
            <a:custGeom>
              <a:avLst/>
              <a:gdLst>
                <a:gd name="T0" fmla="*/ 1 w 8"/>
                <a:gd name="T1" fmla="*/ 0 h 23"/>
                <a:gd name="T2" fmla="*/ 3 w 8"/>
                <a:gd name="T3" fmla="*/ 4 h 23"/>
                <a:gd name="T4" fmla="*/ 8 w 8"/>
                <a:gd name="T5" fmla="*/ 13 h 23"/>
                <a:gd name="T6" fmla="*/ 4 w 8"/>
                <a:gd name="T7" fmla="*/ 19 h 23"/>
                <a:gd name="T8" fmla="*/ 0 w 8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3"/>
                <a:gd name="T17" fmla="*/ 8 w 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3">
                  <a:moveTo>
                    <a:pt x="1" y="0"/>
                  </a:moveTo>
                  <a:lnTo>
                    <a:pt x="3" y="4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2" name="Freeform 2279"/>
            <p:cNvSpPr>
              <a:spLocks/>
            </p:cNvSpPr>
            <p:nvPr/>
          </p:nvSpPr>
          <p:spPr bwMode="auto">
            <a:xfrm>
              <a:off x="3091" y="2880"/>
              <a:ext cx="13" cy="21"/>
            </a:xfrm>
            <a:custGeom>
              <a:avLst/>
              <a:gdLst>
                <a:gd name="T0" fmla="*/ 0 w 13"/>
                <a:gd name="T1" fmla="*/ 21 h 21"/>
                <a:gd name="T2" fmla="*/ 7 w 13"/>
                <a:gd name="T3" fmla="*/ 21 h 21"/>
                <a:gd name="T4" fmla="*/ 9 w 13"/>
                <a:gd name="T5" fmla="*/ 18 h 21"/>
                <a:gd name="T6" fmla="*/ 13 w 13"/>
                <a:gd name="T7" fmla="*/ 18 h 21"/>
                <a:gd name="T8" fmla="*/ 13 w 13"/>
                <a:gd name="T9" fmla="*/ 11 h 21"/>
                <a:gd name="T10" fmla="*/ 8 w 13"/>
                <a:gd name="T11" fmla="*/ 0 h 21"/>
                <a:gd name="T12" fmla="*/ 11 w 13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1"/>
                <a:gd name="T23" fmla="*/ 13 w 1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1">
                  <a:moveTo>
                    <a:pt x="0" y="21"/>
                  </a:moveTo>
                  <a:lnTo>
                    <a:pt x="7" y="21"/>
                  </a:lnTo>
                  <a:lnTo>
                    <a:pt x="9" y="18"/>
                  </a:lnTo>
                  <a:lnTo>
                    <a:pt x="13" y="18"/>
                  </a:lnTo>
                  <a:lnTo>
                    <a:pt x="13" y="1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3" name="Freeform 2280"/>
            <p:cNvSpPr>
              <a:spLocks/>
            </p:cNvSpPr>
            <p:nvPr/>
          </p:nvSpPr>
          <p:spPr bwMode="auto">
            <a:xfrm>
              <a:off x="2956" y="2863"/>
              <a:ext cx="36" cy="39"/>
            </a:xfrm>
            <a:custGeom>
              <a:avLst/>
              <a:gdLst>
                <a:gd name="T0" fmla="*/ 9 w 36"/>
                <a:gd name="T1" fmla="*/ 39 h 39"/>
                <a:gd name="T2" fmla="*/ 11 w 36"/>
                <a:gd name="T3" fmla="*/ 39 h 39"/>
                <a:gd name="T4" fmla="*/ 11 w 36"/>
                <a:gd name="T5" fmla="*/ 31 h 39"/>
                <a:gd name="T6" fmla="*/ 15 w 36"/>
                <a:gd name="T7" fmla="*/ 32 h 39"/>
                <a:gd name="T8" fmla="*/ 20 w 36"/>
                <a:gd name="T9" fmla="*/ 34 h 39"/>
                <a:gd name="T10" fmla="*/ 20 w 36"/>
                <a:gd name="T11" fmla="*/ 30 h 39"/>
                <a:gd name="T12" fmla="*/ 17 w 36"/>
                <a:gd name="T13" fmla="*/ 27 h 39"/>
                <a:gd name="T14" fmla="*/ 16 w 36"/>
                <a:gd name="T15" fmla="*/ 25 h 39"/>
                <a:gd name="T16" fmla="*/ 5 w 36"/>
                <a:gd name="T17" fmla="*/ 19 h 39"/>
                <a:gd name="T18" fmla="*/ 0 w 36"/>
                <a:gd name="T19" fmla="*/ 14 h 39"/>
                <a:gd name="T20" fmla="*/ 9 w 36"/>
                <a:gd name="T21" fmla="*/ 0 h 39"/>
                <a:gd name="T22" fmla="*/ 16 w 36"/>
                <a:gd name="T23" fmla="*/ 1 h 39"/>
                <a:gd name="T24" fmla="*/ 21 w 36"/>
                <a:gd name="T25" fmla="*/ 9 h 39"/>
                <a:gd name="T26" fmla="*/ 29 w 36"/>
                <a:gd name="T27" fmla="*/ 9 h 39"/>
                <a:gd name="T28" fmla="*/ 30 w 36"/>
                <a:gd name="T29" fmla="*/ 9 h 39"/>
                <a:gd name="T30" fmla="*/ 30 w 36"/>
                <a:gd name="T31" fmla="*/ 17 h 39"/>
                <a:gd name="T32" fmla="*/ 32 w 36"/>
                <a:gd name="T33" fmla="*/ 25 h 39"/>
                <a:gd name="T34" fmla="*/ 36 w 36"/>
                <a:gd name="T35" fmla="*/ 31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39"/>
                <a:gd name="T56" fmla="*/ 36 w 36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39">
                  <a:moveTo>
                    <a:pt x="9" y="39"/>
                  </a:moveTo>
                  <a:lnTo>
                    <a:pt x="11" y="39"/>
                  </a:lnTo>
                  <a:lnTo>
                    <a:pt x="11" y="31"/>
                  </a:lnTo>
                  <a:lnTo>
                    <a:pt x="15" y="32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6" y="1"/>
                  </a:lnTo>
                  <a:lnTo>
                    <a:pt x="21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17"/>
                  </a:lnTo>
                  <a:lnTo>
                    <a:pt x="32" y="25"/>
                  </a:lnTo>
                  <a:lnTo>
                    <a:pt x="36" y="3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4" name="Freeform 2281"/>
            <p:cNvSpPr>
              <a:spLocks/>
            </p:cNvSpPr>
            <p:nvPr/>
          </p:nvSpPr>
          <p:spPr bwMode="auto">
            <a:xfrm>
              <a:off x="2952" y="2886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7 w 8"/>
                <a:gd name="T3" fmla="*/ 9 h 20"/>
                <a:gd name="T4" fmla="*/ 8 w 8"/>
                <a:gd name="T5" fmla="*/ 20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0" y="0"/>
                  </a:moveTo>
                  <a:lnTo>
                    <a:pt x="7" y="9"/>
                  </a:lnTo>
                  <a:lnTo>
                    <a:pt x="8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5" name="Freeform 2282"/>
            <p:cNvSpPr>
              <a:spLocks/>
            </p:cNvSpPr>
            <p:nvPr/>
          </p:nvSpPr>
          <p:spPr bwMode="auto">
            <a:xfrm>
              <a:off x="2920" y="2854"/>
              <a:ext cx="32" cy="52"/>
            </a:xfrm>
            <a:custGeom>
              <a:avLst/>
              <a:gdLst>
                <a:gd name="T0" fmla="*/ 32 w 32"/>
                <a:gd name="T1" fmla="*/ 52 h 52"/>
                <a:gd name="T2" fmla="*/ 24 w 32"/>
                <a:gd name="T3" fmla="*/ 45 h 52"/>
                <a:gd name="T4" fmla="*/ 19 w 32"/>
                <a:gd name="T5" fmla="*/ 32 h 52"/>
                <a:gd name="T6" fmla="*/ 15 w 32"/>
                <a:gd name="T7" fmla="*/ 26 h 52"/>
                <a:gd name="T8" fmla="*/ 1 w 32"/>
                <a:gd name="T9" fmla="*/ 23 h 52"/>
                <a:gd name="T10" fmla="*/ 1 w 32"/>
                <a:gd name="T11" fmla="*/ 18 h 52"/>
                <a:gd name="T12" fmla="*/ 7 w 32"/>
                <a:gd name="T13" fmla="*/ 17 h 52"/>
                <a:gd name="T14" fmla="*/ 0 w 32"/>
                <a:gd name="T15" fmla="*/ 10 h 52"/>
                <a:gd name="T16" fmla="*/ 2 w 32"/>
                <a:gd name="T17" fmla="*/ 1 h 52"/>
                <a:gd name="T18" fmla="*/ 15 w 32"/>
                <a:gd name="T19" fmla="*/ 0 h 52"/>
                <a:gd name="T20" fmla="*/ 19 w 32"/>
                <a:gd name="T21" fmla="*/ 9 h 52"/>
                <a:gd name="T22" fmla="*/ 28 w 32"/>
                <a:gd name="T23" fmla="*/ 14 h 52"/>
                <a:gd name="T24" fmla="*/ 24 w 32"/>
                <a:gd name="T25" fmla="*/ 20 h 52"/>
                <a:gd name="T26" fmla="*/ 32 w 32"/>
                <a:gd name="T27" fmla="*/ 32 h 52"/>
                <a:gd name="T28" fmla="*/ 32 w 32"/>
                <a:gd name="T29" fmla="*/ 32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2"/>
                <a:gd name="T47" fmla="*/ 32 w 32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2">
                  <a:moveTo>
                    <a:pt x="32" y="52"/>
                  </a:moveTo>
                  <a:lnTo>
                    <a:pt x="24" y="45"/>
                  </a:lnTo>
                  <a:lnTo>
                    <a:pt x="19" y="32"/>
                  </a:lnTo>
                  <a:lnTo>
                    <a:pt x="15" y="26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2" y="1"/>
                  </a:lnTo>
                  <a:lnTo>
                    <a:pt x="15" y="0"/>
                  </a:lnTo>
                  <a:lnTo>
                    <a:pt x="19" y="9"/>
                  </a:lnTo>
                  <a:lnTo>
                    <a:pt x="28" y="14"/>
                  </a:lnTo>
                  <a:lnTo>
                    <a:pt x="24" y="20"/>
                  </a:lnTo>
                  <a:lnTo>
                    <a:pt x="32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6" name="Freeform 2283"/>
            <p:cNvSpPr>
              <a:spLocks/>
            </p:cNvSpPr>
            <p:nvPr/>
          </p:nvSpPr>
          <p:spPr bwMode="auto">
            <a:xfrm>
              <a:off x="2952" y="290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7" name="Freeform 2284"/>
            <p:cNvSpPr>
              <a:spLocks/>
            </p:cNvSpPr>
            <p:nvPr/>
          </p:nvSpPr>
          <p:spPr bwMode="auto">
            <a:xfrm>
              <a:off x="2960" y="2902"/>
              <a:ext cx="5" cy="5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5 h 5"/>
                <a:gd name="T4" fmla="*/ 3 w 5"/>
                <a:gd name="T5" fmla="*/ 3 h 5"/>
                <a:gd name="T6" fmla="*/ 5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4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8" name="Freeform 2285"/>
            <p:cNvSpPr>
              <a:spLocks/>
            </p:cNvSpPr>
            <p:nvPr/>
          </p:nvSpPr>
          <p:spPr bwMode="auto">
            <a:xfrm>
              <a:off x="3032" y="2905"/>
              <a:ext cx="11" cy="2"/>
            </a:xfrm>
            <a:custGeom>
              <a:avLst/>
              <a:gdLst>
                <a:gd name="T0" fmla="*/ 0 w 11"/>
                <a:gd name="T1" fmla="*/ 2 h 2"/>
                <a:gd name="T2" fmla="*/ 0 w 11"/>
                <a:gd name="T3" fmla="*/ 2 h 2"/>
                <a:gd name="T4" fmla="*/ 7 w 11"/>
                <a:gd name="T5" fmla="*/ 1 h 2"/>
                <a:gd name="T6" fmla="*/ 11 w 1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"/>
                <a:gd name="T14" fmla="*/ 11 w 1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">
                  <a:moveTo>
                    <a:pt x="0" y="2"/>
                  </a:moveTo>
                  <a:lnTo>
                    <a:pt x="0" y="2"/>
                  </a:lnTo>
                  <a:lnTo>
                    <a:pt x="7" y="1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89" name="Freeform 2286"/>
            <p:cNvSpPr>
              <a:spLocks/>
            </p:cNvSpPr>
            <p:nvPr/>
          </p:nvSpPr>
          <p:spPr bwMode="auto">
            <a:xfrm>
              <a:off x="3043" y="2903"/>
              <a:ext cx="19" cy="7"/>
            </a:xfrm>
            <a:custGeom>
              <a:avLst/>
              <a:gdLst>
                <a:gd name="T0" fmla="*/ 0 w 19"/>
                <a:gd name="T1" fmla="*/ 2 h 7"/>
                <a:gd name="T2" fmla="*/ 1 w 19"/>
                <a:gd name="T3" fmla="*/ 0 h 7"/>
                <a:gd name="T4" fmla="*/ 9 w 19"/>
                <a:gd name="T5" fmla="*/ 3 h 7"/>
                <a:gd name="T6" fmla="*/ 14 w 19"/>
                <a:gd name="T7" fmla="*/ 6 h 7"/>
                <a:gd name="T8" fmla="*/ 19 w 19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7"/>
                <a:gd name="T17" fmla="*/ 19 w 1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7">
                  <a:moveTo>
                    <a:pt x="0" y="2"/>
                  </a:moveTo>
                  <a:lnTo>
                    <a:pt x="1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9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0" name="Freeform 2287"/>
            <p:cNvSpPr>
              <a:spLocks/>
            </p:cNvSpPr>
            <p:nvPr/>
          </p:nvSpPr>
          <p:spPr bwMode="auto">
            <a:xfrm>
              <a:off x="3147" y="2865"/>
              <a:ext cx="28" cy="46"/>
            </a:xfrm>
            <a:custGeom>
              <a:avLst/>
              <a:gdLst>
                <a:gd name="T0" fmla="*/ 24 w 28"/>
                <a:gd name="T1" fmla="*/ 41 h 46"/>
                <a:gd name="T2" fmla="*/ 17 w 28"/>
                <a:gd name="T3" fmla="*/ 41 h 46"/>
                <a:gd name="T4" fmla="*/ 12 w 28"/>
                <a:gd name="T5" fmla="*/ 46 h 46"/>
                <a:gd name="T6" fmla="*/ 7 w 28"/>
                <a:gd name="T7" fmla="*/ 45 h 46"/>
                <a:gd name="T8" fmla="*/ 0 w 28"/>
                <a:gd name="T9" fmla="*/ 41 h 46"/>
                <a:gd name="T10" fmla="*/ 6 w 28"/>
                <a:gd name="T11" fmla="*/ 36 h 46"/>
                <a:gd name="T12" fmla="*/ 12 w 28"/>
                <a:gd name="T13" fmla="*/ 30 h 46"/>
                <a:gd name="T14" fmla="*/ 14 w 28"/>
                <a:gd name="T15" fmla="*/ 25 h 46"/>
                <a:gd name="T16" fmla="*/ 14 w 28"/>
                <a:gd name="T17" fmla="*/ 24 h 46"/>
                <a:gd name="T18" fmla="*/ 14 w 28"/>
                <a:gd name="T19" fmla="*/ 15 h 46"/>
                <a:gd name="T20" fmla="*/ 16 w 28"/>
                <a:gd name="T21" fmla="*/ 3 h 46"/>
                <a:gd name="T22" fmla="*/ 16 w 28"/>
                <a:gd name="T23" fmla="*/ 0 h 46"/>
                <a:gd name="T24" fmla="*/ 24 w 28"/>
                <a:gd name="T25" fmla="*/ 2 h 46"/>
                <a:gd name="T26" fmla="*/ 28 w 28"/>
                <a:gd name="T27" fmla="*/ 6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46"/>
                <a:gd name="T44" fmla="*/ 28 w 28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46">
                  <a:moveTo>
                    <a:pt x="24" y="41"/>
                  </a:moveTo>
                  <a:lnTo>
                    <a:pt x="17" y="41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1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28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1" name="Freeform 2288"/>
            <p:cNvSpPr>
              <a:spLocks/>
            </p:cNvSpPr>
            <p:nvPr/>
          </p:nvSpPr>
          <p:spPr bwMode="auto">
            <a:xfrm>
              <a:off x="3133" y="2859"/>
              <a:ext cx="25" cy="52"/>
            </a:xfrm>
            <a:custGeom>
              <a:avLst/>
              <a:gdLst>
                <a:gd name="T0" fmla="*/ 18 w 25"/>
                <a:gd name="T1" fmla="*/ 0 h 52"/>
                <a:gd name="T2" fmla="*/ 25 w 25"/>
                <a:gd name="T3" fmla="*/ 4 h 52"/>
                <a:gd name="T4" fmla="*/ 21 w 25"/>
                <a:gd name="T5" fmla="*/ 19 h 52"/>
                <a:gd name="T6" fmla="*/ 20 w 25"/>
                <a:gd name="T7" fmla="*/ 32 h 52"/>
                <a:gd name="T8" fmla="*/ 12 w 25"/>
                <a:gd name="T9" fmla="*/ 42 h 52"/>
                <a:gd name="T10" fmla="*/ 7 w 25"/>
                <a:gd name="T11" fmla="*/ 47 h 52"/>
                <a:gd name="T12" fmla="*/ 0 w 25"/>
                <a:gd name="T13" fmla="*/ 5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2"/>
                <a:gd name="T23" fmla="*/ 25 w 2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2">
                  <a:moveTo>
                    <a:pt x="18" y="0"/>
                  </a:moveTo>
                  <a:lnTo>
                    <a:pt x="25" y="4"/>
                  </a:lnTo>
                  <a:lnTo>
                    <a:pt x="21" y="19"/>
                  </a:lnTo>
                  <a:lnTo>
                    <a:pt x="20" y="32"/>
                  </a:lnTo>
                  <a:lnTo>
                    <a:pt x="12" y="42"/>
                  </a:lnTo>
                  <a:lnTo>
                    <a:pt x="7" y="47"/>
                  </a:lnTo>
                  <a:lnTo>
                    <a:pt x="0" y="5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2" name="Freeform 2289"/>
            <p:cNvSpPr>
              <a:spLocks/>
            </p:cNvSpPr>
            <p:nvPr/>
          </p:nvSpPr>
          <p:spPr bwMode="auto">
            <a:xfrm>
              <a:off x="3133" y="2911"/>
              <a:ext cx="7" cy="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1 w 7"/>
                <a:gd name="T5" fmla="*/ 1 h 3"/>
                <a:gd name="T6" fmla="*/ 4 w 7"/>
                <a:gd name="T7" fmla="*/ 3 h 3"/>
                <a:gd name="T8" fmla="*/ 7 w 7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7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3" name="Freeform 2290"/>
            <p:cNvSpPr>
              <a:spLocks/>
            </p:cNvSpPr>
            <p:nvPr/>
          </p:nvSpPr>
          <p:spPr bwMode="auto">
            <a:xfrm>
              <a:off x="2993" y="2869"/>
              <a:ext cx="26" cy="45"/>
            </a:xfrm>
            <a:custGeom>
              <a:avLst/>
              <a:gdLst>
                <a:gd name="T0" fmla="*/ 1 w 26"/>
                <a:gd name="T1" fmla="*/ 15 h 45"/>
                <a:gd name="T2" fmla="*/ 0 w 26"/>
                <a:gd name="T3" fmla="*/ 8 h 45"/>
                <a:gd name="T4" fmla="*/ 0 w 26"/>
                <a:gd name="T5" fmla="*/ 3 h 45"/>
                <a:gd name="T6" fmla="*/ 9 w 26"/>
                <a:gd name="T7" fmla="*/ 2 h 45"/>
                <a:gd name="T8" fmla="*/ 20 w 26"/>
                <a:gd name="T9" fmla="*/ 0 h 45"/>
                <a:gd name="T10" fmla="*/ 20 w 26"/>
                <a:gd name="T11" fmla="*/ 0 h 45"/>
                <a:gd name="T12" fmla="*/ 23 w 26"/>
                <a:gd name="T13" fmla="*/ 2 h 45"/>
                <a:gd name="T14" fmla="*/ 26 w 26"/>
                <a:gd name="T15" fmla="*/ 9 h 45"/>
                <a:gd name="T16" fmla="*/ 25 w 26"/>
                <a:gd name="T17" fmla="*/ 17 h 45"/>
                <a:gd name="T18" fmla="*/ 22 w 26"/>
                <a:gd name="T19" fmla="*/ 24 h 45"/>
                <a:gd name="T20" fmla="*/ 17 w 26"/>
                <a:gd name="T21" fmla="*/ 34 h 45"/>
                <a:gd name="T22" fmla="*/ 13 w 26"/>
                <a:gd name="T23" fmla="*/ 38 h 45"/>
                <a:gd name="T24" fmla="*/ 9 w 26"/>
                <a:gd name="T25" fmla="*/ 45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5"/>
                <a:gd name="T41" fmla="*/ 26 w 26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5">
                  <a:moveTo>
                    <a:pt x="1" y="15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9" y="2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5" y="17"/>
                  </a:lnTo>
                  <a:lnTo>
                    <a:pt x="22" y="24"/>
                  </a:lnTo>
                  <a:lnTo>
                    <a:pt x="17" y="34"/>
                  </a:lnTo>
                  <a:lnTo>
                    <a:pt x="13" y="38"/>
                  </a:lnTo>
                  <a:lnTo>
                    <a:pt x="9" y="4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4" name="Freeform 2291"/>
            <p:cNvSpPr>
              <a:spLocks/>
            </p:cNvSpPr>
            <p:nvPr/>
          </p:nvSpPr>
          <p:spPr bwMode="auto">
            <a:xfrm>
              <a:off x="3161" y="2911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 w 10"/>
                <a:gd name="T3" fmla="*/ 4 h 5"/>
                <a:gd name="T4" fmla="*/ 6 w 10"/>
                <a:gd name="T5" fmla="*/ 0 h 5"/>
                <a:gd name="T6" fmla="*/ 10 w 10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5"/>
                  </a:moveTo>
                  <a:lnTo>
                    <a:pt x="1" y="4"/>
                  </a:lnTo>
                  <a:lnTo>
                    <a:pt x="6" y="0"/>
                  </a:lnTo>
                  <a:lnTo>
                    <a:pt x="1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5" name="Freeform 2292"/>
            <p:cNvSpPr>
              <a:spLocks/>
            </p:cNvSpPr>
            <p:nvPr/>
          </p:nvSpPr>
          <p:spPr bwMode="auto">
            <a:xfrm>
              <a:off x="3171" y="2906"/>
              <a:ext cx="8" cy="10"/>
            </a:xfrm>
            <a:custGeom>
              <a:avLst/>
              <a:gdLst>
                <a:gd name="T0" fmla="*/ 4 w 8"/>
                <a:gd name="T1" fmla="*/ 10 h 10"/>
                <a:gd name="T2" fmla="*/ 5 w 8"/>
                <a:gd name="T3" fmla="*/ 9 h 10"/>
                <a:gd name="T4" fmla="*/ 8 w 8"/>
                <a:gd name="T5" fmla="*/ 6 h 10"/>
                <a:gd name="T6" fmla="*/ 1 w 8"/>
                <a:gd name="T7" fmla="*/ 0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4" y="10"/>
                  </a:moveTo>
                  <a:lnTo>
                    <a:pt x="5" y="9"/>
                  </a:lnTo>
                  <a:lnTo>
                    <a:pt x="8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6" name="Freeform 2293"/>
            <p:cNvSpPr>
              <a:spLocks/>
            </p:cNvSpPr>
            <p:nvPr/>
          </p:nvSpPr>
          <p:spPr bwMode="auto">
            <a:xfrm>
              <a:off x="3171" y="2915"/>
              <a:ext cx="4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0 h 3"/>
                <a:gd name="T4" fmla="*/ 4 w 4"/>
                <a:gd name="T5" fmla="*/ 3 h 3"/>
                <a:gd name="T6" fmla="*/ 4 w 4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7" name="Freeform 2294"/>
            <p:cNvSpPr>
              <a:spLocks/>
            </p:cNvSpPr>
            <p:nvPr/>
          </p:nvSpPr>
          <p:spPr bwMode="auto">
            <a:xfrm>
              <a:off x="3002" y="2914"/>
              <a:ext cx="5" cy="4"/>
            </a:xfrm>
            <a:custGeom>
              <a:avLst/>
              <a:gdLst>
                <a:gd name="T0" fmla="*/ 0 w 5"/>
                <a:gd name="T1" fmla="*/ 0 h 4"/>
                <a:gd name="T2" fmla="*/ 1 w 5"/>
                <a:gd name="T3" fmla="*/ 1 h 4"/>
                <a:gd name="T4" fmla="*/ 5 w 5"/>
                <a:gd name="T5" fmla="*/ 4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8" name="Freeform 2295"/>
            <p:cNvSpPr>
              <a:spLocks/>
            </p:cNvSpPr>
            <p:nvPr/>
          </p:nvSpPr>
          <p:spPr bwMode="auto">
            <a:xfrm>
              <a:off x="3007" y="2888"/>
              <a:ext cx="29" cy="30"/>
            </a:xfrm>
            <a:custGeom>
              <a:avLst/>
              <a:gdLst>
                <a:gd name="T0" fmla="*/ 0 w 29"/>
                <a:gd name="T1" fmla="*/ 30 h 30"/>
                <a:gd name="T2" fmla="*/ 0 w 29"/>
                <a:gd name="T3" fmla="*/ 30 h 30"/>
                <a:gd name="T4" fmla="*/ 7 w 29"/>
                <a:gd name="T5" fmla="*/ 22 h 30"/>
                <a:gd name="T6" fmla="*/ 17 w 29"/>
                <a:gd name="T7" fmla="*/ 6 h 30"/>
                <a:gd name="T8" fmla="*/ 21 w 29"/>
                <a:gd name="T9" fmla="*/ 0 h 30"/>
                <a:gd name="T10" fmla="*/ 25 w 29"/>
                <a:gd name="T11" fmla="*/ 2 h 30"/>
                <a:gd name="T12" fmla="*/ 25 w 29"/>
                <a:gd name="T13" fmla="*/ 2 h 30"/>
                <a:gd name="T14" fmla="*/ 29 w 29"/>
                <a:gd name="T15" fmla="*/ 10 h 30"/>
                <a:gd name="T16" fmla="*/ 25 w 29"/>
                <a:gd name="T17" fmla="*/ 19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0"/>
                <a:gd name="T29" fmla="*/ 29 w 2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0">
                  <a:moveTo>
                    <a:pt x="0" y="30"/>
                  </a:moveTo>
                  <a:lnTo>
                    <a:pt x="0" y="30"/>
                  </a:lnTo>
                  <a:lnTo>
                    <a:pt x="7" y="22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9" y="10"/>
                  </a:lnTo>
                  <a:lnTo>
                    <a:pt x="25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999" name="Freeform 2296"/>
            <p:cNvSpPr>
              <a:spLocks/>
            </p:cNvSpPr>
            <p:nvPr/>
          </p:nvSpPr>
          <p:spPr bwMode="auto">
            <a:xfrm>
              <a:off x="3140" y="2912"/>
              <a:ext cx="21" cy="7"/>
            </a:xfrm>
            <a:custGeom>
              <a:avLst/>
              <a:gdLst>
                <a:gd name="T0" fmla="*/ 0 w 21"/>
                <a:gd name="T1" fmla="*/ 0 h 7"/>
                <a:gd name="T2" fmla="*/ 1 w 21"/>
                <a:gd name="T3" fmla="*/ 0 h 7"/>
                <a:gd name="T4" fmla="*/ 9 w 21"/>
                <a:gd name="T5" fmla="*/ 0 h 7"/>
                <a:gd name="T6" fmla="*/ 11 w 21"/>
                <a:gd name="T7" fmla="*/ 4 h 7"/>
                <a:gd name="T8" fmla="*/ 18 w 21"/>
                <a:gd name="T9" fmla="*/ 7 h 7"/>
                <a:gd name="T10" fmla="*/ 21 w 21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"/>
                <a:gd name="T20" fmla="*/ 21 w 2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">
                  <a:moveTo>
                    <a:pt x="0" y="0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8" y="7"/>
                  </a:lnTo>
                  <a:lnTo>
                    <a:pt x="21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0" name="Freeform 2297"/>
            <p:cNvSpPr>
              <a:spLocks/>
            </p:cNvSpPr>
            <p:nvPr/>
          </p:nvSpPr>
          <p:spPr bwMode="auto">
            <a:xfrm>
              <a:off x="2897" y="2894"/>
              <a:ext cx="21" cy="32"/>
            </a:xfrm>
            <a:custGeom>
              <a:avLst/>
              <a:gdLst>
                <a:gd name="T0" fmla="*/ 11 w 21"/>
                <a:gd name="T1" fmla="*/ 32 h 32"/>
                <a:gd name="T2" fmla="*/ 13 w 21"/>
                <a:gd name="T3" fmla="*/ 29 h 32"/>
                <a:gd name="T4" fmla="*/ 13 w 21"/>
                <a:gd name="T5" fmla="*/ 29 h 32"/>
                <a:gd name="T6" fmla="*/ 16 w 21"/>
                <a:gd name="T7" fmla="*/ 26 h 32"/>
                <a:gd name="T8" fmla="*/ 21 w 21"/>
                <a:gd name="T9" fmla="*/ 17 h 32"/>
                <a:gd name="T10" fmla="*/ 21 w 21"/>
                <a:gd name="T11" fmla="*/ 5 h 32"/>
                <a:gd name="T12" fmla="*/ 15 w 21"/>
                <a:gd name="T13" fmla="*/ 8 h 32"/>
                <a:gd name="T14" fmla="*/ 11 w 21"/>
                <a:gd name="T15" fmla="*/ 1 h 32"/>
                <a:gd name="T16" fmla="*/ 4 w 21"/>
                <a:gd name="T17" fmla="*/ 0 h 32"/>
                <a:gd name="T18" fmla="*/ 0 w 21"/>
                <a:gd name="T19" fmla="*/ 11 h 32"/>
                <a:gd name="T20" fmla="*/ 7 w 21"/>
                <a:gd name="T21" fmla="*/ 11 h 32"/>
                <a:gd name="T22" fmla="*/ 6 w 21"/>
                <a:gd name="T23" fmla="*/ 20 h 32"/>
                <a:gd name="T24" fmla="*/ 3 w 21"/>
                <a:gd name="T25" fmla="*/ 21 h 32"/>
                <a:gd name="T26" fmla="*/ 2 w 21"/>
                <a:gd name="T27" fmla="*/ 25 h 32"/>
                <a:gd name="T28" fmla="*/ 4 w 21"/>
                <a:gd name="T29" fmla="*/ 29 h 32"/>
                <a:gd name="T30" fmla="*/ 8 w 21"/>
                <a:gd name="T31" fmla="*/ 32 h 32"/>
                <a:gd name="T32" fmla="*/ 11 w 21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2"/>
                <a:gd name="T53" fmla="*/ 21 w 2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2">
                  <a:moveTo>
                    <a:pt x="11" y="32"/>
                  </a:moveTo>
                  <a:lnTo>
                    <a:pt x="13" y="29"/>
                  </a:lnTo>
                  <a:lnTo>
                    <a:pt x="16" y="26"/>
                  </a:lnTo>
                  <a:lnTo>
                    <a:pt x="21" y="17"/>
                  </a:lnTo>
                  <a:lnTo>
                    <a:pt x="21" y="5"/>
                  </a:lnTo>
                  <a:lnTo>
                    <a:pt x="15" y="8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6" y="20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1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1" name="Freeform 2298"/>
            <p:cNvSpPr>
              <a:spLocks/>
            </p:cNvSpPr>
            <p:nvPr/>
          </p:nvSpPr>
          <p:spPr bwMode="auto">
            <a:xfrm>
              <a:off x="2917" y="2905"/>
              <a:ext cx="35" cy="26"/>
            </a:xfrm>
            <a:custGeom>
              <a:avLst/>
              <a:gdLst>
                <a:gd name="T0" fmla="*/ 5 w 35"/>
                <a:gd name="T1" fmla="*/ 26 h 26"/>
                <a:gd name="T2" fmla="*/ 0 w 35"/>
                <a:gd name="T3" fmla="*/ 26 h 26"/>
                <a:gd name="T4" fmla="*/ 0 w 35"/>
                <a:gd name="T5" fmla="*/ 21 h 26"/>
                <a:gd name="T6" fmla="*/ 0 w 35"/>
                <a:gd name="T7" fmla="*/ 19 h 26"/>
                <a:gd name="T8" fmla="*/ 8 w 35"/>
                <a:gd name="T9" fmla="*/ 7 h 26"/>
                <a:gd name="T10" fmla="*/ 8 w 35"/>
                <a:gd name="T11" fmla="*/ 7 h 26"/>
                <a:gd name="T12" fmla="*/ 14 w 35"/>
                <a:gd name="T13" fmla="*/ 11 h 26"/>
                <a:gd name="T14" fmla="*/ 21 w 35"/>
                <a:gd name="T15" fmla="*/ 10 h 26"/>
                <a:gd name="T16" fmla="*/ 29 w 35"/>
                <a:gd name="T17" fmla="*/ 0 h 26"/>
                <a:gd name="T18" fmla="*/ 35 w 35"/>
                <a:gd name="T19" fmla="*/ 2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6"/>
                <a:gd name="T32" fmla="*/ 35 w 3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6">
                  <a:moveTo>
                    <a:pt x="5" y="26"/>
                  </a:move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8" y="7"/>
                  </a:lnTo>
                  <a:lnTo>
                    <a:pt x="14" y="11"/>
                  </a:lnTo>
                  <a:lnTo>
                    <a:pt x="21" y="10"/>
                  </a:lnTo>
                  <a:lnTo>
                    <a:pt x="29" y="0"/>
                  </a:lnTo>
                  <a:lnTo>
                    <a:pt x="35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2" name="Freeform 2299"/>
            <p:cNvSpPr>
              <a:spLocks/>
            </p:cNvSpPr>
            <p:nvPr/>
          </p:nvSpPr>
          <p:spPr bwMode="auto">
            <a:xfrm>
              <a:off x="2922" y="2928"/>
              <a:ext cx="30" cy="4"/>
            </a:xfrm>
            <a:custGeom>
              <a:avLst/>
              <a:gdLst>
                <a:gd name="T0" fmla="*/ 30 w 30"/>
                <a:gd name="T1" fmla="*/ 1 h 4"/>
                <a:gd name="T2" fmla="*/ 28 w 30"/>
                <a:gd name="T3" fmla="*/ 0 h 4"/>
                <a:gd name="T4" fmla="*/ 19 w 30"/>
                <a:gd name="T5" fmla="*/ 3 h 4"/>
                <a:gd name="T6" fmla="*/ 11 w 30"/>
                <a:gd name="T7" fmla="*/ 4 h 4"/>
                <a:gd name="T8" fmla="*/ 2 w 30"/>
                <a:gd name="T9" fmla="*/ 3 h 4"/>
                <a:gd name="T10" fmla="*/ 0 w 30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"/>
                <a:gd name="T20" fmla="*/ 30 w 3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">
                  <a:moveTo>
                    <a:pt x="30" y="1"/>
                  </a:moveTo>
                  <a:lnTo>
                    <a:pt x="28" y="0"/>
                  </a:lnTo>
                  <a:lnTo>
                    <a:pt x="19" y="3"/>
                  </a:lnTo>
                  <a:lnTo>
                    <a:pt x="11" y="4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3" name="Freeform 2300"/>
            <p:cNvSpPr>
              <a:spLocks/>
            </p:cNvSpPr>
            <p:nvPr/>
          </p:nvSpPr>
          <p:spPr bwMode="auto">
            <a:xfrm>
              <a:off x="2935" y="2936"/>
              <a:ext cx="17" cy="10"/>
            </a:xfrm>
            <a:custGeom>
              <a:avLst/>
              <a:gdLst>
                <a:gd name="T0" fmla="*/ 0 w 17"/>
                <a:gd name="T1" fmla="*/ 10 h 10"/>
                <a:gd name="T2" fmla="*/ 4 w 17"/>
                <a:gd name="T3" fmla="*/ 5 h 10"/>
                <a:gd name="T4" fmla="*/ 11 w 17"/>
                <a:gd name="T5" fmla="*/ 1 h 10"/>
                <a:gd name="T6" fmla="*/ 17 w 17"/>
                <a:gd name="T7" fmla="*/ 0 h 10"/>
                <a:gd name="T8" fmla="*/ 17 w 17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0" y="10"/>
                  </a:moveTo>
                  <a:lnTo>
                    <a:pt x="4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4" name="Freeform 2301"/>
            <p:cNvSpPr>
              <a:spLocks/>
            </p:cNvSpPr>
            <p:nvPr/>
          </p:nvSpPr>
          <p:spPr bwMode="auto">
            <a:xfrm>
              <a:off x="2952" y="2937"/>
              <a:ext cx="29" cy="16"/>
            </a:xfrm>
            <a:custGeom>
              <a:avLst/>
              <a:gdLst>
                <a:gd name="T0" fmla="*/ 0 w 29"/>
                <a:gd name="T1" fmla="*/ 0 h 16"/>
                <a:gd name="T2" fmla="*/ 6 w 29"/>
                <a:gd name="T3" fmla="*/ 3 h 16"/>
                <a:gd name="T4" fmla="*/ 13 w 29"/>
                <a:gd name="T5" fmla="*/ 6 h 16"/>
                <a:gd name="T6" fmla="*/ 23 w 29"/>
                <a:gd name="T7" fmla="*/ 9 h 16"/>
                <a:gd name="T8" fmla="*/ 28 w 29"/>
                <a:gd name="T9" fmla="*/ 11 h 16"/>
                <a:gd name="T10" fmla="*/ 29 w 29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6"/>
                <a:gd name="T20" fmla="*/ 29 w 2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6">
                  <a:moveTo>
                    <a:pt x="0" y="0"/>
                  </a:moveTo>
                  <a:lnTo>
                    <a:pt x="6" y="3"/>
                  </a:lnTo>
                  <a:lnTo>
                    <a:pt x="13" y="6"/>
                  </a:lnTo>
                  <a:lnTo>
                    <a:pt x="23" y="9"/>
                  </a:lnTo>
                  <a:lnTo>
                    <a:pt x="28" y="11"/>
                  </a:lnTo>
                  <a:lnTo>
                    <a:pt x="29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5" name="Freeform 2302"/>
            <p:cNvSpPr>
              <a:spLocks/>
            </p:cNvSpPr>
            <p:nvPr/>
          </p:nvSpPr>
          <p:spPr bwMode="auto">
            <a:xfrm>
              <a:off x="2935" y="2946"/>
              <a:ext cx="3" cy="8"/>
            </a:xfrm>
            <a:custGeom>
              <a:avLst/>
              <a:gdLst>
                <a:gd name="T0" fmla="*/ 2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8"/>
                <a:gd name="T14" fmla="*/ 3 w 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8">
                  <a:moveTo>
                    <a:pt x="2" y="8"/>
                  </a:move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6" name="Freeform 2303"/>
            <p:cNvSpPr>
              <a:spLocks/>
            </p:cNvSpPr>
            <p:nvPr/>
          </p:nvSpPr>
          <p:spPr bwMode="auto">
            <a:xfrm>
              <a:off x="2924" y="2954"/>
              <a:ext cx="13" cy="3"/>
            </a:xfrm>
            <a:custGeom>
              <a:avLst/>
              <a:gdLst>
                <a:gd name="T0" fmla="*/ 0 w 13"/>
                <a:gd name="T1" fmla="*/ 2 h 3"/>
                <a:gd name="T2" fmla="*/ 6 w 13"/>
                <a:gd name="T3" fmla="*/ 3 h 3"/>
                <a:gd name="T4" fmla="*/ 11 w 13"/>
                <a:gd name="T5" fmla="*/ 2 h 3"/>
                <a:gd name="T6" fmla="*/ 13 w 1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"/>
                <a:gd name="T14" fmla="*/ 13 w 1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">
                  <a:moveTo>
                    <a:pt x="0" y="2"/>
                  </a:moveTo>
                  <a:lnTo>
                    <a:pt x="6" y="3"/>
                  </a:lnTo>
                  <a:lnTo>
                    <a:pt x="11" y="2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7" name="Freeform 2304"/>
            <p:cNvSpPr>
              <a:spLocks/>
            </p:cNvSpPr>
            <p:nvPr/>
          </p:nvSpPr>
          <p:spPr bwMode="auto">
            <a:xfrm>
              <a:off x="2874" y="2927"/>
              <a:ext cx="50" cy="35"/>
            </a:xfrm>
            <a:custGeom>
              <a:avLst/>
              <a:gdLst>
                <a:gd name="T0" fmla="*/ 14 w 50"/>
                <a:gd name="T1" fmla="*/ 35 h 35"/>
                <a:gd name="T2" fmla="*/ 35 w 50"/>
                <a:gd name="T3" fmla="*/ 25 h 35"/>
                <a:gd name="T4" fmla="*/ 50 w 50"/>
                <a:gd name="T5" fmla="*/ 25 h 35"/>
                <a:gd name="T6" fmla="*/ 50 w 50"/>
                <a:gd name="T7" fmla="*/ 17 h 35"/>
                <a:gd name="T8" fmla="*/ 31 w 50"/>
                <a:gd name="T9" fmla="*/ 13 h 35"/>
                <a:gd name="T10" fmla="*/ 15 w 50"/>
                <a:gd name="T11" fmla="*/ 0 h 35"/>
                <a:gd name="T12" fmla="*/ 8 w 50"/>
                <a:gd name="T13" fmla="*/ 2 h 35"/>
                <a:gd name="T14" fmla="*/ 12 w 50"/>
                <a:gd name="T15" fmla="*/ 8 h 35"/>
                <a:gd name="T16" fmla="*/ 0 w 50"/>
                <a:gd name="T17" fmla="*/ 12 h 35"/>
                <a:gd name="T18" fmla="*/ 17 w 50"/>
                <a:gd name="T19" fmla="*/ 19 h 35"/>
                <a:gd name="T20" fmla="*/ 8 w 50"/>
                <a:gd name="T21" fmla="*/ 26 h 35"/>
                <a:gd name="T22" fmla="*/ 14 w 50"/>
                <a:gd name="T23" fmla="*/ 35 h 35"/>
                <a:gd name="T24" fmla="*/ 14 w 50"/>
                <a:gd name="T25" fmla="*/ 35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35"/>
                <a:gd name="T41" fmla="*/ 50 w 5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35">
                  <a:moveTo>
                    <a:pt x="14" y="35"/>
                  </a:moveTo>
                  <a:lnTo>
                    <a:pt x="35" y="25"/>
                  </a:lnTo>
                  <a:lnTo>
                    <a:pt x="50" y="25"/>
                  </a:lnTo>
                  <a:lnTo>
                    <a:pt x="50" y="17"/>
                  </a:lnTo>
                  <a:lnTo>
                    <a:pt x="31" y="13"/>
                  </a:lnTo>
                  <a:lnTo>
                    <a:pt x="15" y="0"/>
                  </a:lnTo>
                  <a:lnTo>
                    <a:pt x="8" y="2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17" y="19"/>
                  </a:lnTo>
                  <a:lnTo>
                    <a:pt x="8" y="26"/>
                  </a:lnTo>
                  <a:lnTo>
                    <a:pt x="14" y="3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8" name="Freeform 2305"/>
            <p:cNvSpPr>
              <a:spLocks/>
            </p:cNvSpPr>
            <p:nvPr/>
          </p:nvSpPr>
          <p:spPr bwMode="auto">
            <a:xfrm>
              <a:off x="2968" y="2953"/>
              <a:ext cx="14" cy="10"/>
            </a:xfrm>
            <a:custGeom>
              <a:avLst/>
              <a:gdLst>
                <a:gd name="T0" fmla="*/ 13 w 14"/>
                <a:gd name="T1" fmla="*/ 0 h 10"/>
                <a:gd name="T2" fmla="*/ 14 w 14"/>
                <a:gd name="T3" fmla="*/ 3 h 10"/>
                <a:gd name="T4" fmla="*/ 8 w 14"/>
                <a:gd name="T5" fmla="*/ 5 h 10"/>
                <a:gd name="T6" fmla="*/ 0 w 14"/>
                <a:gd name="T7" fmla="*/ 9 h 10"/>
                <a:gd name="T8" fmla="*/ 1 w 14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13" y="0"/>
                  </a:moveTo>
                  <a:lnTo>
                    <a:pt x="14" y="3"/>
                  </a:lnTo>
                  <a:lnTo>
                    <a:pt x="8" y="5"/>
                  </a:lnTo>
                  <a:lnTo>
                    <a:pt x="0" y="9"/>
                  </a:lnTo>
                  <a:lnTo>
                    <a:pt x="1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09" name="Freeform 2306"/>
            <p:cNvSpPr>
              <a:spLocks/>
            </p:cNvSpPr>
            <p:nvPr/>
          </p:nvSpPr>
          <p:spPr bwMode="auto">
            <a:xfrm>
              <a:off x="2866" y="2953"/>
              <a:ext cx="12" cy="13"/>
            </a:xfrm>
            <a:custGeom>
              <a:avLst/>
              <a:gdLst>
                <a:gd name="T0" fmla="*/ 5 w 12"/>
                <a:gd name="T1" fmla="*/ 13 h 13"/>
                <a:gd name="T2" fmla="*/ 12 w 12"/>
                <a:gd name="T3" fmla="*/ 8 h 13"/>
                <a:gd name="T4" fmla="*/ 9 w 12"/>
                <a:gd name="T5" fmla="*/ 0 h 13"/>
                <a:gd name="T6" fmla="*/ 0 w 12"/>
                <a:gd name="T7" fmla="*/ 1 h 13"/>
                <a:gd name="T8" fmla="*/ 5 w 12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5" y="13"/>
                  </a:moveTo>
                  <a:lnTo>
                    <a:pt x="12" y="8"/>
                  </a:lnTo>
                  <a:lnTo>
                    <a:pt x="9" y="0"/>
                  </a:lnTo>
                  <a:lnTo>
                    <a:pt x="0" y="1"/>
                  </a:lnTo>
                  <a:lnTo>
                    <a:pt x="5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0" name="Freeform 2307"/>
            <p:cNvSpPr>
              <a:spLocks/>
            </p:cNvSpPr>
            <p:nvPr/>
          </p:nvSpPr>
          <p:spPr bwMode="auto">
            <a:xfrm>
              <a:off x="2903" y="2956"/>
              <a:ext cx="21" cy="14"/>
            </a:xfrm>
            <a:custGeom>
              <a:avLst/>
              <a:gdLst>
                <a:gd name="T0" fmla="*/ 14 w 21"/>
                <a:gd name="T1" fmla="*/ 14 h 14"/>
                <a:gd name="T2" fmla="*/ 18 w 21"/>
                <a:gd name="T3" fmla="*/ 13 h 14"/>
                <a:gd name="T4" fmla="*/ 18 w 21"/>
                <a:gd name="T5" fmla="*/ 11 h 14"/>
                <a:gd name="T6" fmla="*/ 11 w 21"/>
                <a:gd name="T7" fmla="*/ 10 h 14"/>
                <a:gd name="T8" fmla="*/ 3 w 21"/>
                <a:gd name="T9" fmla="*/ 10 h 14"/>
                <a:gd name="T10" fmla="*/ 1 w 21"/>
                <a:gd name="T11" fmla="*/ 10 h 14"/>
                <a:gd name="T12" fmla="*/ 0 w 21"/>
                <a:gd name="T13" fmla="*/ 10 h 14"/>
                <a:gd name="T14" fmla="*/ 1 w 21"/>
                <a:gd name="T15" fmla="*/ 7 h 14"/>
                <a:gd name="T16" fmla="*/ 7 w 21"/>
                <a:gd name="T17" fmla="*/ 2 h 14"/>
                <a:gd name="T18" fmla="*/ 11 w 21"/>
                <a:gd name="T19" fmla="*/ 0 h 14"/>
                <a:gd name="T20" fmla="*/ 21 w 21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4"/>
                <a:gd name="T35" fmla="*/ 21 w 2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4">
                  <a:moveTo>
                    <a:pt x="14" y="14"/>
                  </a:moveTo>
                  <a:lnTo>
                    <a:pt x="18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2"/>
                  </a:lnTo>
                  <a:lnTo>
                    <a:pt x="11" y="0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1" name="Freeform 2308"/>
            <p:cNvSpPr>
              <a:spLocks/>
            </p:cNvSpPr>
            <p:nvPr/>
          </p:nvSpPr>
          <p:spPr bwMode="auto">
            <a:xfrm>
              <a:off x="3032" y="2970"/>
              <a:ext cx="8" cy="3"/>
            </a:xfrm>
            <a:custGeom>
              <a:avLst/>
              <a:gdLst>
                <a:gd name="T0" fmla="*/ 2 w 8"/>
                <a:gd name="T1" fmla="*/ 3 h 3"/>
                <a:gd name="T2" fmla="*/ 0 w 8"/>
                <a:gd name="T3" fmla="*/ 0 h 3"/>
                <a:gd name="T4" fmla="*/ 0 w 8"/>
                <a:gd name="T5" fmla="*/ 0 h 3"/>
                <a:gd name="T6" fmla="*/ 8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2" y="3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2" name="Freeform 2309"/>
            <p:cNvSpPr>
              <a:spLocks/>
            </p:cNvSpPr>
            <p:nvPr/>
          </p:nvSpPr>
          <p:spPr bwMode="auto">
            <a:xfrm>
              <a:off x="2891" y="2969"/>
              <a:ext cx="12" cy="6"/>
            </a:xfrm>
            <a:custGeom>
              <a:avLst/>
              <a:gdLst>
                <a:gd name="T0" fmla="*/ 0 w 12"/>
                <a:gd name="T1" fmla="*/ 4 h 6"/>
                <a:gd name="T2" fmla="*/ 0 w 12"/>
                <a:gd name="T3" fmla="*/ 2 h 6"/>
                <a:gd name="T4" fmla="*/ 6 w 12"/>
                <a:gd name="T5" fmla="*/ 0 h 6"/>
                <a:gd name="T6" fmla="*/ 10 w 12"/>
                <a:gd name="T7" fmla="*/ 4 h 6"/>
                <a:gd name="T8" fmla="*/ 12 w 12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"/>
                <a:gd name="T17" fmla="*/ 12 w 1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2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3" name="Freeform 2310"/>
            <p:cNvSpPr>
              <a:spLocks/>
            </p:cNvSpPr>
            <p:nvPr/>
          </p:nvSpPr>
          <p:spPr bwMode="auto">
            <a:xfrm>
              <a:off x="3103" y="2969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9 w 12"/>
                <a:gd name="T5" fmla="*/ 4 h 6"/>
                <a:gd name="T6" fmla="*/ 12 w 1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2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4" name="Freeform 2311"/>
            <p:cNvSpPr>
              <a:spLocks/>
            </p:cNvSpPr>
            <p:nvPr/>
          </p:nvSpPr>
          <p:spPr bwMode="auto">
            <a:xfrm>
              <a:off x="2952" y="2929"/>
              <a:ext cx="169" cy="49"/>
            </a:xfrm>
            <a:custGeom>
              <a:avLst/>
              <a:gdLst>
                <a:gd name="T0" fmla="*/ 163 w 169"/>
                <a:gd name="T1" fmla="*/ 46 h 49"/>
                <a:gd name="T2" fmla="*/ 164 w 169"/>
                <a:gd name="T3" fmla="*/ 49 h 49"/>
                <a:gd name="T4" fmla="*/ 169 w 169"/>
                <a:gd name="T5" fmla="*/ 42 h 49"/>
                <a:gd name="T6" fmla="*/ 164 w 169"/>
                <a:gd name="T7" fmla="*/ 40 h 49"/>
                <a:gd name="T8" fmla="*/ 155 w 169"/>
                <a:gd name="T9" fmla="*/ 36 h 49"/>
                <a:gd name="T10" fmla="*/ 155 w 169"/>
                <a:gd name="T11" fmla="*/ 31 h 49"/>
                <a:gd name="T12" fmla="*/ 150 w 169"/>
                <a:gd name="T13" fmla="*/ 33 h 49"/>
                <a:gd name="T14" fmla="*/ 137 w 169"/>
                <a:gd name="T15" fmla="*/ 32 h 49"/>
                <a:gd name="T16" fmla="*/ 135 w 169"/>
                <a:gd name="T17" fmla="*/ 34 h 49"/>
                <a:gd name="T18" fmla="*/ 133 w 169"/>
                <a:gd name="T19" fmla="*/ 38 h 49"/>
                <a:gd name="T20" fmla="*/ 130 w 169"/>
                <a:gd name="T21" fmla="*/ 42 h 49"/>
                <a:gd name="T22" fmla="*/ 127 w 169"/>
                <a:gd name="T23" fmla="*/ 45 h 49"/>
                <a:gd name="T24" fmla="*/ 118 w 169"/>
                <a:gd name="T25" fmla="*/ 44 h 49"/>
                <a:gd name="T26" fmla="*/ 112 w 169"/>
                <a:gd name="T27" fmla="*/ 37 h 49"/>
                <a:gd name="T28" fmla="*/ 106 w 169"/>
                <a:gd name="T29" fmla="*/ 33 h 49"/>
                <a:gd name="T30" fmla="*/ 100 w 169"/>
                <a:gd name="T31" fmla="*/ 33 h 49"/>
                <a:gd name="T32" fmla="*/ 97 w 169"/>
                <a:gd name="T33" fmla="*/ 32 h 49"/>
                <a:gd name="T34" fmla="*/ 88 w 169"/>
                <a:gd name="T35" fmla="*/ 34 h 49"/>
                <a:gd name="T36" fmla="*/ 83 w 169"/>
                <a:gd name="T37" fmla="*/ 34 h 49"/>
                <a:gd name="T38" fmla="*/ 76 w 169"/>
                <a:gd name="T39" fmla="*/ 29 h 49"/>
                <a:gd name="T40" fmla="*/ 74 w 169"/>
                <a:gd name="T41" fmla="*/ 27 h 49"/>
                <a:gd name="T42" fmla="*/ 64 w 169"/>
                <a:gd name="T43" fmla="*/ 24 h 49"/>
                <a:gd name="T44" fmla="*/ 54 w 169"/>
                <a:gd name="T45" fmla="*/ 23 h 49"/>
                <a:gd name="T46" fmla="*/ 44 w 169"/>
                <a:gd name="T47" fmla="*/ 27 h 49"/>
                <a:gd name="T48" fmla="*/ 40 w 169"/>
                <a:gd name="T49" fmla="*/ 16 h 49"/>
                <a:gd name="T50" fmla="*/ 64 w 169"/>
                <a:gd name="T51" fmla="*/ 20 h 49"/>
                <a:gd name="T52" fmla="*/ 66 w 169"/>
                <a:gd name="T53" fmla="*/ 17 h 49"/>
                <a:gd name="T54" fmla="*/ 67 w 169"/>
                <a:gd name="T55" fmla="*/ 16 h 49"/>
                <a:gd name="T56" fmla="*/ 57 w 169"/>
                <a:gd name="T57" fmla="*/ 12 h 49"/>
                <a:gd name="T58" fmla="*/ 49 w 169"/>
                <a:gd name="T59" fmla="*/ 11 h 49"/>
                <a:gd name="T60" fmla="*/ 36 w 169"/>
                <a:gd name="T61" fmla="*/ 11 h 49"/>
                <a:gd name="T62" fmla="*/ 27 w 169"/>
                <a:gd name="T63" fmla="*/ 10 h 49"/>
                <a:gd name="T64" fmla="*/ 11 w 169"/>
                <a:gd name="T65" fmla="*/ 4 h 49"/>
                <a:gd name="T66" fmla="*/ 6 w 169"/>
                <a:gd name="T67" fmla="*/ 2 h 49"/>
                <a:gd name="T68" fmla="*/ 2 w 169"/>
                <a:gd name="T69" fmla="*/ 0 h 49"/>
                <a:gd name="T70" fmla="*/ 0 w 169"/>
                <a:gd name="T71" fmla="*/ 0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9"/>
                <a:gd name="T109" fmla="*/ 0 h 49"/>
                <a:gd name="T110" fmla="*/ 169 w 169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9" h="49">
                  <a:moveTo>
                    <a:pt x="163" y="46"/>
                  </a:moveTo>
                  <a:lnTo>
                    <a:pt x="164" y="49"/>
                  </a:lnTo>
                  <a:lnTo>
                    <a:pt x="169" y="42"/>
                  </a:lnTo>
                  <a:lnTo>
                    <a:pt x="164" y="40"/>
                  </a:lnTo>
                  <a:lnTo>
                    <a:pt x="155" y="36"/>
                  </a:lnTo>
                  <a:lnTo>
                    <a:pt x="155" y="31"/>
                  </a:lnTo>
                  <a:lnTo>
                    <a:pt x="150" y="33"/>
                  </a:lnTo>
                  <a:lnTo>
                    <a:pt x="137" y="32"/>
                  </a:lnTo>
                  <a:lnTo>
                    <a:pt x="135" y="34"/>
                  </a:lnTo>
                  <a:lnTo>
                    <a:pt x="133" y="38"/>
                  </a:lnTo>
                  <a:lnTo>
                    <a:pt x="130" y="42"/>
                  </a:lnTo>
                  <a:lnTo>
                    <a:pt x="127" y="45"/>
                  </a:lnTo>
                  <a:lnTo>
                    <a:pt x="118" y="44"/>
                  </a:lnTo>
                  <a:lnTo>
                    <a:pt x="112" y="37"/>
                  </a:lnTo>
                  <a:lnTo>
                    <a:pt x="106" y="33"/>
                  </a:lnTo>
                  <a:lnTo>
                    <a:pt x="100" y="33"/>
                  </a:lnTo>
                  <a:lnTo>
                    <a:pt x="97" y="32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4" y="27"/>
                  </a:lnTo>
                  <a:lnTo>
                    <a:pt x="64" y="24"/>
                  </a:lnTo>
                  <a:lnTo>
                    <a:pt x="54" y="23"/>
                  </a:lnTo>
                  <a:lnTo>
                    <a:pt x="44" y="27"/>
                  </a:lnTo>
                  <a:lnTo>
                    <a:pt x="40" y="16"/>
                  </a:lnTo>
                  <a:lnTo>
                    <a:pt x="64" y="20"/>
                  </a:lnTo>
                  <a:lnTo>
                    <a:pt x="66" y="17"/>
                  </a:lnTo>
                  <a:lnTo>
                    <a:pt x="67" y="16"/>
                  </a:lnTo>
                  <a:lnTo>
                    <a:pt x="57" y="12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11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5" name="Freeform 2312"/>
            <p:cNvSpPr>
              <a:spLocks/>
            </p:cNvSpPr>
            <p:nvPr/>
          </p:nvSpPr>
          <p:spPr bwMode="auto">
            <a:xfrm>
              <a:off x="3013" y="2966"/>
              <a:ext cx="10" cy="13"/>
            </a:xfrm>
            <a:custGeom>
              <a:avLst/>
              <a:gdLst>
                <a:gd name="T0" fmla="*/ 0 w 10"/>
                <a:gd name="T1" fmla="*/ 13 h 13"/>
                <a:gd name="T2" fmla="*/ 1 w 10"/>
                <a:gd name="T3" fmla="*/ 12 h 13"/>
                <a:gd name="T4" fmla="*/ 5 w 10"/>
                <a:gd name="T5" fmla="*/ 3 h 13"/>
                <a:gd name="T6" fmla="*/ 9 w 10"/>
                <a:gd name="T7" fmla="*/ 0 h 13"/>
                <a:gd name="T8" fmla="*/ 10 w 10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0" y="13"/>
                  </a:moveTo>
                  <a:lnTo>
                    <a:pt x="1" y="12"/>
                  </a:lnTo>
                  <a:lnTo>
                    <a:pt x="5" y="3"/>
                  </a:lnTo>
                  <a:lnTo>
                    <a:pt x="9" y="0"/>
                  </a:lnTo>
                  <a:lnTo>
                    <a:pt x="1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6" name="Freeform 2313"/>
            <p:cNvSpPr>
              <a:spLocks/>
            </p:cNvSpPr>
            <p:nvPr/>
          </p:nvSpPr>
          <p:spPr bwMode="auto">
            <a:xfrm>
              <a:off x="2910" y="2970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6 w 7"/>
                <a:gd name="T3" fmla="*/ 9 h 11"/>
                <a:gd name="T4" fmla="*/ 0 w 7"/>
                <a:gd name="T5" fmla="*/ 5 h 11"/>
                <a:gd name="T6" fmla="*/ 0 w 7"/>
                <a:gd name="T7" fmla="*/ 1 h 11"/>
                <a:gd name="T8" fmla="*/ 7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6" y="9"/>
                  </a:lnTo>
                  <a:lnTo>
                    <a:pt x="0" y="5"/>
                  </a:lnTo>
                  <a:lnTo>
                    <a:pt x="0" y="1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7" name="Freeform 2314"/>
            <p:cNvSpPr>
              <a:spLocks/>
            </p:cNvSpPr>
            <p:nvPr/>
          </p:nvSpPr>
          <p:spPr bwMode="auto">
            <a:xfrm>
              <a:off x="3040" y="2970"/>
              <a:ext cx="33" cy="12"/>
            </a:xfrm>
            <a:custGeom>
              <a:avLst/>
              <a:gdLst>
                <a:gd name="T0" fmla="*/ 0 w 33"/>
                <a:gd name="T1" fmla="*/ 0 h 12"/>
                <a:gd name="T2" fmla="*/ 3 w 33"/>
                <a:gd name="T3" fmla="*/ 0 h 12"/>
                <a:gd name="T4" fmla="*/ 12 w 33"/>
                <a:gd name="T5" fmla="*/ 0 h 12"/>
                <a:gd name="T6" fmla="*/ 14 w 33"/>
                <a:gd name="T7" fmla="*/ 0 h 12"/>
                <a:gd name="T8" fmla="*/ 25 w 33"/>
                <a:gd name="T9" fmla="*/ 9 h 12"/>
                <a:gd name="T10" fmla="*/ 33 w 33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2"/>
                <a:gd name="T20" fmla="*/ 33 w 3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2">
                  <a:moveTo>
                    <a:pt x="0" y="0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5" y="9"/>
                  </a:lnTo>
                  <a:lnTo>
                    <a:pt x="33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8" name="Freeform 2315"/>
            <p:cNvSpPr>
              <a:spLocks/>
            </p:cNvSpPr>
            <p:nvPr/>
          </p:nvSpPr>
          <p:spPr bwMode="auto">
            <a:xfrm>
              <a:off x="2903" y="2975"/>
              <a:ext cx="7" cy="7"/>
            </a:xfrm>
            <a:custGeom>
              <a:avLst/>
              <a:gdLst>
                <a:gd name="T0" fmla="*/ 0 w 7"/>
                <a:gd name="T1" fmla="*/ 0 h 7"/>
                <a:gd name="T2" fmla="*/ 1 w 7"/>
                <a:gd name="T3" fmla="*/ 3 h 7"/>
                <a:gd name="T4" fmla="*/ 6 w 7"/>
                <a:gd name="T5" fmla="*/ 7 h 7"/>
                <a:gd name="T6" fmla="*/ 7 w 7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0"/>
                  </a:moveTo>
                  <a:lnTo>
                    <a:pt x="1" y="3"/>
                  </a:lnTo>
                  <a:lnTo>
                    <a:pt x="6" y="7"/>
                  </a:lnTo>
                  <a:lnTo>
                    <a:pt x="7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19" name="Freeform 2316"/>
            <p:cNvSpPr>
              <a:spLocks/>
            </p:cNvSpPr>
            <p:nvPr/>
          </p:nvSpPr>
          <p:spPr bwMode="auto">
            <a:xfrm>
              <a:off x="3073" y="2967"/>
              <a:ext cx="30" cy="16"/>
            </a:xfrm>
            <a:custGeom>
              <a:avLst/>
              <a:gdLst>
                <a:gd name="T0" fmla="*/ 0 w 30"/>
                <a:gd name="T1" fmla="*/ 15 h 16"/>
                <a:gd name="T2" fmla="*/ 5 w 30"/>
                <a:gd name="T3" fmla="*/ 16 h 16"/>
                <a:gd name="T4" fmla="*/ 8 w 30"/>
                <a:gd name="T5" fmla="*/ 15 h 16"/>
                <a:gd name="T6" fmla="*/ 16 w 30"/>
                <a:gd name="T7" fmla="*/ 10 h 16"/>
                <a:gd name="T8" fmla="*/ 17 w 30"/>
                <a:gd name="T9" fmla="*/ 8 h 16"/>
                <a:gd name="T10" fmla="*/ 23 w 30"/>
                <a:gd name="T11" fmla="*/ 4 h 16"/>
                <a:gd name="T12" fmla="*/ 23 w 30"/>
                <a:gd name="T13" fmla="*/ 4 h 16"/>
                <a:gd name="T14" fmla="*/ 23 w 30"/>
                <a:gd name="T15" fmla="*/ 4 h 16"/>
                <a:gd name="T16" fmla="*/ 23 w 30"/>
                <a:gd name="T17" fmla="*/ 3 h 16"/>
                <a:gd name="T18" fmla="*/ 22 w 30"/>
                <a:gd name="T19" fmla="*/ 3 h 16"/>
                <a:gd name="T20" fmla="*/ 19 w 30"/>
                <a:gd name="T21" fmla="*/ 0 h 16"/>
                <a:gd name="T22" fmla="*/ 30 w 30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16"/>
                <a:gd name="T38" fmla="*/ 30 w 30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16">
                  <a:moveTo>
                    <a:pt x="0" y="15"/>
                  </a:moveTo>
                  <a:lnTo>
                    <a:pt x="5" y="16"/>
                  </a:lnTo>
                  <a:lnTo>
                    <a:pt x="8" y="15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3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0" name="Freeform 2317"/>
            <p:cNvSpPr>
              <a:spLocks/>
            </p:cNvSpPr>
            <p:nvPr/>
          </p:nvSpPr>
          <p:spPr bwMode="auto">
            <a:xfrm>
              <a:off x="2969" y="2961"/>
              <a:ext cx="44" cy="22"/>
            </a:xfrm>
            <a:custGeom>
              <a:avLst/>
              <a:gdLst>
                <a:gd name="T0" fmla="*/ 0 w 44"/>
                <a:gd name="T1" fmla="*/ 2 h 22"/>
                <a:gd name="T2" fmla="*/ 3 w 44"/>
                <a:gd name="T3" fmla="*/ 5 h 22"/>
                <a:gd name="T4" fmla="*/ 8 w 44"/>
                <a:gd name="T5" fmla="*/ 1 h 22"/>
                <a:gd name="T6" fmla="*/ 19 w 44"/>
                <a:gd name="T7" fmla="*/ 0 h 22"/>
                <a:gd name="T8" fmla="*/ 28 w 44"/>
                <a:gd name="T9" fmla="*/ 0 h 22"/>
                <a:gd name="T10" fmla="*/ 29 w 44"/>
                <a:gd name="T11" fmla="*/ 0 h 22"/>
                <a:gd name="T12" fmla="*/ 38 w 44"/>
                <a:gd name="T13" fmla="*/ 0 h 22"/>
                <a:gd name="T14" fmla="*/ 44 w 44"/>
                <a:gd name="T15" fmla="*/ 1 h 22"/>
                <a:gd name="T16" fmla="*/ 38 w 44"/>
                <a:gd name="T17" fmla="*/ 14 h 22"/>
                <a:gd name="T18" fmla="*/ 36 w 44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22"/>
                <a:gd name="T32" fmla="*/ 44 w 4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22">
                  <a:moveTo>
                    <a:pt x="0" y="2"/>
                  </a:moveTo>
                  <a:lnTo>
                    <a:pt x="3" y="5"/>
                  </a:lnTo>
                  <a:lnTo>
                    <a:pt x="8" y="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38" y="14"/>
                  </a:lnTo>
                  <a:lnTo>
                    <a:pt x="36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1" name="Freeform 2318"/>
            <p:cNvSpPr>
              <a:spLocks/>
            </p:cNvSpPr>
            <p:nvPr/>
          </p:nvSpPr>
          <p:spPr bwMode="auto">
            <a:xfrm>
              <a:off x="3034" y="2973"/>
              <a:ext cx="5" cy="13"/>
            </a:xfrm>
            <a:custGeom>
              <a:avLst/>
              <a:gdLst>
                <a:gd name="T0" fmla="*/ 2 w 5"/>
                <a:gd name="T1" fmla="*/ 13 h 13"/>
                <a:gd name="T2" fmla="*/ 5 w 5"/>
                <a:gd name="T3" fmla="*/ 11 h 13"/>
                <a:gd name="T4" fmla="*/ 1 w 5"/>
                <a:gd name="T5" fmla="*/ 2 h 13"/>
                <a:gd name="T6" fmla="*/ 0 w 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2" y="13"/>
                  </a:move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2" name="Freeform 2319"/>
            <p:cNvSpPr>
              <a:spLocks/>
            </p:cNvSpPr>
            <p:nvPr/>
          </p:nvSpPr>
          <p:spPr bwMode="auto">
            <a:xfrm>
              <a:off x="3023" y="2967"/>
              <a:ext cx="13" cy="20"/>
            </a:xfrm>
            <a:custGeom>
              <a:avLst/>
              <a:gdLst>
                <a:gd name="T0" fmla="*/ 0 w 13"/>
                <a:gd name="T1" fmla="*/ 0 h 20"/>
                <a:gd name="T2" fmla="*/ 1 w 13"/>
                <a:gd name="T3" fmla="*/ 3 h 20"/>
                <a:gd name="T4" fmla="*/ 3 w 13"/>
                <a:gd name="T5" fmla="*/ 11 h 20"/>
                <a:gd name="T6" fmla="*/ 7 w 13"/>
                <a:gd name="T7" fmla="*/ 16 h 20"/>
                <a:gd name="T8" fmla="*/ 12 w 13"/>
                <a:gd name="T9" fmla="*/ 20 h 20"/>
                <a:gd name="T10" fmla="*/ 13 w 13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0" y="0"/>
                  </a:moveTo>
                  <a:lnTo>
                    <a:pt x="1" y="3"/>
                  </a:lnTo>
                  <a:lnTo>
                    <a:pt x="3" y="11"/>
                  </a:lnTo>
                  <a:lnTo>
                    <a:pt x="7" y="16"/>
                  </a:lnTo>
                  <a:lnTo>
                    <a:pt x="12" y="20"/>
                  </a:lnTo>
                  <a:lnTo>
                    <a:pt x="13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3" name="Freeform 2320"/>
            <p:cNvSpPr>
              <a:spLocks/>
            </p:cNvSpPr>
            <p:nvPr/>
          </p:nvSpPr>
          <p:spPr bwMode="auto">
            <a:xfrm>
              <a:off x="3003" y="2979"/>
              <a:ext cx="10" cy="8"/>
            </a:xfrm>
            <a:custGeom>
              <a:avLst/>
              <a:gdLst>
                <a:gd name="T0" fmla="*/ 2 w 10"/>
                <a:gd name="T1" fmla="*/ 4 h 8"/>
                <a:gd name="T2" fmla="*/ 0 w 10"/>
                <a:gd name="T3" fmla="*/ 8 h 8"/>
                <a:gd name="T4" fmla="*/ 6 w 10"/>
                <a:gd name="T5" fmla="*/ 8 h 8"/>
                <a:gd name="T6" fmla="*/ 10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2" y="4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4" name="Freeform 2321"/>
            <p:cNvSpPr>
              <a:spLocks/>
            </p:cNvSpPr>
            <p:nvPr/>
          </p:nvSpPr>
          <p:spPr bwMode="auto">
            <a:xfrm>
              <a:off x="2867" y="2977"/>
              <a:ext cx="9" cy="15"/>
            </a:xfrm>
            <a:custGeom>
              <a:avLst/>
              <a:gdLst>
                <a:gd name="T0" fmla="*/ 7 w 9"/>
                <a:gd name="T1" fmla="*/ 15 h 15"/>
                <a:gd name="T2" fmla="*/ 8 w 9"/>
                <a:gd name="T3" fmla="*/ 13 h 15"/>
                <a:gd name="T4" fmla="*/ 9 w 9"/>
                <a:gd name="T5" fmla="*/ 0 h 15"/>
                <a:gd name="T6" fmla="*/ 2 w 9"/>
                <a:gd name="T7" fmla="*/ 4 h 15"/>
                <a:gd name="T8" fmla="*/ 0 w 9"/>
                <a:gd name="T9" fmla="*/ 15 h 15"/>
                <a:gd name="T10" fmla="*/ 7 w 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5"/>
                <a:gd name="T20" fmla="*/ 9 w 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5">
                  <a:moveTo>
                    <a:pt x="7" y="15"/>
                  </a:moveTo>
                  <a:lnTo>
                    <a:pt x="8" y="13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7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5" name="Freeform 2322"/>
            <p:cNvSpPr>
              <a:spLocks/>
            </p:cNvSpPr>
            <p:nvPr/>
          </p:nvSpPr>
          <p:spPr bwMode="auto">
            <a:xfrm>
              <a:off x="2886" y="2973"/>
              <a:ext cx="5" cy="22"/>
            </a:xfrm>
            <a:custGeom>
              <a:avLst/>
              <a:gdLst>
                <a:gd name="T0" fmla="*/ 3 w 5"/>
                <a:gd name="T1" fmla="*/ 22 h 22"/>
                <a:gd name="T2" fmla="*/ 1 w 5"/>
                <a:gd name="T3" fmla="*/ 21 h 22"/>
                <a:gd name="T4" fmla="*/ 0 w 5"/>
                <a:gd name="T5" fmla="*/ 15 h 22"/>
                <a:gd name="T6" fmla="*/ 2 w 5"/>
                <a:gd name="T7" fmla="*/ 11 h 22"/>
                <a:gd name="T8" fmla="*/ 3 w 5"/>
                <a:gd name="T9" fmla="*/ 5 h 22"/>
                <a:gd name="T10" fmla="*/ 5 w 5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2"/>
                <a:gd name="T20" fmla="*/ 5 w 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2">
                  <a:moveTo>
                    <a:pt x="3" y="22"/>
                  </a:moveTo>
                  <a:lnTo>
                    <a:pt x="1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3" y="5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6" name="Freeform 2323"/>
            <p:cNvSpPr>
              <a:spLocks/>
            </p:cNvSpPr>
            <p:nvPr/>
          </p:nvSpPr>
          <p:spPr bwMode="auto">
            <a:xfrm>
              <a:off x="2889" y="2995"/>
              <a:ext cx="33" cy="4"/>
            </a:xfrm>
            <a:custGeom>
              <a:avLst/>
              <a:gdLst>
                <a:gd name="T0" fmla="*/ 33 w 33"/>
                <a:gd name="T1" fmla="*/ 4 h 4"/>
                <a:gd name="T2" fmla="*/ 33 w 33"/>
                <a:gd name="T3" fmla="*/ 4 h 4"/>
                <a:gd name="T4" fmla="*/ 24 w 33"/>
                <a:gd name="T5" fmla="*/ 3 h 4"/>
                <a:gd name="T6" fmla="*/ 14 w 33"/>
                <a:gd name="T7" fmla="*/ 3 h 4"/>
                <a:gd name="T8" fmla="*/ 4 w 33"/>
                <a:gd name="T9" fmla="*/ 3 h 4"/>
                <a:gd name="T10" fmla="*/ 0 w 3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"/>
                <a:gd name="T20" fmla="*/ 33 w 3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">
                  <a:moveTo>
                    <a:pt x="33" y="4"/>
                  </a:moveTo>
                  <a:lnTo>
                    <a:pt x="33" y="4"/>
                  </a:lnTo>
                  <a:lnTo>
                    <a:pt x="24" y="3"/>
                  </a:lnTo>
                  <a:lnTo>
                    <a:pt x="14" y="3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7" name="Freeform 2324"/>
            <p:cNvSpPr>
              <a:spLocks/>
            </p:cNvSpPr>
            <p:nvPr/>
          </p:nvSpPr>
          <p:spPr bwMode="auto">
            <a:xfrm>
              <a:off x="2882" y="2999"/>
              <a:ext cx="61" cy="47"/>
            </a:xfrm>
            <a:custGeom>
              <a:avLst/>
              <a:gdLst>
                <a:gd name="T0" fmla="*/ 60 w 61"/>
                <a:gd name="T1" fmla="*/ 47 h 47"/>
                <a:gd name="T2" fmla="*/ 61 w 61"/>
                <a:gd name="T3" fmla="*/ 47 h 47"/>
                <a:gd name="T4" fmla="*/ 55 w 61"/>
                <a:gd name="T5" fmla="*/ 46 h 47"/>
                <a:gd name="T6" fmla="*/ 47 w 61"/>
                <a:gd name="T7" fmla="*/ 44 h 47"/>
                <a:gd name="T8" fmla="*/ 36 w 61"/>
                <a:gd name="T9" fmla="*/ 42 h 47"/>
                <a:gd name="T10" fmla="*/ 31 w 61"/>
                <a:gd name="T11" fmla="*/ 39 h 47"/>
                <a:gd name="T12" fmla="*/ 27 w 61"/>
                <a:gd name="T13" fmla="*/ 38 h 47"/>
                <a:gd name="T14" fmla="*/ 23 w 61"/>
                <a:gd name="T15" fmla="*/ 36 h 47"/>
                <a:gd name="T16" fmla="*/ 22 w 61"/>
                <a:gd name="T17" fmla="*/ 35 h 47"/>
                <a:gd name="T18" fmla="*/ 22 w 61"/>
                <a:gd name="T19" fmla="*/ 31 h 47"/>
                <a:gd name="T20" fmla="*/ 23 w 61"/>
                <a:gd name="T21" fmla="*/ 30 h 47"/>
                <a:gd name="T22" fmla="*/ 24 w 61"/>
                <a:gd name="T23" fmla="*/ 25 h 47"/>
                <a:gd name="T24" fmla="*/ 34 w 61"/>
                <a:gd name="T25" fmla="*/ 30 h 47"/>
                <a:gd name="T26" fmla="*/ 39 w 61"/>
                <a:gd name="T27" fmla="*/ 30 h 47"/>
                <a:gd name="T28" fmla="*/ 40 w 61"/>
                <a:gd name="T29" fmla="*/ 26 h 47"/>
                <a:gd name="T30" fmla="*/ 34 w 61"/>
                <a:gd name="T31" fmla="*/ 21 h 47"/>
                <a:gd name="T32" fmla="*/ 30 w 61"/>
                <a:gd name="T33" fmla="*/ 18 h 47"/>
                <a:gd name="T34" fmla="*/ 48 w 61"/>
                <a:gd name="T35" fmla="*/ 19 h 47"/>
                <a:gd name="T36" fmla="*/ 52 w 61"/>
                <a:gd name="T37" fmla="*/ 14 h 47"/>
                <a:gd name="T38" fmla="*/ 42 w 61"/>
                <a:gd name="T39" fmla="*/ 14 h 47"/>
                <a:gd name="T40" fmla="*/ 34 w 61"/>
                <a:gd name="T41" fmla="*/ 13 h 47"/>
                <a:gd name="T42" fmla="*/ 22 w 61"/>
                <a:gd name="T43" fmla="*/ 12 h 47"/>
                <a:gd name="T44" fmla="*/ 2 w 61"/>
                <a:gd name="T45" fmla="*/ 17 h 47"/>
                <a:gd name="T46" fmla="*/ 0 w 61"/>
                <a:gd name="T47" fmla="*/ 14 h 47"/>
                <a:gd name="T48" fmla="*/ 1 w 61"/>
                <a:gd name="T49" fmla="*/ 10 h 47"/>
                <a:gd name="T50" fmla="*/ 6 w 61"/>
                <a:gd name="T51" fmla="*/ 8 h 47"/>
                <a:gd name="T52" fmla="*/ 22 w 61"/>
                <a:gd name="T53" fmla="*/ 8 h 47"/>
                <a:gd name="T54" fmla="*/ 28 w 61"/>
                <a:gd name="T55" fmla="*/ 8 h 47"/>
                <a:gd name="T56" fmla="*/ 38 w 61"/>
                <a:gd name="T57" fmla="*/ 9 h 47"/>
                <a:gd name="T58" fmla="*/ 44 w 61"/>
                <a:gd name="T59" fmla="*/ 9 h 47"/>
                <a:gd name="T60" fmla="*/ 48 w 61"/>
                <a:gd name="T61" fmla="*/ 9 h 47"/>
                <a:gd name="T62" fmla="*/ 51 w 61"/>
                <a:gd name="T63" fmla="*/ 6 h 47"/>
                <a:gd name="T64" fmla="*/ 51 w 61"/>
                <a:gd name="T65" fmla="*/ 4 h 47"/>
                <a:gd name="T66" fmla="*/ 40 w 61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47"/>
                <a:gd name="T104" fmla="*/ 61 w 61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47">
                  <a:moveTo>
                    <a:pt x="60" y="47"/>
                  </a:moveTo>
                  <a:lnTo>
                    <a:pt x="61" y="47"/>
                  </a:lnTo>
                  <a:lnTo>
                    <a:pt x="55" y="46"/>
                  </a:lnTo>
                  <a:lnTo>
                    <a:pt x="47" y="44"/>
                  </a:lnTo>
                  <a:lnTo>
                    <a:pt x="36" y="42"/>
                  </a:lnTo>
                  <a:lnTo>
                    <a:pt x="31" y="39"/>
                  </a:lnTo>
                  <a:lnTo>
                    <a:pt x="27" y="38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5"/>
                  </a:lnTo>
                  <a:lnTo>
                    <a:pt x="34" y="30"/>
                  </a:lnTo>
                  <a:lnTo>
                    <a:pt x="39" y="30"/>
                  </a:lnTo>
                  <a:lnTo>
                    <a:pt x="40" y="26"/>
                  </a:lnTo>
                  <a:lnTo>
                    <a:pt x="34" y="21"/>
                  </a:lnTo>
                  <a:lnTo>
                    <a:pt x="30" y="18"/>
                  </a:lnTo>
                  <a:lnTo>
                    <a:pt x="48" y="19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4" y="13"/>
                  </a:lnTo>
                  <a:lnTo>
                    <a:pt x="22" y="1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6" y="8"/>
                  </a:lnTo>
                  <a:lnTo>
                    <a:pt x="22" y="8"/>
                  </a:lnTo>
                  <a:lnTo>
                    <a:pt x="28" y="8"/>
                  </a:lnTo>
                  <a:lnTo>
                    <a:pt x="38" y="9"/>
                  </a:lnTo>
                  <a:lnTo>
                    <a:pt x="44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4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8" name="Freeform 2325"/>
            <p:cNvSpPr>
              <a:spLocks/>
            </p:cNvSpPr>
            <p:nvPr/>
          </p:nvSpPr>
          <p:spPr bwMode="auto">
            <a:xfrm>
              <a:off x="2893" y="3049"/>
              <a:ext cx="8" cy="1"/>
            </a:xfrm>
            <a:custGeom>
              <a:avLst/>
              <a:gdLst>
                <a:gd name="T0" fmla="*/ 0 w 8"/>
                <a:gd name="T1" fmla="*/ 0 h 1"/>
                <a:gd name="T2" fmla="*/ 7 w 8"/>
                <a:gd name="T3" fmla="*/ 0 h 1"/>
                <a:gd name="T4" fmla="*/ 8 w 8"/>
                <a:gd name="T5" fmla="*/ 1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29" name="Freeform 2326"/>
            <p:cNvSpPr>
              <a:spLocks/>
            </p:cNvSpPr>
            <p:nvPr/>
          </p:nvSpPr>
          <p:spPr bwMode="auto">
            <a:xfrm>
              <a:off x="2959" y="304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4 h 5"/>
                <a:gd name="T4" fmla="*/ 0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0" y="0"/>
                  </a:move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0" name="Freeform 2327"/>
            <p:cNvSpPr>
              <a:spLocks/>
            </p:cNvSpPr>
            <p:nvPr/>
          </p:nvSpPr>
          <p:spPr bwMode="auto">
            <a:xfrm>
              <a:off x="2901" y="3050"/>
              <a:ext cx="7" cy="1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1" name="Freeform 2328"/>
            <p:cNvSpPr>
              <a:spLocks/>
            </p:cNvSpPr>
            <p:nvPr/>
          </p:nvSpPr>
          <p:spPr bwMode="auto">
            <a:xfrm>
              <a:off x="2937" y="3046"/>
              <a:ext cx="9" cy="8"/>
            </a:xfrm>
            <a:custGeom>
              <a:avLst/>
              <a:gdLst>
                <a:gd name="T0" fmla="*/ 9 w 9"/>
                <a:gd name="T1" fmla="*/ 8 h 8"/>
                <a:gd name="T2" fmla="*/ 4 w 9"/>
                <a:gd name="T3" fmla="*/ 8 h 8"/>
                <a:gd name="T4" fmla="*/ 0 w 9"/>
                <a:gd name="T5" fmla="*/ 5 h 8"/>
                <a:gd name="T6" fmla="*/ 5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8"/>
                  </a:moveTo>
                  <a:lnTo>
                    <a:pt x="4" y="8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2" name="Line 2329"/>
            <p:cNvSpPr>
              <a:spLocks noChangeShapeType="1"/>
            </p:cNvSpPr>
            <p:nvPr/>
          </p:nvSpPr>
          <p:spPr bwMode="auto">
            <a:xfrm flipH="1" flipV="1">
              <a:off x="2946" y="3054"/>
              <a:ext cx="6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3" name="Freeform 2330"/>
            <p:cNvSpPr>
              <a:spLocks/>
            </p:cNvSpPr>
            <p:nvPr/>
          </p:nvSpPr>
          <p:spPr bwMode="auto">
            <a:xfrm>
              <a:off x="2952" y="3050"/>
              <a:ext cx="7" cy="5"/>
            </a:xfrm>
            <a:custGeom>
              <a:avLst/>
              <a:gdLst>
                <a:gd name="T0" fmla="*/ 7 w 7"/>
                <a:gd name="T1" fmla="*/ 0 h 5"/>
                <a:gd name="T2" fmla="*/ 3 w 7"/>
                <a:gd name="T3" fmla="*/ 5 h 5"/>
                <a:gd name="T4" fmla="*/ 0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7" y="0"/>
                  </a:move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4" name="Freeform 2331"/>
            <p:cNvSpPr>
              <a:spLocks/>
            </p:cNvSpPr>
            <p:nvPr/>
          </p:nvSpPr>
          <p:spPr bwMode="auto">
            <a:xfrm>
              <a:off x="2908" y="3045"/>
              <a:ext cx="25" cy="10"/>
            </a:xfrm>
            <a:custGeom>
              <a:avLst/>
              <a:gdLst>
                <a:gd name="T0" fmla="*/ 0 w 25"/>
                <a:gd name="T1" fmla="*/ 5 h 10"/>
                <a:gd name="T2" fmla="*/ 2 w 25"/>
                <a:gd name="T3" fmla="*/ 0 h 10"/>
                <a:gd name="T4" fmla="*/ 16 w 25"/>
                <a:gd name="T5" fmla="*/ 6 h 10"/>
                <a:gd name="T6" fmla="*/ 16 w 25"/>
                <a:gd name="T7" fmla="*/ 2 h 10"/>
                <a:gd name="T8" fmla="*/ 25 w 25"/>
                <a:gd name="T9" fmla="*/ 5 h 10"/>
                <a:gd name="T10" fmla="*/ 23 w 25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0"/>
                <a:gd name="T20" fmla="*/ 25 w 2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0">
                  <a:moveTo>
                    <a:pt x="0" y="5"/>
                  </a:moveTo>
                  <a:lnTo>
                    <a:pt x="2" y="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5" y="5"/>
                  </a:lnTo>
                  <a:lnTo>
                    <a:pt x="23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5" name="Freeform 2332"/>
            <p:cNvSpPr>
              <a:spLocks/>
            </p:cNvSpPr>
            <p:nvPr/>
          </p:nvSpPr>
          <p:spPr bwMode="auto">
            <a:xfrm>
              <a:off x="2959" y="3054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0 h 4"/>
                <a:gd name="T4" fmla="*/ 16 w 17"/>
                <a:gd name="T5" fmla="*/ 2 h 4"/>
                <a:gd name="T6" fmla="*/ 17 w 17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0" y="4"/>
                  </a:moveTo>
                  <a:lnTo>
                    <a:pt x="8" y="0"/>
                  </a:lnTo>
                  <a:lnTo>
                    <a:pt x="16" y="2"/>
                  </a:lnTo>
                  <a:lnTo>
                    <a:pt x="17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6" name="Freeform 2333"/>
            <p:cNvSpPr>
              <a:spLocks/>
            </p:cNvSpPr>
            <p:nvPr/>
          </p:nvSpPr>
          <p:spPr bwMode="auto">
            <a:xfrm>
              <a:off x="2892" y="3055"/>
              <a:ext cx="5" cy="3"/>
            </a:xfrm>
            <a:custGeom>
              <a:avLst/>
              <a:gdLst>
                <a:gd name="T0" fmla="*/ 5 w 5"/>
                <a:gd name="T1" fmla="*/ 3 h 3"/>
                <a:gd name="T2" fmla="*/ 4 w 5"/>
                <a:gd name="T3" fmla="*/ 0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5" y="3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7" name="Freeform 2334"/>
            <p:cNvSpPr>
              <a:spLocks/>
            </p:cNvSpPr>
            <p:nvPr/>
          </p:nvSpPr>
          <p:spPr bwMode="auto">
            <a:xfrm>
              <a:off x="2876" y="3049"/>
              <a:ext cx="17" cy="10"/>
            </a:xfrm>
            <a:custGeom>
              <a:avLst/>
              <a:gdLst>
                <a:gd name="T0" fmla="*/ 16 w 17"/>
                <a:gd name="T1" fmla="*/ 6 h 10"/>
                <a:gd name="T2" fmla="*/ 2 w 17"/>
                <a:gd name="T3" fmla="*/ 10 h 10"/>
                <a:gd name="T4" fmla="*/ 0 w 17"/>
                <a:gd name="T5" fmla="*/ 5 h 10"/>
                <a:gd name="T6" fmla="*/ 11 w 17"/>
                <a:gd name="T7" fmla="*/ 0 h 10"/>
                <a:gd name="T8" fmla="*/ 17 w 1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16" y="6"/>
                  </a:moveTo>
                  <a:lnTo>
                    <a:pt x="2" y="1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8" name="Freeform 2335"/>
            <p:cNvSpPr>
              <a:spLocks/>
            </p:cNvSpPr>
            <p:nvPr/>
          </p:nvSpPr>
          <p:spPr bwMode="auto">
            <a:xfrm>
              <a:off x="2969" y="3045"/>
              <a:ext cx="16" cy="17"/>
            </a:xfrm>
            <a:custGeom>
              <a:avLst/>
              <a:gdLst>
                <a:gd name="T0" fmla="*/ 7 w 16"/>
                <a:gd name="T1" fmla="*/ 11 h 17"/>
                <a:gd name="T2" fmla="*/ 13 w 16"/>
                <a:gd name="T3" fmla="*/ 17 h 17"/>
                <a:gd name="T4" fmla="*/ 15 w 16"/>
                <a:gd name="T5" fmla="*/ 15 h 17"/>
                <a:gd name="T6" fmla="*/ 15 w 16"/>
                <a:gd name="T7" fmla="*/ 14 h 17"/>
                <a:gd name="T8" fmla="*/ 16 w 16"/>
                <a:gd name="T9" fmla="*/ 13 h 17"/>
                <a:gd name="T10" fmla="*/ 12 w 16"/>
                <a:gd name="T11" fmla="*/ 11 h 17"/>
                <a:gd name="T12" fmla="*/ 12 w 16"/>
                <a:gd name="T13" fmla="*/ 8 h 17"/>
                <a:gd name="T14" fmla="*/ 8 w 16"/>
                <a:gd name="T15" fmla="*/ 2 h 17"/>
                <a:gd name="T16" fmla="*/ 8 w 16"/>
                <a:gd name="T17" fmla="*/ 2 h 17"/>
                <a:gd name="T18" fmla="*/ 4 w 16"/>
                <a:gd name="T19" fmla="*/ 1 h 17"/>
                <a:gd name="T20" fmla="*/ 2 w 16"/>
                <a:gd name="T21" fmla="*/ 0 h 17"/>
                <a:gd name="T22" fmla="*/ 0 w 16"/>
                <a:gd name="T23" fmla="*/ 0 h 17"/>
                <a:gd name="T24" fmla="*/ 0 w 1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7"/>
                <a:gd name="T41" fmla="*/ 16 w 1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7">
                  <a:moveTo>
                    <a:pt x="7" y="11"/>
                  </a:moveTo>
                  <a:lnTo>
                    <a:pt x="13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39" name="Freeform 2336"/>
            <p:cNvSpPr>
              <a:spLocks/>
            </p:cNvSpPr>
            <p:nvPr/>
          </p:nvSpPr>
          <p:spPr bwMode="auto">
            <a:xfrm>
              <a:off x="2954" y="3058"/>
              <a:ext cx="5" cy="4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5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4"/>
                  </a:move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0" name="Line 2337"/>
            <p:cNvSpPr>
              <a:spLocks noChangeShapeType="1"/>
            </p:cNvSpPr>
            <p:nvPr/>
          </p:nvSpPr>
          <p:spPr bwMode="auto">
            <a:xfrm>
              <a:off x="2952" y="3062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1" name="Freeform 2338"/>
            <p:cNvSpPr>
              <a:spLocks/>
            </p:cNvSpPr>
            <p:nvPr/>
          </p:nvSpPr>
          <p:spPr bwMode="auto">
            <a:xfrm>
              <a:off x="2931" y="3055"/>
              <a:ext cx="21" cy="7"/>
            </a:xfrm>
            <a:custGeom>
              <a:avLst/>
              <a:gdLst>
                <a:gd name="T0" fmla="*/ 0 w 21"/>
                <a:gd name="T1" fmla="*/ 0 h 7"/>
                <a:gd name="T2" fmla="*/ 0 w 21"/>
                <a:gd name="T3" fmla="*/ 1 h 7"/>
                <a:gd name="T4" fmla="*/ 7 w 21"/>
                <a:gd name="T5" fmla="*/ 4 h 7"/>
                <a:gd name="T6" fmla="*/ 12 w 21"/>
                <a:gd name="T7" fmla="*/ 5 h 7"/>
                <a:gd name="T8" fmla="*/ 13 w 21"/>
                <a:gd name="T9" fmla="*/ 7 h 7"/>
                <a:gd name="T10" fmla="*/ 21 w 21"/>
                <a:gd name="T11" fmla="*/ 7 h 7"/>
                <a:gd name="T12" fmla="*/ 21 w 21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7"/>
                <a:gd name="T23" fmla="*/ 21 w 2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7">
                  <a:moveTo>
                    <a:pt x="0" y="0"/>
                  </a:moveTo>
                  <a:lnTo>
                    <a:pt x="0" y="1"/>
                  </a:lnTo>
                  <a:lnTo>
                    <a:pt x="7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21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2" name="Freeform 2339"/>
            <p:cNvSpPr>
              <a:spLocks/>
            </p:cNvSpPr>
            <p:nvPr/>
          </p:nvSpPr>
          <p:spPr bwMode="auto">
            <a:xfrm>
              <a:off x="2916" y="3071"/>
              <a:ext cx="10" cy="2"/>
            </a:xfrm>
            <a:custGeom>
              <a:avLst/>
              <a:gdLst>
                <a:gd name="T0" fmla="*/ 10 w 10"/>
                <a:gd name="T1" fmla="*/ 0 h 2"/>
                <a:gd name="T2" fmla="*/ 10 w 10"/>
                <a:gd name="T3" fmla="*/ 0 h 2"/>
                <a:gd name="T4" fmla="*/ 2 w 10"/>
                <a:gd name="T5" fmla="*/ 2 h 2"/>
                <a:gd name="T6" fmla="*/ 0 w 10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"/>
                <a:gd name="T14" fmla="*/ 10 w 1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3" name="Freeform 2340"/>
            <p:cNvSpPr>
              <a:spLocks/>
            </p:cNvSpPr>
            <p:nvPr/>
          </p:nvSpPr>
          <p:spPr bwMode="auto">
            <a:xfrm>
              <a:off x="2897" y="3073"/>
              <a:ext cx="19" cy="1"/>
            </a:xfrm>
            <a:custGeom>
              <a:avLst/>
              <a:gdLst>
                <a:gd name="T0" fmla="*/ 19 w 19"/>
                <a:gd name="T1" fmla="*/ 0 h 1"/>
                <a:gd name="T2" fmla="*/ 12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"/>
                <a:gd name="T14" fmla="*/ 19 w 1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">
                  <a:moveTo>
                    <a:pt x="19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4" name="Freeform 2341"/>
            <p:cNvSpPr>
              <a:spLocks/>
            </p:cNvSpPr>
            <p:nvPr/>
          </p:nvSpPr>
          <p:spPr bwMode="auto">
            <a:xfrm>
              <a:off x="2926" y="3071"/>
              <a:ext cx="26" cy="6"/>
            </a:xfrm>
            <a:custGeom>
              <a:avLst/>
              <a:gdLst>
                <a:gd name="T0" fmla="*/ 26 w 26"/>
                <a:gd name="T1" fmla="*/ 6 h 6"/>
                <a:gd name="T2" fmla="*/ 24 w 26"/>
                <a:gd name="T3" fmla="*/ 5 h 6"/>
                <a:gd name="T4" fmla="*/ 5 w 26"/>
                <a:gd name="T5" fmla="*/ 1 h 6"/>
                <a:gd name="T6" fmla="*/ 1 w 26"/>
                <a:gd name="T7" fmla="*/ 0 h 6"/>
                <a:gd name="T8" fmla="*/ 0 w 2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"/>
                <a:gd name="T17" fmla="*/ 26 w 2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">
                  <a:moveTo>
                    <a:pt x="26" y="6"/>
                  </a:moveTo>
                  <a:lnTo>
                    <a:pt x="24" y="5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5" name="Freeform 2342"/>
            <p:cNvSpPr>
              <a:spLocks/>
            </p:cNvSpPr>
            <p:nvPr/>
          </p:nvSpPr>
          <p:spPr bwMode="auto">
            <a:xfrm>
              <a:off x="2879" y="3058"/>
              <a:ext cx="18" cy="23"/>
            </a:xfrm>
            <a:custGeom>
              <a:avLst/>
              <a:gdLst>
                <a:gd name="T0" fmla="*/ 18 w 18"/>
                <a:gd name="T1" fmla="*/ 15 h 23"/>
                <a:gd name="T2" fmla="*/ 17 w 18"/>
                <a:gd name="T3" fmla="*/ 21 h 23"/>
                <a:gd name="T4" fmla="*/ 9 w 18"/>
                <a:gd name="T5" fmla="*/ 23 h 23"/>
                <a:gd name="T6" fmla="*/ 5 w 18"/>
                <a:gd name="T7" fmla="*/ 22 h 23"/>
                <a:gd name="T8" fmla="*/ 8 w 18"/>
                <a:gd name="T9" fmla="*/ 18 h 23"/>
                <a:gd name="T10" fmla="*/ 0 w 18"/>
                <a:gd name="T11" fmla="*/ 19 h 23"/>
                <a:gd name="T12" fmla="*/ 1 w 18"/>
                <a:gd name="T13" fmla="*/ 6 h 23"/>
                <a:gd name="T14" fmla="*/ 10 w 18"/>
                <a:gd name="T15" fmla="*/ 10 h 23"/>
                <a:gd name="T16" fmla="*/ 12 w 18"/>
                <a:gd name="T17" fmla="*/ 2 h 23"/>
                <a:gd name="T18" fmla="*/ 18 w 18"/>
                <a:gd name="T19" fmla="*/ 1 h 23"/>
                <a:gd name="T20" fmla="*/ 18 w 18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3"/>
                <a:gd name="T35" fmla="*/ 18 w 18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3">
                  <a:moveTo>
                    <a:pt x="18" y="15"/>
                  </a:moveTo>
                  <a:lnTo>
                    <a:pt x="17" y="21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8" y="18"/>
                  </a:lnTo>
                  <a:lnTo>
                    <a:pt x="0" y="19"/>
                  </a:lnTo>
                  <a:lnTo>
                    <a:pt x="1" y="6"/>
                  </a:lnTo>
                  <a:lnTo>
                    <a:pt x="10" y="10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6" name="Freeform 2343"/>
            <p:cNvSpPr>
              <a:spLocks/>
            </p:cNvSpPr>
            <p:nvPr/>
          </p:nvSpPr>
          <p:spPr bwMode="auto">
            <a:xfrm>
              <a:off x="2859" y="3064"/>
              <a:ext cx="17" cy="19"/>
            </a:xfrm>
            <a:custGeom>
              <a:avLst/>
              <a:gdLst>
                <a:gd name="T0" fmla="*/ 10 w 17"/>
                <a:gd name="T1" fmla="*/ 19 h 19"/>
                <a:gd name="T2" fmla="*/ 16 w 17"/>
                <a:gd name="T3" fmla="*/ 15 h 19"/>
                <a:gd name="T4" fmla="*/ 17 w 17"/>
                <a:gd name="T5" fmla="*/ 13 h 19"/>
                <a:gd name="T6" fmla="*/ 16 w 17"/>
                <a:gd name="T7" fmla="*/ 3 h 19"/>
                <a:gd name="T8" fmla="*/ 8 w 17"/>
                <a:gd name="T9" fmla="*/ 0 h 19"/>
                <a:gd name="T10" fmla="*/ 0 w 17"/>
                <a:gd name="T11" fmla="*/ 8 h 19"/>
                <a:gd name="T12" fmla="*/ 10 w 17"/>
                <a:gd name="T13" fmla="*/ 1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10" y="19"/>
                  </a:moveTo>
                  <a:lnTo>
                    <a:pt x="16" y="15"/>
                  </a:lnTo>
                  <a:lnTo>
                    <a:pt x="17" y="13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0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7" name="Line 2344"/>
            <p:cNvSpPr>
              <a:spLocks noChangeShapeType="1"/>
            </p:cNvSpPr>
            <p:nvPr/>
          </p:nvSpPr>
          <p:spPr bwMode="auto">
            <a:xfrm>
              <a:off x="2952" y="3083"/>
              <a:ext cx="6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8" name="Freeform 2345"/>
            <p:cNvSpPr>
              <a:spLocks/>
            </p:cNvSpPr>
            <p:nvPr/>
          </p:nvSpPr>
          <p:spPr bwMode="auto">
            <a:xfrm>
              <a:off x="2952" y="3077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6 h 6"/>
                <a:gd name="T4" fmla="*/ 6 w 7"/>
                <a:gd name="T5" fmla="*/ 3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6" y="6"/>
                  </a:moveTo>
                  <a:lnTo>
                    <a:pt x="7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49" name="Freeform 2346"/>
            <p:cNvSpPr>
              <a:spLocks/>
            </p:cNvSpPr>
            <p:nvPr/>
          </p:nvSpPr>
          <p:spPr bwMode="auto">
            <a:xfrm>
              <a:off x="2887" y="3077"/>
              <a:ext cx="42" cy="12"/>
            </a:xfrm>
            <a:custGeom>
              <a:avLst/>
              <a:gdLst>
                <a:gd name="T0" fmla="*/ 0 w 42"/>
                <a:gd name="T1" fmla="*/ 11 h 12"/>
                <a:gd name="T2" fmla="*/ 6 w 42"/>
                <a:gd name="T3" fmla="*/ 11 h 12"/>
                <a:gd name="T4" fmla="*/ 13 w 42"/>
                <a:gd name="T5" fmla="*/ 12 h 12"/>
                <a:gd name="T6" fmla="*/ 14 w 42"/>
                <a:gd name="T7" fmla="*/ 8 h 12"/>
                <a:gd name="T8" fmla="*/ 16 w 42"/>
                <a:gd name="T9" fmla="*/ 4 h 12"/>
                <a:gd name="T10" fmla="*/ 17 w 42"/>
                <a:gd name="T11" fmla="*/ 4 h 12"/>
                <a:gd name="T12" fmla="*/ 23 w 42"/>
                <a:gd name="T13" fmla="*/ 4 h 12"/>
                <a:gd name="T14" fmla="*/ 26 w 42"/>
                <a:gd name="T15" fmla="*/ 11 h 12"/>
                <a:gd name="T16" fmla="*/ 27 w 42"/>
                <a:gd name="T17" fmla="*/ 10 h 12"/>
                <a:gd name="T18" fmla="*/ 26 w 42"/>
                <a:gd name="T19" fmla="*/ 4 h 12"/>
                <a:gd name="T20" fmla="*/ 38 w 42"/>
                <a:gd name="T21" fmla="*/ 0 h 12"/>
                <a:gd name="T22" fmla="*/ 42 w 42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2"/>
                <a:gd name="T38" fmla="*/ 42 w 42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2">
                  <a:moveTo>
                    <a:pt x="0" y="11"/>
                  </a:moveTo>
                  <a:lnTo>
                    <a:pt x="6" y="11"/>
                  </a:lnTo>
                  <a:lnTo>
                    <a:pt x="13" y="12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0" name="Freeform 2347"/>
            <p:cNvSpPr>
              <a:spLocks/>
            </p:cNvSpPr>
            <p:nvPr/>
          </p:nvSpPr>
          <p:spPr bwMode="auto">
            <a:xfrm>
              <a:off x="3096" y="3088"/>
              <a:ext cx="3" cy="8"/>
            </a:xfrm>
            <a:custGeom>
              <a:avLst/>
              <a:gdLst>
                <a:gd name="T0" fmla="*/ 0 w 3"/>
                <a:gd name="T1" fmla="*/ 8 h 8"/>
                <a:gd name="T2" fmla="*/ 2 w 3"/>
                <a:gd name="T3" fmla="*/ 6 h 8"/>
                <a:gd name="T4" fmla="*/ 3 w 3"/>
                <a:gd name="T5" fmla="*/ 0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8"/>
                  </a:moveTo>
                  <a:lnTo>
                    <a:pt x="2" y="6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1" name="Freeform 2348"/>
            <p:cNvSpPr>
              <a:spLocks/>
            </p:cNvSpPr>
            <p:nvPr/>
          </p:nvSpPr>
          <p:spPr bwMode="auto">
            <a:xfrm>
              <a:off x="3191" y="3083"/>
              <a:ext cx="15" cy="18"/>
            </a:xfrm>
            <a:custGeom>
              <a:avLst/>
              <a:gdLst>
                <a:gd name="T0" fmla="*/ 0 w 15"/>
                <a:gd name="T1" fmla="*/ 18 h 18"/>
                <a:gd name="T2" fmla="*/ 0 w 15"/>
                <a:gd name="T3" fmla="*/ 18 h 18"/>
                <a:gd name="T4" fmla="*/ 4 w 15"/>
                <a:gd name="T5" fmla="*/ 10 h 18"/>
                <a:gd name="T6" fmla="*/ 11 w 15"/>
                <a:gd name="T7" fmla="*/ 4 h 18"/>
                <a:gd name="T8" fmla="*/ 15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8"/>
                <a:gd name="T17" fmla="*/ 15 w 1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8">
                  <a:moveTo>
                    <a:pt x="0" y="18"/>
                  </a:moveTo>
                  <a:lnTo>
                    <a:pt x="0" y="18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2" name="Freeform 2349"/>
            <p:cNvSpPr>
              <a:spLocks/>
            </p:cNvSpPr>
            <p:nvPr/>
          </p:nvSpPr>
          <p:spPr bwMode="auto">
            <a:xfrm>
              <a:off x="2869" y="3088"/>
              <a:ext cx="18" cy="14"/>
            </a:xfrm>
            <a:custGeom>
              <a:avLst/>
              <a:gdLst>
                <a:gd name="T0" fmla="*/ 7 w 18"/>
                <a:gd name="T1" fmla="*/ 14 h 14"/>
                <a:gd name="T2" fmla="*/ 6 w 18"/>
                <a:gd name="T3" fmla="*/ 13 h 14"/>
                <a:gd name="T4" fmla="*/ 0 w 18"/>
                <a:gd name="T5" fmla="*/ 5 h 14"/>
                <a:gd name="T6" fmla="*/ 13 w 18"/>
                <a:gd name="T7" fmla="*/ 1 h 14"/>
                <a:gd name="T8" fmla="*/ 18 w 1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4"/>
                <a:gd name="T17" fmla="*/ 18 w 1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4">
                  <a:moveTo>
                    <a:pt x="7" y="14"/>
                  </a:moveTo>
                  <a:lnTo>
                    <a:pt x="6" y="13"/>
                  </a:lnTo>
                  <a:lnTo>
                    <a:pt x="0" y="5"/>
                  </a:lnTo>
                  <a:lnTo>
                    <a:pt x="13" y="1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3" name="Freeform 2350"/>
            <p:cNvSpPr>
              <a:spLocks/>
            </p:cNvSpPr>
            <p:nvPr/>
          </p:nvSpPr>
          <p:spPr bwMode="auto">
            <a:xfrm>
              <a:off x="3083" y="3087"/>
              <a:ext cx="16" cy="23"/>
            </a:xfrm>
            <a:custGeom>
              <a:avLst/>
              <a:gdLst>
                <a:gd name="T0" fmla="*/ 16 w 16"/>
                <a:gd name="T1" fmla="*/ 1 h 23"/>
                <a:gd name="T2" fmla="*/ 16 w 16"/>
                <a:gd name="T3" fmla="*/ 0 h 23"/>
                <a:gd name="T4" fmla="*/ 11 w 16"/>
                <a:gd name="T5" fmla="*/ 2 h 23"/>
                <a:gd name="T6" fmla="*/ 8 w 16"/>
                <a:gd name="T7" fmla="*/ 11 h 23"/>
                <a:gd name="T8" fmla="*/ 7 w 16"/>
                <a:gd name="T9" fmla="*/ 17 h 23"/>
                <a:gd name="T10" fmla="*/ 0 w 16"/>
                <a:gd name="T11" fmla="*/ 23 h 23"/>
                <a:gd name="T12" fmla="*/ 0 w 16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3"/>
                <a:gd name="T23" fmla="*/ 16 w 1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3">
                  <a:moveTo>
                    <a:pt x="16" y="1"/>
                  </a:moveTo>
                  <a:lnTo>
                    <a:pt x="16" y="0"/>
                  </a:lnTo>
                  <a:lnTo>
                    <a:pt x="11" y="2"/>
                  </a:lnTo>
                  <a:lnTo>
                    <a:pt x="8" y="11"/>
                  </a:lnTo>
                  <a:lnTo>
                    <a:pt x="7" y="17"/>
                  </a:lnTo>
                  <a:lnTo>
                    <a:pt x="0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4" name="Freeform 2351"/>
            <p:cNvSpPr>
              <a:spLocks/>
            </p:cNvSpPr>
            <p:nvPr/>
          </p:nvSpPr>
          <p:spPr bwMode="auto">
            <a:xfrm>
              <a:off x="2871" y="3102"/>
              <a:ext cx="25" cy="11"/>
            </a:xfrm>
            <a:custGeom>
              <a:avLst/>
              <a:gdLst>
                <a:gd name="T0" fmla="*/ 25 w 25"/>
                <a:gd name="T1" fmla="*/ 11 h 11"/>
                <a:gd name="T2" fmla="*/ 21 w 25"/>
                <a:gd name="T3" fmla="*/ 7 h 11"/>
                <a:gd name="T4" fmla="*/ 21 w 25"/>
                <a:gd name="T5" fmla="*/ 7 h 11"/>
                <a:gd name="T6" fmla="*/ 15 w 25"/>
                <a:gd name="T7" fmla="*/ 7 h 11"/>
                <a:gd name="T8" fmla="*/ 0 w 25"/>
                <a:gd name="T9" fmla="*/ 5 h 11"/>
                <a:gd name="T10" fmla="*/ 7 w 25"/>
                <a:gd name="T11" fmla="*/ 2 h 11"/>
                <a:gd name="T12" fmla="*/ 5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1"/>
                <a:gd name="T23" fmla="*/ 25 w 2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1">
                  <a:moveTo>
                    <a:pt x="25" y="11"/>
                  </a:moveTo>
                  <a:lnTo>
                    <a:pt x="21" y="7"/>
                  </a:lnTo>
                  <a:lnTo>
                    <a:pt x="15" y="7"/>
                  </a:lnTo>
                  <a:lnTo>
                    <a:pt x="0" y="5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5" name="Freeform 2352"/>
            <p:cNvSpPr>
              <a:spLocks/>
            </p:cNvSpPr>
            <p:nvPr/>
          </p:nvSpPr>
          <p:spPr bwMode="auto">
            <a:xfrm>
              <a:off x="3070" y="31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1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6" name="Freeform 2353"/>
            <p:cNvSpPr>
              <a:spLocks/>
            </p:cNvSpPr>
            <p:nvPr/>
          </p:nvSpPr>
          <p:spPr bwMode="auto">
            <a:xfrm>
              <a:off x="3078" y="3110"/>
              <a:ext cx="5" cy="9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9 h 9"/>
                <a:gd name="T4" fmla="*/ 0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7" name="Freeform 2354"/>
            <p:cNvSpPr>
              <a:spLocks/>
            </p:cNvSpPr>
            <p:nvPr/>
          </p:nvSpPr>
          <p:spPr bwMode="auto">
            <a:xfrm>
              <a:off x="3086" y="3096"/>
              <a:ext cx="10" cy="23"/>
            </a:xfrm>
            <a:custGeom>
              <a:avLst/>
              <a:gdLst>
                <a:gd name="T0" fmla="*/ 0 w 10"/>
                <a:gd name="T1" fmla="*/ 23 h 23"/>
                <a:gd name="T2" fmla="*/ 5 w 10"/>
                <a:gd name="T3" fmla="*/ 13 h 23"/>
                <a:gd name="T4" fmla="*/ 10 w 10"/>
                <a:gd name="T5" fmla="*/ 0 h 23"/>
                <a:gd name="T6" fmla="*/ 0 60000 65536"/>
                <a:gd name="T7" fmla="*/ 0 60000 65536"/>
                <a:gd name="T8" fmla="*/ 0 60000 65536"/>
                <a:gd name="T9" fmla="*/ 0 w 10"/>
                <a:gd name="T10" fmla="*/ 0 h 23"/>
                <a:gd name="T11" fmla="*/ 10 w 1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3">
                  <a:moveTo>
                    <a:pt x="0" y="23"/>
                  </a:moveTo>
                  <a:lnTo>
                    <a:pt x="5" y="13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8" name="Line 2355"/>
            <p:cNvSpPr>
              <a:spLocks noChangeShapeType="1"/>
            </p:cNvSpPr>
            <p:nvPr/>
          </p:nvSpPr>
          <p:spPr bwMode="auto">
            <a:xfrm flipH="1" flipV="1">
              <a:off x="2896" y="3113"/>
              <a:ext cx="8" cy="8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59" name="Freeform 2356"/>
            <p:cNvSpPr>
              <a:spLocks/>
            </p:cNvSpPr>
            <p:nvPr/>
          </p:nvSpPr>
          <p:spPr bwMode="auto">
            <a:xfrm>
              <a:off x="2887" y="3117"/>
              <a:ext cx="9" cy="5"/>
            </a:xfrm>
            <a:custGeom>
              <a:avLst/>
              <a:gdLst>
                <a:gd name="T0" fmla="*/ 0 w 9"/>
                <a:gd name="T1" fmla="*/ 0 h 5"/>
                <a:gd name="T2" fmla="*/ 2 w 9"/>
                <a:gd name="T3" fmla="*/ 0 h 5"/>
                <a:gd name="T4" fmla="*/ 8 w 9"/>
                <a:gd name="T5" fmla="*/ 4 h 5"/>
                <a:gd name="T6" fmla="*/ 9 w 9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9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0" name="Freeform 2357"/>
            <p:cNvSpPr>
              <a:spLocks/>
            </p:cNvSpPr>
            <p:nvPr/>
          </p:nvSpPr>
          <p:spPr bwMode="auto">
            <a:xfrm>
              <a:off x="3061" y="3115"/>
              <a:ext cx="9" cy="8"/>
            </a:xfrm>
            <a:custGeom>
              <a:avLst/>
              <a:gdLst>
                <a:gd name="T0" fmla="*/ 9 w 9"/>
                <a:gd name="T1" fmla="*/ 0 h 8"/>
                <a:gd name="T2" fmla="*/ 5 w 9"/>
                <a:gd name="T3" fmla="*/ 2 h 8"/>
                <a:gd name="T4" fmla="*/ 4 w 9"/>
                <a:gd name="T5" fmla="*/ 7 h 8"/>
                <a:gd name="T6" fmla="*/ 0 w 9"/>
                <a:gd name="T7" fmla="*/ 6 h 8"/>
                <a:gd name="T8" fmla="*/ 1 w 9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0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0" y="6"/>
                  </a:lnTo>
                  <a:lnTo>
                    <a:pt x="1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1" name="Freeform 2358"/>
            <p:cNvSpPr>
              <a:spLocks/>
            </p:cNvSpPr>
            <p:nvPr/>
          </p:nvSpPr>
          <p:spPr bwMode="auto">
            <a:xfrm>
              <a:off x="2879" y="3115"/>
              <a:ext cx="8" cy="8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7 h 8"/>
                <a:gd name="T6" fmla="*/ 4 w 8"/>
                <a:gd name="T7" fmla="*/ 2 h 8"/>
                <a:gd name="T8" fmla="*/ 4 w 8"/>
                <a:gd name="T9" fmla="*/ 0 h 8"/>
                <a:gd name="T10" fmla="*/ 8 w 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4" y="8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2" name="Freeform 2359"/>
            <p:cNvSpPr>
              <a:spLocks/>
            </p:cNvSpPr>
            <p:nvPr/>
          </p:nvSpPr>
          <p:spPr bwMode="auto">
            <a:xfrm>
              <a:off x="2896" y="3121"/>
              <a:ext cx="8" cy="5"/>
            </a:xfrm>
            <a:custGeom>
              <a:avLst/>
              <a:gdLst>
                <a:gd name="T0" fmla="*/ 0 w 8"/>
                <a:gd name="T1" fmla="*/ 1 h 5"/>
                <a:gd name="T2" fmla="*/ 5 w 8"/>
                <a:gd name="T3" fmla="*/ 5 h 5"/>
                <a:gd name="T4" fmla="*/ 8 w 8"/>
                <a:gd name="T5" fmla="*/ 0 h 5"/>
                <a:gd name="T6" fmla="*/ 8 w 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1"/>
                  </a:moveTo>
                  <a:lnTo>
                    <a:pt x="5" y="5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3" name="Freeform 2360"/>
            <p:cNvSpPr>
              <a:spLocks/>
            </p:cNvSpPr>
            <p:nvPr/>
          </p:nvSpPr>
          <p:spPr bwMode="auto">
            <a:xfrm>
              <a:off x="3070" y="3119"/>
              <a:ext cx="8" cy="8"/>
            </a:xfrm>
            <a:custGeom>
              <a:avLst/>
              <a:gdLst>
                <a:gd name="T0" fmla="*/ 8 w 8"/>
                <a:gd name="T1" fmla="*/ 0 h 8"/>
                <a:gd name="T2" fmla="*/ 7 w 8"/>
                <a:gd name="T3" fmla="*/ 3 h 8"/>
                <a:gd name="T4" fmla="*/ 4 w 8"/>
                <a:gd name="T5" fmla="*/ 6 h 8"/>
                <a:gd name="T6" fmla="*/ 0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0"/>
                  </a:moveTo>
                  <a:lnTo>
                    <a:pt x="7" y="3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4" name="Freeform 2361"/>
            <p:cNvSpPr>
              <a:spLocks/>
            </p:cNvSpPr>
            <p:nvPr/>
          </p:nvSpPr>
          <p:spPr bwMode="auto">
            <a:xfrm>
              <a:off x="2883" y="3123"/>
              <a:ext cx="12" cy="5"/>
            </a:xfrm>
            <a:custGeom>
              <a:avLst/>
              <a:gdLst>
                <a:gd name="T0" fmla="*/ 12 w 12"/>
                <a:gd name="T1" fmla="*/ 4 h 5"/>
                <a:gd name="T2" fmla="*/ 12 w 12"/>
                <a:gd name="T3" fmla="*/ 4 h 5"/>
                <a:gd name="T4" fmla="*/ 6 w 12"/>
                <a:gd name="T5" fmla="*/ 5 h 5"/>
                <a:gd name="T6" fmla="*/ 0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12" y="4"/>
                  </a:moveTo>
                  <a:lnTo>
                    <a:pt x="12" y="4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5" name="Freeform 2362"/>
            <p:cNvSpPr>
              <a:spLocks/>
            </p:cNvSpPr>
            <p:nvPr/>
          </p:nvSpPr>
          <p:spPr bwMode="auto">
            <a:xfrm>
              <a:off x="3062" y="3123"/>
              <a:ext cx="2" cy="7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4 h 7"/>
                <a:gd name="T4" fmla="*/ 2 w 2"/>
                <a:gd name="T5" fmla="*/ 7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0" y="0"/>
                  </a:move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6" name="Line 2363"/>
            <p:cNvSpPr>
              <a:spLocks noChangeShapeType="1"/>
            </p:cNvSpPr>
            <p:nvPr/>
          </p:nvSpPr>
          <p:spPr bwMode="auto">
            <a:xfrm flipH="1" flipV="1">
              <a:off x="2895" y="3127"/>
              <a:ext cx="4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7" name="Freeform 2364"/>
            <p:cNvSpPr>
              <a:spLocks/>
            </p:cNvSpPr>
            <p:nvPr/>
          </p:nvSpPr>
          <p:spPr bwMode="auto">
            <a:xfrm>
              <a:off x="2967" y="3127"/>
              <a:ext cx="5" cy="7"/>
            </a:xfrm>
            <a:custGeom>
              <a:avLst/>
              <a:gdLst>
                <a:gd name="T0" fmla="*/ 5 w 5"/>
                <a:gd name="T1" fmla="*/ 5 h 7"/>
                <a:gd name="T2" fmla="*/ 5 w 5"/>
                <a:gd name="T3" fmla="*/ 0 h 7"/>
                <a:gd name="T4" fmla="*/ 0 w 5"/>
                <a:gd name="T5" fmla="*/ 5 h 7"/>
                <a:gd name="T6" fmla="*/ 0 w 5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8" name="Freeform 2365"/>
            <p:cNvSpPr>
              <a:spLocks/>
            </p:cNvSpPr>
            <p:nvPr/>
          </p:nvSpPr>
          <p:spPr bwMode="auto">
            <a:xfrm>
              <a:off x="2893" y="3131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4 h 7"/>
                <a:gd name="T4" fmla="*/ 6 w 7"/>
                <a:gd name="T5" fmla="*/ 4 h 7"/>
                <a:gd name="T6" fmla="*/ 7 w 7"/>
                <a:gd name="T7" fmla="*/ 1 h 7"/>
                <a:gd name="T8" fmla="*/ 6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7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69" name="Freeform 2366"/>
            <p:cNvSpPr>
              <a:spLocks/>
            </p:cNvSpPr>
            <p:nvPr/>
          </p:nvSpPr>
          <p:spPr bwMode="auto">
            <a:xfrm>
              <a:off x="3058" y="3130"/>
              <a:ext cx="7" cy="9"/>
            </a:xfrm>
            <a:custGeom>
              <a:avLst/>
              <a:gdLst>
                <a:gd name="T0" fmla="*/ 6 w 7"/>
                <a:gd name="T1" fmla="*/ 0 h 9"/>
                <a:gd name="T2" fmla="*/ 7 w 7"/>
                <a:gd name="T3" fmla="*/ 6 h 9"/>
                <a:gd name="T4" fmla="*/ 7 w 7"/>
                <a:gd name="T5" fmla="*/ 6 h 9"/>
                <a:gd name="T6" fmla="*/ 7 w 7"/>
                <a:gd name="T7" fmla="*/ 6 h 9"/>
                <a:gd name="T8" fmla="*/ 0 w 7"/>
                <a:gd name="T9" fmla="*/ 4 h 9"/>
                <a:gd name="T10" fmla="*/ 0 w 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6" y="0"/>
                  </a:moveTo>
                  <a:lnTo>
                    <a:pt x="7" y="6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0" name="Line 2367"/>
            <p:cNvSpPr>
              <a:spLocks noChangeShapeType="1"/>
            </p:cNvSpPr>
            <p:nvPr/>
          </p:nvSpPr>
          <p:spPr bwMode="auto">
            <a:xfrm flipH="1" flipV="1">
              <a:off x="2944" y="3138"/>
              <a:ext cx="8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1" name="Freeform 2368"/>
            <p:cNvSpPr>
              <a:spLocks/>
            </p:cNvSpPr>
            <p:nvPr/>
          </p:nvSpPr>
          <p:spPr bwMode="auto">
            <a:xfrm>
              <a:off x="2952" y="3134"/>
              <a:ext cx="15" cy="8"/>
            </a:xfrm>
            <a:custGeom>
              <a:avLst/>
              <a:gdLst>
                <a:gd name="T0" fmla="*/ 15 w 15"/>
                <a:gd name="T1" fmla="*/ 0 h 8"/>
                <a:gd name="T2" fmla="*/ 13 w 15"/>
                <a:gd name="T3" fmla="*/ 4 h 8"/>
                <a:gd name="T4" fmla="*/ 6 w 15"/>
                <a:gd name="T5" fmla="*/ 1 h 8"/>
                <a:gd name="T6" fmla="*/ 3 w 15"/>
                <a:gd name="T7" fmla="*/ 8 h 8"/>
                <a:gd name="T8" fmla="*/ 0 w 15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15" y="0"/>
                  </a:moveTo>
                  <a:lnTo>
                    <a:pt x="13" y="4"/>
                  </a:lnTo>
                  <a:lnTo>
                    <a:pt x="6" y="1"/>
                  </a:lnTo>
                  <a:lnTo>
                    <a:pt x="3" y="8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2" name="Freeform 2369"/>
            <p:cNvSpPr>
              <a:spLocks/>
            </p:cNvSpPr>
            <p:nvPr/>
          </p:nvSpPr>
          <p:spPr bwMode="auto">
            <a:xfrm>
              <a:off x="2892" y="3135"/>
              <a:ext cx="20" cy="8"/>
            </a:xfrm>
            <a:custGeom>
              <a:avLst/>
              <a:gdLst>
                <a:gd name="T0" fmla="*/ 20 w 20"/>
                <a:gd name="T1" fmla="*/ 7 h 8"/>
                <a:gd name="T2" fmla="*/ 18 w 20"/>
                <a:gd name="T3" fmla="*/ 0 h 8"/>
                <a:gd name="T4" fmla="*/ 13 w 20"/>
                <a:gd name="T5" fmla="*/ 3 h 8"/>
                <a:gd name="T6" fmla="*/ 5 w 20"/>
                <a:gd name="T7" fmla="*/ 8 h 8"/>
                <a:gd name="T8" fmla="*/ 3 w 20"/>
                <a:gd name="T9" fmla="*/ 8 h 8"/>
                <a:gd name="T10" fmla="*/ 0 w 20"/>
                <a:gd name="T11" fmla="*/ 7 h 8"/>
                <a:gd name="T12" fmla="*/ 1 w 20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8"/>
                <a:gd name="T23" fmla="*/ 20 w 2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8">
                  <a:moveTo>
                    <a:pt x="20" y="7"/>
                  </a:moveTo>
                  <a:lnTo>
                    <a:pt x="18" y="0"/>
                  </a:lnTo>
                  <a:lnTo>
                    <a:pt x="13" y="3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3" name="Freeform 2370"/>
            <p:cNvSpPr>
              <a:spLocks/>
            </p:cNvSpPr>
            <p:nvPr/>
          </p:nvSpPr>
          <p:spPr bwMode="auto">
            <a:xfrm>
              <a:off x="3070" y="3119"/>
              <a:ext cx="16" cy="25"/>
            </a:xfrm>
            <a:custGeom>
              <a:avLst/>
              <a:gdLst>
                <a:gd name="T0" fmla="*/ 12 w 16"/>
                <a:gd name="T1" fmla="*/ 25 h 25"/>
                <a:gd name="T2" fmla="*/ 11 w 16"/>
                <a:gd name="T3" fmla="*/ 24 h 25"/>
                <a:gd name="T4" fmla="*/ 3 w 16"/>
                <a:gd name="T5" fmla="*/ 20 h 25"/>
                <a:gd name="T6" fmla="*/ 1 w 16"/>
                <a:gd name="T7" fmla="*/ 20 h 25"/>
                <a:gd name="T8" fmla="*/ 0 w 16"/>
                <a:gd name="T9" fmla="*/ 17 h 25"/>
                <a:gd name="T10" fmla="*/ 0 w 16"/>
                <a:gd name="T11" fmla="*/ 16 h 25"/>
                <a:gd name="T12" fmla="*/ 3 w 16"/>
                <a:gd name="T13" fmla="*/ 12 h 25"/>
                <a:gd name="T14" fmla="*/ 5 w 16"/>
                <a:gd name="T15" fmla="*/ 11 h 25"/>
                <a:gd name="T16" fmla="*/ 11 w 16"/>
                <a:gd name="T17" fmla="*/ 7 h 25"/>
                <a:gd name="T18" fmla="*/ 15 w 16"/>
                <a:gd name="T19" fmla="*/ 4 h 25"/>
                <a:gd name="T20" fmla="*/ 16 w 16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5"/>
                <a:gd name="T35" fmla="*/ 16 w 1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5">
                  <a:moveTo>
                    <a:pt x="12" y="25"/>
                  </a:moveTo>
                  <a:lnTo>
                    <a:pt x="11" y="24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4" name="Freeform 2371"/>
            <p:cNvSpPr>
              <a:spLocks/>
            </p:cNvSpPr>
            <p:nvPr/>
          </p:nvSpPr>
          <p:spPr bwMode="auto">
            <a:xfrm>
              <a:off x="3002" y="3144"/>
              <a:ext cx="7" cy="1"/>
            </a:xfrm>
            <a:custGeom>
              <a:avLst/>
              <a:gdLst>
                <a:gd name="T0" fmla="*/ 7 w 7"/>
                <a:gd name="T1" fmla="*/ 0 h 1"/>
                <a:gd name="T2" fmla="*/ 5 w 7"/>
                <a:gd name="T3" fmla="*/ 1 h 1"/>
                <a:gd name="T4" fmla="*/ 0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5" name="Freeform 2372"/>
            <p:cNvSpPr>
              <a:spLocks/>
            </p:cNvSpPr>
            <p:nvPr/>
          </p:nvSpPr>
          <p:spPr bwMode="auto">
            <a:xfrm>
              <a:off x="2972" y="3128"/>
              <a:ext cx="34" cy="17"/>
            </a:xfrm>
            <a:custGeom>
              <a:avLst/>
              <a:gdLst>
                <a:gd name="T0" fmla="*/ 30 w 34"/>
                <a:gd name="T1" fmla="*/ 17 h 17"/>
                <a:gd name="T2" fmla="*/ 30 w 34"/>
                <a:gd name="T3" fmla="*/ 17 h 17"/>
                <a:gd name="T4" fmla="*/ 24 w 34"/>
                <a:gd name="T5" fmla="*/ 14 h 17"/>
                <a:gd name="T6" fmla="*/ 30 w 34"/>
                <a:gd name="T7" fmla="*/ 8 h 17"/>
                <a:gd name="T8" fmla="*/ 34 w 34"/>
                <a:gd name="T9" fmla="*/ 4 h 17"/>
                <a:gd name="T10" fmla="*/ 33 w 34"/>
                <a:gd name="T11" fmla="*/ 2 h 17"/>
                <a:gd name="T12" fmla="*/ 30 w 34"/>
                <a:gd name="T13" fmla="*/ 0 h 17"/>
                <a:gd name="T14" fmla="*/ 29 w 34"/>
                <a:gd name="T15" fmla="*/ 4 h 17"/>
                <a:gd name="T16" fmla="*/ 21 w 34"/>
                <a:gd name="T17" fmla="*/ 8 h 17"/>
                <a:gd name="T18" fmla="*/ 14 w 34"/>
                <a:gd name="T19" fmla="*/ 14 h 17"/>
                <a:gd name="T20" fmla="*/ 7 w 34"/>
                <a:gd name="T21" fmla="*/ 14 h 17"/>
                <a:gd name="T22" fmla="*/ 0 w 34"/>
                <a:gd name="T23" fmla="*/ 10 h 17"/>
                <a:gd name="T24" fmla="*/ 0 w 34"/>
                <a:gd name="T25" fmla="*/ 4 h 17"/>
                <a:gd name="T26" fmla="*/ 0 w 34"/>
                <a:gd name="T27" fmla="*/ 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7"/>
                <a:gd name="T44" fmla="*/ 34 w 3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7">
                  <a:moveTo>
                    <a:pt x="30" y="17"/>
                  </a:moveTo>
                  <a:lnTo>
                    <a:pt x="30" y="17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0" y="10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6" name="Freeform 2373"/>
            <p:cNvSpPr>
              <a:spLocks/>
            </p:cNvSpPr>
            <p:nvPr/>
          </p:nvSpPr>
          <p:spPr bwMode="auto">
            <a:xfrm>
              <a:off x="3009" y="3139"/>
              <a:ext cx="14" cy="9"/>
            </a:xfrm>
            <a:custGeom>
              <a:avLst/>
              <a:gdLst>
                <a:gd name="T0" fmla="*/ 14 w 14"/>
                <a:gd name="T1" fmla="*/ 9 h 9"/>
                <a:gd name="T2" fmla="*/ 13 w 14"/>
                <a:gd name="T3" fmla="*/ 6 h 9"/>
                <a:gd name="T4" fmla="*/ 13 w 14"/>
                <a:gd name="T5" fmla="*/ 0 h 9"/>
                <a:gd name="T6" fmla="*/ 5 w 14"/>
                <a:gd name="T7" fmla="*/ 4 h 9"/>
                <a:gd name="T8" fmla="*/ 1 w 14"/>
                <a:gd name="T9" fmla="*/ 5 h 9"/>
                <a:gd name="T10" fmla="*/ 0 w 14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14" y="9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7" name="Freeform 2374"/>
            <p:cNvSpPr>
              <a:spLocks/>
            </p:cNvSpPr>
            <p:nvPr/>
          </p:nvSpPr>
          <p:spPr bwMode="auto">
            <a:xfrm>
              <a:off x="2918" y="3138"/>
              <a:ext cx="26" cy="14"/>
            </a:xfrm>
            <a:custGeom>
              <a:avLst/>
              <a:gdLst>
                <a:gd name="T0" fmla="*/ 26 w 26"/>
                <a:gd name="T1" fmla="*/ 0 h 14"/>
                <a:gd name="T2" fmla="*/ 23 w 26"/>
                <a:gd name="T3" fmla="*/ 6 h 14"/>
                <a:gd name="T4" fmla="*/ 23 w 26"/>
                <a:gd name="T5" fmla="*/ 6 h 14"/>
                <a:gd name="T6" fmla="*/ 11 w 26"/>
                <a:gd name="T7" fmla="*/ 13 h 14"/>
                <a:gd name="T8" fmla="*/ 9 w 26"/>
                <a:gd name="T9" fmla="*/ 14 h 14"/>
                <a:gd name="T10" fmla="*/ 2 w 26"/>
                <a:gd name="T11" fmla="*/ 14 h 14"/>
                <a:gd name="T12" fmla="*/ 0 w 26"/>
                <a:gd name="T13" fmla="*/ 1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23" y="6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2" y="14"/>
                  </a:lnTo>
                  <a:lnTo>
                    <a:pt x="0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8" name="Freeform 2375"/>
            <p:cNvSpPr>
              <a:spLocks/>
            </p:cNvSpPr>
            <p:nvPr/>
          </p:nvSpPr>
          <p:spPr bwMode="auto">
            <a:xfrm>
              <a:off x="3058" y="3139"/>
              <a:ext cx="6" cy="13"/>
            </a:xfrm>
            <a:custGeom>
              <a:avLst/>
              <a:gdLst>
                <a:gd name="T0" fmla="*/ 0 w 6"/>
                <a:gd name="T1" fmla="*/ 0 h 13"/>
                <a:gd name="T2" fmla="*/ 0 w 6"/>
                <a:gd name="T3" fmla="*/ 0 h 13"/>
                <a:gd name="T4" fmla="*/ 6 w 6"/>
                <a:gd name="T5" fmla="*/ 1 h 13"/>
                <a:gd name="T6" fmla="*/ 4 w 6"/>
                <a:gd name="T7" fmla="*/ 10 h 13"/>
                <a:gd name="T8" fmla="*/ 4 w 6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3"/>
                <a:gd name="T17" fmla="*/ 6 w 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3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4" y="10"/>
                  </a:lnTo>
                  <a:lnTo>
                    <a:pt x="4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079" name="Freeform 2376"/>
            <p:cNvSpPr>
              <a:spLocks/>
            </p:cNvSpPr>
            <p:nvPr/>
          </p:nvSpPr>
          <p:spPr bwMode="auto">
            <a:xfrm>
              <a:off x="2912" y="3142"/>
              <a:ext cx="6" cy="11"/>
            </a:xfrm>
            <a:custGeom>
              <a:avLst/>
              <a:gdLst>
                <a:gd name="T0" fmla="*/ 6 w 6"/>
                <a:gd name="T1" fmla="*/ 10 h 11"/>
                <a:gd name="T2" fmla="*/ 2 w 6"/>
                <a:gd name="T3" fmla="*/ 11 h 11"/>
                <a:gd name="T4" fmla="*/ 2 w 6"/>
                <a:gd name="T5" fmla="*/ 11 h 11"/>
                <a:gd name="T6" fmla="*/ 0 w 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1"/>
                <a:gd name="T14" fmla="*/ 6 w 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1">
                  <a:moveTo>
                    <a:pt x="6" y="10"/>
                  </a:move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1523" name="Group 2578"/>
          <p:cNvGrpSpPr>
            <a:grpSpLocks/>
          </p:cNvGrpSpPr>
          <p:nvPr/>
        </p:nvGrpSpPr>
        <p:grpSpPr bwMode="auto">
          <a:xfrm>
            <a:off x="4397375" y="4889500"/>
            <a:ext cx="1285875" cy="919163"/>
            <a:chOff x="2770" y="3080"/>
            <a:chExt cx="810" cy="579"/>
          </a:xfrm>
        </p:grpSpPr>
        <p:sp>
          <p:nvSpPr>
            <p:cNvPr id="21680" name="Freeform 2378"/>
            <p:cNvSpPr>
              <a:spLocks/>
            </p:cNvSpPr>
            <p:nvPr/>
          </p:nvSpPr>
          <p:spPr bwMode="auto">
            <a:xfrm>
              <a:off x="2832" y="3107"/>
              <a:ext cx="37" cy="46"/>
            </a:xfrm>
            <a:custGeom>
              <a:avLst/>
              <a:gdLst>
                <a:gd name="T0" fmla="*/ 0 w 37"/>
                <a:gd name="T1" fmla="*/ 46 h 46"/>
                <a:gd name="T2" fmla="*/ 9 w 37"/>
                <a:gd name="T3" fmla="*/ 38 h 46"/>
                <a:gd name="T4" fmla="*/ 19 w 37"/>
                <a:gd name="T5" fmla="*/ 31 h 46"/>
                <a:gd name="T6" fmla="*/ 22 w 37"/>
                <a:gd name="T7" fmla="*/ 40 h 46"/>
                <a:gd name="T8" fmla="*/ 26 w 37"/>
                <a:gd name="T9" fmla="*/ 36 h 46"/>
                <a:gd name="T10" fmla="*/ 34 w 37"/>
                <a:gd name="T11" fmla="*/ 29 h 46"/>
                <a:gd name="T12" fmla="*/ 37 w 37"/>
                <a:gd name="T13" fmla="*/ 12 h 46"/>
                <a:gd name="T14" fmla="*/ 37 w 37"/>
                <a:gd name="T15" fmla="*/ 8 h 46"/>
                <a:gd name="T16" fmla="*/ 37 w 37"/>
                <a:gd name="T17" fmla="*/ 8 h 46"/>
                <a:gd name="T18" fmla="*/ 22 w 37"/>
                <a:gd name="T19" fmla="*/ 0 h 46"/>
                <a:gd name="T20" fmla="*/ 21 w 37"/>
                <a:gd name="T21" fmla="*/ 20 h 46"/>
                <a:gd name="T22" fmla="*/ 16 w 37"/>
                <a:gd name="T23" fmla="*/ 12 h 46"/>
                <a:gd name="T24" fmla="*/ 12 w 37"/>
                <a:gd name="T25" fmla="*/ 15 h 46"/>
                <a:gd name="T26" fmla="*/ 10 w 37"/>
                <a:gd name="T27" fmla="*/ 25 h 46"/>
                <a:gd name="T28" fmla="*/ 0 w 37"/>
                <a:gd name="T29" fmla="*/ 31 h 46"/>
                <a:gd name="T30" fmla="*/ 0 w 37"/>
                <a:gd name="T31" fmla="*/ 46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46"/>
                <a:gd name="T50" fmla="*/ 37 w 37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46">
                  <a:moveTo>
                    <a:pt x="0" y="46"/>
                  </a:moveTo>
                  <a:lnTo>
                    <a:pt x="9" y="38"/>
                  </a:lnTo>
                  <a:lnTo>
                    <a:pt x="19" y="31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4" y="29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22" y="0"/>
                  </a:lnTo>
                  <a:lnTo>
                    <a:pt x="21" y="2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10" y="25"/>
                  </a:lnTo>
                  <a:lnTo>
                    <a:pt x="0" y="31"/>
                  </a:lnTo>
                  <a:lnTo>
                    <a:pt x="0" y="4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1" name="Line 2379"/>
            <p:cNvSpPr>
              <a:spLocks noChangeShapeType="1"/>
            </p:cNvSpPr>
            <p:nvPr/>
          </p:nvSpPr>
          <p:spPr bwMode="auto">
            <a:xfrm>
              <a:off x="2952" y="3153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2" name="Freeform 2380"/>
            <p:cNvSpPr>
              <a:spLocks/>
            </p:cNvSpPr>
            <p:nvPr/>
          </p:nvSpPr>
          <p:spPr bwMode="auto">
            <a:xfrm>
              <a:off x="2872" y="3147"/>
              <a:ext cx="25" cy="8"/>
            </a:xfrm>
            <a:custGeom>
              <a:avLst/>
              <a:gdLst>
                <a:gd name="T0" fmla="*/ 0 w 25"/>
                <a:gd name="T1" fmla="*/ 4 h 8"/>
                <a:gd name="T2" fmla="*/ 12 w 25"/>
                <a:gd name="T3" fmla="*/ 0 h 8"/>
                <a:gd name="T4" fmla="*/ 14 w 25"/>
                <a:gd name="T5" fmla="*/ 1 h 8"/>
                <a:gd name="T6" fmla="*/ 16 w 25"/>
                <a:gd name="T7" fmla="*/ 2 h 8"/>
                <a:gd name="T8" fmla="*/ 24 w 25"/>
                <a:gd name="T9" fmla="*/ 6 h 8"/>
                <a:gd name="T10" fmla="*/ 25 w 2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8"/>
                <a:gd name="T20" fmla="*/ 25 w 2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8">
                  <a:moveTo>
                    <a:pt x="0" y="4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24" y="6"/>
                  </a:lnTo>
                  <a:lnTo>
                    <a:pt x="25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3" name="Line 2381"/>
            <p:cNvSpPr>
              <a:spLocks noChangeShapeType="1"/>
            </p:cNvSpPr>
            <p:nvPr/>
          </p:nvSpPr>
          <p:spPr bwMode="auto">
            <a:xfrm>
              <a:off x="2897" y="3155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4" name="Freeform 2382"/>
            <p:cNvSpPr>
              <a:spLocks/>
            </p:cNvSpPr>
            <p:nvPr/>
          </p:nvSpPr>
          <p:spPr bwMode="auto">
            <a:xfrm>
              <a:off x="2866" y="3151"/>
              <a:ext cx="6" cy="5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4 h 5"/>
                <a:gd name="T4" fmla="*/ 4 w 6"/>
                <a:gd name="T5" fmla="*/ 0 h 5"/>
                <a:gd name="T6" fmla="*/ 6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5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5" name="Freeform 2383"/>
            <p:cNvSpPr>
              <a:spLocks/>
            </p:cNvSpPr>
            <p:nvPr/>
          </p:nvSpPr>
          <p:spPr bwMode="auto">
            <a:xfrm>
              <a:off x="2975" y="3148"/>
              <a:ext cx="15" cy="9"/>
            </a:xfrm>
            <a:custGeom>
              <a:avLst/>
              <a:gdLst>
                <a:gd name="T0" fmla="*/ 0 w 15"/>
                <a:gd name="T1" fmla="*/ 9 h 9"/>
                <a:gd name="T2" fmla="*/ 0 w 15"/>
                <a:gd name="T3" fmla="*/ 9 h 9"/>
                <a:gd name="T4" fmla="*/ 0 w 15"/>
                <a:gd name="T5" fmla="*/ 5 h 9"/>
                <a:gd name="T6" fmla="*/ 4 w 15"/>
                <a:gd name="T7" fmla="*/ 0 h 9"/>
                <a:gd name="T8" fmla="*/ 14 w 15"/>
                <a:gd name="T9" fmla="*/ 3 h 9"/>
                <a:gd name="T10" fmla="*/ 15 w 15"/>
                <a:gd name="T11" fmla="*/ 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0" y="9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3"/>
                  </a:lnTo>
                  <a:lnTo>
                    <a:pt x="15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6" name="Freeform 2384"/>
            <p:cNvSpPr>
              <a:spLocks/>
            </p:cNvSpPr>
            <p:nvPr/>
          </p:nvSpPr>
          <p:spPr bwMode="auto">
            <a:xfrm>
              <a:off x="2990" y="3152"/>
              <a:ext cx="21" cy="7"/>
            </a:xfrm>
            <a:custGeom>
              <a:avLst/>
              <a:gdLst>
                <a:gd name="T0" fmla="*/ 0 w 21"/>
                <a:gd name="T1" fmla="*/ 0 h 7"/>
                <a:gd name="T2" fmla="*/ 7 w 21"/>
                <a:gd name="T3" fmla="*/ 5 h 7"/>
                <a:gd name="T4" fmla="*/ 9 w 21"/>
                <a:gd name="T5" fmla="*/ 5 h 7"/>
                <a:gd name="T6" fmla="*/ 19 w 21"/>
                <a:gd name="T7" fmla="*/ 5 h 7"/>
                <a:gd name="T8" fmla="*/ 21 w 2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"/>
                <a:gd name="T17" fmla="*/ 21 w 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">
                  <a:moveTo>
                    <a:pt x="0" y="0"/>
                  </a:moveTo>
                  <a:lnTo>
                    <a:pt x="7" y="5"/>
                  </a:lnTo>
                  <a:lnTo>
                    <a:pt x="9" y="5"/>
                  </a:lnTo>
                  <a:lnTo>
                    <a:pt x="19" y="5"/>
                  </a:lnTo>
                  <a:lnTo>
                    <a:pt x="21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7" name="Freeform 2385"/>
            <p:cNvSpPr>
              <a:spLocks/>
            </p:cNvSpPr>
            <p:nvPr/>
          </p:nvSpPr>
          <p:spPr bwMode="auto">
            <a:xfrm>
              <a:off x="2866" y="3156"/>
              <a:ext cx="1" cy="4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8" name="Freeform 2386"/>
            <p:cNvSpPr>
              <a:spLocks/>
            </p:cNvSpPr>
            <p:nvPr/>
          </p:nvSpPr>
          <p:spPr bwMode="auto">
            <a:xfrm>
              <a:off x="3023" y="3148"/>
              <a:ext cx="39" cy="14"/>
            </a:xfrm>
            <a:custGeom>
              <a:avLst/>
              <a:gdLst>
                <a:gd name="T0" fmla="*/ 39 w 39"/>
                <a:gd name="T1" fmla="*/ 4 h 14"/>
                <a:gd name="T2" fmla="*/ 38 w 39"/>
                <a:gd name="T3" fmla="*/ 8 h 14"/>
                <a:gd name="T4" fmla="*/ 29 w 39"/>
                <a:gd name="T5" fmla="*/ 11 h 14"/>
                <a:gd name="T6" fmla="*/ 29 w 39"/>
                <a:gd name="T7" fmla="*/ 14 h 14"/>
                <a:gd name="T8" fmla="*/ 18 w 39"/>
                <a:gd name="T9" fmla="*/ 13 h 14"/>
                <a:gd name="T10" fmla="*/ 0 w 3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4"/>
                <a:gd name="T20" fmla="*/ 39 w 3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4">
                  <a:moveTo>
                    <a:pt x="39" y="4"/>
                  </a:moveTo>
                  <a:lnTo>
                    <a:pt x="38" y="8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18" y="1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89" name="Freeform 2387"/>
            <p:cNvSpPr>
              <a:spLocks/>
            </p:cNvSpPr>
            <p:nvPr/>
          </p:nvSpPr>
          <p:spPr bwMode="auto">
            <a:xfrm>
              <a:off x="3011" y="3159"/>
              <a:ext cx="12" cy="3"/>
            </a:xfrm>
            <a:custGeom>
              <a:avLst/>
              <a:gdLst>
                <a:gd name="T0" fmla="*/ 0 w 12"/>
                <a:gd name="T1" fmla="*/ 0 h 3"/>
                <a:gd name="T2" fmla="*/ 3 w 12"/>
                <a:gd name="T3" fmla="*/ 1 h 3"/>
                <a:gd name="T4" fmla="*/ 8 w 12"/>
                <a:gd name="T5" fmla="*/ 3 h 3"/>
                <a:gd name="T6" fmla="*/ 12 w 1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3"/>
                <a:gd name="T14" fmla="*/ 12 w 1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3">
                  <a:moveTo>
                    <a:pt x="0" y="0"/>
                  </a:moveTo>
                  <a:lnTo>
                    <a:pt x="3" y="1"/>
                  </a:lnTo>
                  <a:lnTo>
                    <a:pt x="8" y="3"/>
                  </a:lnTo>
                  <a:lnTo>
                    <a:pt x="12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0" name="Freeform 2388"/>
            <p:cNvSpPr>
              <a:spLocks/>
            </p:cNvSpPr>
            <p:nvPr/>
          </p:nvSpPr>
          <p:spPr bwMode="auto">
            <a:xfrm>
              <a:off x="2815" y="3139"/>
              <a:ext cx="14" cy="23"/>
            </a:xfrm>
            <a:custGeom>
              <a:avLst/>
              <a:gdLst>
                <a:gd name="T0" fmla="*/ 9 w 14"/>
                <a:gd name="T1" fmla="*/ 23 h 23"/>
                <a:gd name="T2" fmla="*/ 14 w 14"/>
                <a:gd name="T3" fmla="*/ 14 h 23"/>
                <a:gd name="T4" fmla="*/ 13 w 14"/>
                <a:gd name="T5" fmla="*/ 12 h 23"/>
                <a:gd name="T6" fmla="*/ 10 w 14"/>
                <a:gd name="T7" fmla="*/ 9 h 23"/>
                <a:gd name="T8" fmla="*/ 12 w 14"/>
                <a:gd name="T9" fmla="*/ 1 h 23"/>
                <a:gd name="T10" fmla="*/ 6 w 14"/>
                <a:gd name="T11" fmla="*/ 0 h 23"/>
                <a:gd name="T12" fmla="*/ 0 w 14"/>
                <a:gd name="T13" fmla="*/ 12 h 23"/>
                <a:gd name="T14" fmla="*/ 4 w 14"/>
                <a:gd name="T15" fmla="*/ 21 h 23"/>
                <a:gd name="T16" fmla="*/ 9 w 14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3"/>
                <a:gd name="T29" fmla="*/ 14 w 14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3">
                  <a:moveTo>
                    <a:pt x="9" y="23"/>
                  </a:moveTo>
                  <a:lnTo>
                    <a:pt x="14" y="14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12"/>
                  </a:lnTo>
                  <a:lnTo>
                    <a:pt x="4" y="21"/>
                  </a:lnTo>
                  <a:lnTo>
                    <a:pt x="9" y="2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1" name="Freeform 2389"/>
            <p:cNvSpPr>
              <a:spLocks/>
            </p:cNvSpPr>
            <p:nvPr/>
          </p:nvSpPr>
          <p:spPr bwMode="auto">
            <a:xfrm>
              <a:off x="2964" y="3157"/>
              <a:ext cx="11" cy="8"/>
            </a:xfrm>
            <a:custGeom>
              <a:avLst/>
              <a:gdLst>
                <a:gd name="T0" fmla="*/ 0 w 11"/>
                <a:gd name="T1" fmla="*/ 8 h 8"/>
                <a:gd name="T2" fmla="*/ 4 w 11"/>
                <a:gd name="T3" fmla="*/ 7 h 8"/>
                <a:gd name="T4" fmla="*/ 7 w 11"/>
                <a:gd name="T5" fmla="*/ 2 h 8"/>
                <a:gd name="T6" fmla="*/ 7 w 11"/>
                <a:gd name="T7" fmla="*/ 2 h 8"/>
                <a:gd name="T8" fmla="*/ 9 w 11"/>
                <a:gd name="T9" fmla="*/ 0 h 8"/>
                <a:gd name="T10" fmla="*/ 11 w 1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0" y="8"/>
                  </a:move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2" name="Freeform 2390"/>
            <p:cNvSpPr>
              <a:spLocks/>
            </p:cNvSpPr>
            <p:nvPr/>
          </p:nvSpPr>
          <p:spPr bwMode="auto">
            <a:xfrm>
              <a:off x="2954" y="3149"/>
              <a:ext cx="14" cy="16"/>
            </a:xfrm>
            <a:custGeom>
              <a:avLst/>
              <a:gdLst>
                <a:gd name="T0" fmla="*/ 0 w 14"/>
                <a:gd name="T1" fmla="*/ 4 h 16"/>
                <a:gd name="T2" fmla="*/ 9 w 14"/>
                <a:gd name="T3" fmla="*/ 3 h 16"/>
                <a:gd name="T4" fmla="*/ 10 w 14"/>
                <a:gd name="T5" fmla="*/ 0 h 16"/>
                <a:gd name="T6" fmla="*/ 14 w 14"/>
                <a:gd name="T7" fmla="*/ 2 h 16"/>
                <a:gd name="T8" fmla="*/ 13 w 14"/>
                <a:gd name="T9" fmla="*/ 10 h 16"/>
                <a:gd name="T10" fmla="*/ 10 w 14"/>
                <a:gd name="T11" fmla="*/ 13 h 16"/>
                <a:gd name="T12" fmla="*/ 10 w 1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0" y="4"/>
                  </a:moveTo>
                  <a:lnTo>
                    <a:pt x="9" y="3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10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3" name="Freeform 2391"/>
            <p:cNvSpPr>
              <a:spLocks/>
            </p:cNvSpPr>
            <p:nvPr/>
          </p:nvSpPr>
          <p:spPr bwMode="auto">
            <a:xfrm>
              <a:off x="2899" y="3156"/>
              <a:ext cx="15" cy="12"/>
            </a:xfrm>
            <a:custGeom>
              <a:avLst/>
              <a:gdLst>
                <a:gd name="T0" fmla="*/ 0 w 15"/>
                <a:gd name="T1" fmla="*/ 0 h 12"/>
                <a:gd name="T2" fmla="*/ 2 w 15"/>
                <a:gd name="T3" fmla="*/ 1 h 12"/>
                <a:gd name="T4" fmla="*/ 5 w 15"/>
                <a:gd name="T5" fmla="*/ 8 h 12"/>
                <a:gd name="T6" fmla="*/ 15 w 15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2"/>
                <a:gd name="T14" fmla="*/ 15 w 15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2">
                  <a:moveTo>
                    <a:pt x="0" y="0"/>
                  </a:moveTo>
                  <a:lnTo>
                    <a:pt x="2" y="1"/>
                  </a:lnTo>
                  <a:lnTo>
                    <a:pt x="5" y="8"/>
                  </a:lnTo>
                  <a:lnTo>
                    <a:pt x="15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4" name="Freeform 2392"/>
            <p:cNvSpPr>
              <a:spLocks/>
            </p:cNvSpPr>
            <p:nvPr/>
          </p:nvSpPr>
          <p:spPr bwMode="auto">
            <a:xfrm>
              <a:off x="2914" y="3166"/>
              <a:ext cx="6" cy="3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5" name="Freeform 2393"/>
            <p:cNvSpPr>
              <a:spLocks/>
            </p:cNvSpPr>
            <p:nvPr/>
          </p:nvSpPr>
          <p:spPr bwMode="auto">
            <a:xfrm>
              <a:off x="3053" y="3151"/>
              <a:ext cx="38" cy="21"/>
            </a:xfrm>
            <a:custGeom>
              <a:avLst/>
              <a:gdLst>
                <a:gd name="T0" fmla="*/ 0 w 38"/>
                <a:gd name="T1" fmla="*/ 21 h 21"/>
                <a:gd name="T2" fmla="*/ 0 w 38"/>
                <a:gd name="T3" fmla="*/ 21 h 21"/>
                <a:gd name="T4" fmla="*/ 7 w 38"/>
                <a:gd name="T5" fmla="*/ 15 h 21"/>
                <a:gd name="T6" fmla="*/ 11 w 38"/>
                <a:gd name="T7" fmla="*/ 18 h 21"/>
                <a:gd name="T8" fmla="*/ 12 w 38"/>
                <a:gd name="T9" fmla="*/ 21 h 21"/>
                <a:gd name="T10" fmla="*/ 13 w 38"/>
                <a:gd name="T11" fmla="*/ 17 h 21"/>
                <a:gd name="T12" fmla="*/ 20 w 38"/>
                <a:gd name="T13" fmla="*/ 2 h 21"/>
                <a:gd name="T14" fmla="*/ 21 w 38"/>
                <a:gd name="T15" fmla="*/ 0 h 21"/>
                <a:gd name="T16" fmla="*/ 21 w 38"/>
                <a:gd name="T17" fmla="*/ 0 h 21"/>
                <a:gd name="T18" fmla="*/ 24 w 38"/>
                <a:gd name="T19" fmla="*/ 2 h 21"/>
                <a:gd name="T20" fmla="*/ 30 w 38"/>
                <a:gd name="T21" fmla="*/ 8 h 21"/>
                <a:gd name="T22" fmla="*/ 33 w 38"/>
                <a:gd name="T23" fmla="*/ 9 h 21"/>
                <a:gd name="T24" fmla="*/ 36 w 38"/>
                <a:gd name="T25" fmla="*/ 9 h 21"/>
                <a:gd name="T26" fmla="*/ 38 w 38"/>
                <a:gd name="T27" fmla="*/ 9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0" y="21"/>
                  </a:moveTo>
                  <a:lnTo>
                    <a:pt x="0" y="21"/>
                  </a:lnTo>
                  <a:lnTo>
                    <a:pt x="7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3" y="17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30" y="8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8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6" name="Freeform 2394"/>
            <p:cNvSpPr>
              <a:spLocks/>
            </p:cNvSpPr>
            <p:nvPr/>
          </p:nvSpPr>
          <p:spPr bwMode="auto">
            <a:xfrm>
              <a:off x="3082" y="3080"/>
              <a:ext cx="124" cy="92"/>
            </a:xfrm>
            <a:custGeom>
              <a:avLst/>
              <a:gdLst>
                <a:gd name="T0" fmla="*/ 124 w 124"/>
                <a:gd name="T1" fmla="*/ 1 h 92"/>
                <a:gd name="T2" fmla="*/ 111 w 124"/>
                <a:gd name="T3" fmla="*/ 8 h 92"/>
                <a:gd name="T4" fmla="*/ 105 w 124"/>
                <a:gd name="T5" fmla="*/ 10 h 92"/>
                <a:gd name="T6" fmla="*/ 102 w 124"/>
                <a:gd name="T7" fmla="*/ 14 h 92"/>
                <a:gd name="T8" fmla="*/ 93 w 124"/>
                <a:gd name="T9" fmla="*/ 24 h 92"/>
                <a:gd name="T10" fmla="*/ 92 w 124"/>
                <a:gd name="T11" fmla="*/ 24 h 92"/>
                <a:gd name="T12" fmla="*/ 86 w 124"/>
                <a:gd name="T13" fmla="*/ 24 h 92"/>
                <a:gd name="T14" fmla="*/ 82 w 124"/>
                <a:gd name="T15" fmla="*/ 20 h 92"/>
                <a:gd name="T16" fmla="*/ 82 w 124"/>
                <a:gd name="T17" fmla="*/ 22 h 92"/>
                <a:gd name="T18" fmla="*/ 82 w 124"/>
                <a:gd name="T19" fmla="*/ 26 h 92"/>
                <a:gd name="T20" fmla="*/ 88 w 124"/>
                <a:gd name="T21" fmla="*/ 31 h 92"/>
                <a:gd name="T22" fmla="*/ 76 w 124"/>
                <a:gd name="T23" fmla="*/ 45 h 92"/>
                <a:gd name="T24" fmla="*/ 75 w 124"/>
                <a:gd name="T25" fmla="*/ 48 h 92"/>
                <a:gd name="T26" fmla="*/ 84 w 124"/>
                <a:gd name="T27" fmla="*/ 69 h 92"/>
                <a:gd name="T28" fmla="*/ 85 w 124"/>
                <a:gd name="T29" fmla="*/ 76 h 92"/>
                <a:gd name="T30" fmla="*/ 88 w 124"/>
                <a:gd name="T31" fmla="*/ 79 h 92"/>
                <a:gd name="T32" fmla="*/ 86 w 124"/>
                <a:gd name="T33" fmla="*/ 81 h 92"/>
                <a:gd name="T34" fmla="*/ 80 w 124"/>
                <a:gd name="T35" fmla="*/ 82 h 92"/>
                <a:gd name="T36" fmla="*/ 75 w 124"/>
                <a:gd name="T37" fmla="*/ 82 h 92"/>
                <a:gd name="T38" fmla="*/ 68 w 124"/>
                <a:gd name="T39" fmla="*/ 77 h 92"/>
                <a:gd name="T40" fmla="*/ 59 w 124"/>
                <a:gd name="T41" fmla="*/ 82 h 92"/>
                <a:gd name="T42" fmla="*/ 48 w 124"/>
                <a:gd name="T43" fmla="*/ 85 h 92"/>
                <a:gd name="T44" fmla="*/ 43 w 124"/>
                <a:gd name="T45" fmla="*/ 86 h 92"/>
                <a:gd name="T46" fmla="*/ 35 w 124"/>
                <a:gd name="T47" fmla="*/ 92 h 92"/>
                <a:gd name="T48" fmla="*/ 30 w 124"/>
                <a:gd name="T49" fmla="*/ 89 h 92"/>
                <a:gd name="T50" fmla="*/ 30 w 124"/>
                <a:gd name="T51" fmla="*/ 82 h 92"/>
                <a:gd name="T52" fmla="*/ 38 w 124"/>
                <a:gd name="T53" fmla="*/ 81 h 92"/>
                <a:gd name="T54" fmla="*/ 48 w 124"/>
                <a:gd name="T55" fmla="*/ 72 h 92"/>
                <a:gd name="T56" fmla="*/ 59 w 124"/>
                <a:gd name="T57" fmla="*/ 71 h 92"/>
                <a:gd name="T58" fmla="*/ 55 w 124"/>
                <a:gd name="T59" fmla="*/ 68 h 92"/>
                <a:gd name="T60" fmla="*/ 56 w 124"/>
                <a:gd name="T61" fmla="*/ 64 h 92"/>
                <a:gd name="T62" fmla="*/ 63 w 124"/>
                <a:gd name="T63" fmla="*/ 58 h 92"/>
                <a:gd name="T64" fmla="*/ 63 w 124"/>
                <a:gd name="T65" fmla="*/ 52 h 92"/>
                <a:gd name="T66" fmla="*/ 55 w 124"/>
                <a:gd name="T67" fmla="*/ 60 h 92"/>
                <a:gd name="T68" fmla="*/ 50 w 124"/>
                <a:gd name="T69" fmla="*/ 64 h 92"/>
                <a:gd name="T70" fmla="*/ 44 w 124"/>
                <a:gd name="T71" fmla="*/ 69 h 92"/>
                <a:gd name="T72" fmla="*/ 33 w 124"/>
                <a:gd name="T73" fmla="*/ 79 h 92"/>
                <a:gd name="T74" fmla="*/ 24 w 124"/>
                <a:gd name="T75" fmla="*/ 73 h 92"/>
                <a:gd name="T76" fmla="*/ 14 w 124"/>
                <a:gd name="T77" fmla="*/ 68 h 92"/>
                <a:gd name="T78" fmla="*/ 5 w 124"/>
                <a:gd name="T79" fmla="*/ 68 h 92"/>
                <a:gd name="T80" fmla="*/ 3 w 124"/>
                <a:gd name="T81" fmla="*/ 6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"/>
                <a:gd name="T124" fmla="*/ 0 h 92"/>
                <a:gd name="T125" fmla="*/ 124 w 124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" h="92">
                  <a:moveTo>
                    <a:pt x="124" y="3"/>
                  </a:moveTo>
                  <a:lnTo>
                    <a:pt x="124" y="1"/>
                  </a:lnTo>
                  <a:lnTo>
                    <a:pt x="123" y="0"/>
                  </a:lnTo>
                  <a:lnTo>
                    <a:pt x="111" y="8"/>
                  </a:lnTo>
                  <a:lnTo>
                    <a:pt x="107" y="9"/>
                  </a:lnTo>
                  <a:lnTo>
                    <a:pt x="105" y="10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102" y="18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0" y="25"/>
                  </a:lnTo>
                  <a:lnTo>
                    <a:pt x="86" y="24"/>
                  </a:lnTo>
                  <a:lnTo>
                    <a:pt x="86" y="22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8" y="31"/>
                  </a:lnTo>
                  <a:lnTo>
                    <a:pt x="85" y="38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82" y="58"/>
                  </a:lnTo>
                  <a:lnTo>
                    <a:pt x="84" y="69"/>
                  </a:lnTo>
                  <a:lnTo>
                    <a:pt x="84" y="72"/>
                  </a:lnTo>
                  <a:lnTo>
                    <a:pt x="85" y="76"/>
                  </a:lnTo>
                  <a:lnTo>
                    <a:pt x="86" y="79"/>
                  </a:lnTo>
                  <a:lnTo>
                    <a:pt x="88" y="79"/>
                  </a:lnTo>
                  <a:lnTo>
                    <a:pt x="89" y="80"/>
                  </a:lnTo>
                  <a:lnTo>
                    <a:pt x="86" y="81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9" y="79"/>
                  </a:lnTo>
                  <a:lnTo>
                    <a:pt x="68" y="77"/>
                  </a:lnTo>
                  <a:lnTo>
                    <a:pt x="64" y="79"/>
                  </a:lnTo>
                  <a:lnTo>
                    <a:pt x="59" y="82"/>
                  </a:lnTo>
                  <a:lnTo>
                    <a:pt x="58" y="86"/>
                  </a:lnTo>
                  <a:lnTo>
                    <a:pt x="48" y="85"/>
                  </a:lnTo>
                  <a:lnTo>
                    <a:pt x="46" y="84"/>
                  </a:lnTo>
                  <a:lnTo>
                    <a:pt x="43" y="86"/>
                  </a:lnTo>
                  <a:lnTo>
                    <a:pt x="42" y="86"/>
                  </a:lnTo>
                  <a:lnTo>
                    <a:pt x="35" y="92"/>
                  </a:lnTo>
                  <a:lnTo>
                    <a:pt x="34" y="90"/>
                  </a:lnTo>
                  <a:lnTo>
                    <a:pt x="30" y="89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7" y="82"/>
                  </a:lnTo>
                  <a:lnTo>
                    <a:pt x="38" y="81"/>
                  </a:lnTo>
                  <a:lnTo>
                    <a:pt x="42" y="79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55" y="68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9" y="60"/>
                  </a:lnTo>
                  <a:lnTo>
                    <a:pt x="63" y="58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56" y="58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0" y="64"/>
                  </a:lnTo>
                  <a:lnTo>
                    <a:pt x="50" y="65"/>
                  </a:lnTo>
                  <a:lnTo>
                    <a:pt x="44" y="69"/>
                  </a:lnTo>
                  <a:lnTo>
                    <a:pt x="38" y="76"/>
                  </a:lnTo>
                  <a:lnTo>
                    <a:pt x="33" y="79"/>
                  </a:lnTo>
                  <a:lnTo>
                    <a:pt x="25" y="75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14" y="68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0" y="6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7" name="Freeform 2395"/>
            <p:cNvSpPr>
              <a:spLocks/>
            </p:cNvSpPr>
            <p:nvPr/>
          </p:nvSpPr>
          <p:spPr bwMode="auto">
            <a:xfrm>
              <a:off x="3023" y="3162"/>
              <a:ext cx="7" cy="10"/>
            </a:xfrm>
            <a:custGeom>
              <a:avLst/>
              <a:gdLst>
                <a:gd name="T0" fmla="*/ 0 w 7"/>
                <a:gd name="T1" fmla="*/ 0 h 10"/>
                <a:gd name="T2" fmla="*/ 5 w 7"/>
                <a:gd name="T3" fmla="*/ 2 h 10"/>
                <a:gd name="T4" fmla="*/ 7 w 7"/>
                <a:gd name="T5" fmla="*/ 7 h 10"/>
                <a:gd name="T6" fmla="*/ 5 w 7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0"/>
                <a:gd name="T14" fmla="*/ 7 w 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0">
                  <a:moveTo>
                    <a:pt x="0" y="0"/>
                  </a:moveTo>
                  <a:lnTo>
                    <a:pt x="5" y="2"/>
                  </a:lnTo>
                  <a:lnTo>
                    <a:pt x="7" y="7"/>
                  </a:lnTo>
                  <a:lnTo>
                    <a:pt x="5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8" name="Freeform 2396"/>
            <p:cNvSpPr>
              <a:spLocks/>
            </p:cNvSpPr>
            <p:nvPr/>
          </p:nvSpPr>
          <p:spPr bwMode="auto">
            <a:xfrm>
              <a:off x="3155" y="3170"/>
              <a:ext cx="8" cy="3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3 w 8"/>
                <a:gd name="T5" fmla="*/ 2 h 3"/>
                <a:gd name="T6" fmla="*/ 6 w 8"/>
                <a:gd name="T7" fmla="*/ 2 h 3"/>
                <a:gd name="T8" fmla="*/ 8 w 8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699" name="Freeform 2397"/>
            <p:cNvSpPr>
              <a:spLocks/>
            </p:cNvSpPr>
            <p:nvPr/>
          </p:nvSpPr>
          <p:spPr bwMode="auto">
            <a:xfrm>
              <a:off x="2866" y="3160"/>
              <a:ext cx="18" cy="16"/>
            </a:xfrm>
            <a:custGeom>
              <a:avLst/>
              <a:gdLst>
                <a:gd name="T0" fmla="*/ 18 w 18"/>
                <a:gd name="T1" fmla="*/ 16 h 16"/>
                <a:gd name="T2" fmla="*/ 17 w 18"/>
                <a:gd name="T3" fmla="*/ 13 h 16"/>
                <a:gd name="T4" fmla="*/ 17 w 18"/>
                <a:gd name="T5" fmla="*/ 12 h 16"/>
                <a:gd name="T6" fmla="*/ 16 w 18"/>
                <a:gd name="T7" fmla="*/ 10 h 16"/>
                <a:gd name="T8" fmla="*/ 6 w 18"/>
                <a:gd name="T9" fmla="*/ 12 h 16"/>
                <a:gd name="T10" fmla="*/ 3 w 18"/>
                <a:gd name="T11" fmla="*/ 14 h 16"/>
                <a:gd name="T12" fmla="*/ 0 w 18"/>
                <a:gd name="T13" fmla="*/ 13 h 16"/>
                <a:gd name="T14" fmla="*/ 0 w 18"/>
                <a:gd name="T15" fmla="*/ 10 h 16"/>
                <a:gd name="T16" fmla="*/ 1 w 1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6"/>
                <a:gd name="T29" fmla="*/ 18 w 1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6">
                  <a:moveTo>
                    <a:pt x="18" y="16"/>
                  </a:moveTo>
                  <a:lnTo>
                    <a:pt x="17" y="13"/>
                  </a:lnTo>
                  <a:lnTo>
                    <a:pt x="17" y="12"/>
                  </a:lnTo>
                  <a:lnTo>
                    <a:pt x="16" y="10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0" name="Freeform 2398"/>
            <p:cNvSpPr>
              <a:spLocks/>
            </p:cNvSpPr>
            <p:nvPr/>
          </p:nvSpPr>
          <p:spPr bwMode="auto">
            <a:xfrm>
              <a:off x="3141" y="3169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3 w 14"/>
                <a:gd name="T3" fmla="*/ 7 h 7"/>
                <a:gd name="T4" fmla="*/ 10 w 14"/>
                <a:gd name="T5" fmla="*/ 0 h 7"/>
                <a:gd name="T6" fmla="*/ 14 w 14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7"/>
                <a:gd name="T14" fmla="*/ 14 w 1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7">
                  <a:moveTo>
                    <a:pt x="0" y="7"/>
                  </a:moveTo>
                  <a:lnTo>
                    <a:pt x="3" y="7"/>
                  </a:lnTo>
                  <a:lnTo>
                    <a:pt x="10" y="0"/>
                  </a:lnTo>
                  <a:lnTo>
                    <a:pt x="14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1" name="Line 2399"/>
            <p:cNvSpPr>
              <a:spLocks noChangeShapeType="1"/>
            </p:cNvSpPr>
            <p:nvPr/>
          </p:nvSpPr>
          <p:spPr bwMode="auto">
            <a:xfrm flipH="1">
              <a:off x="2884" y="3176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2" name="Freeform 2400"/>
            <p:cNvSpPr>
              <a:spLocks/>
            </p:cNvSpPr>
            <p:nvPr/>
          </p:nvSpPr>
          <p:spPr bwMode="auto">
            <a:xfrm>
              <a:off x="2920" y="3169"/>
              <a:ext cx="1" cy="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7 h 7"/>
                <a:gd name="T4" fmla="*/ 1 w 1"/>
                <a:gd name="T5" fmla="*/ 7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1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3" name="Freeform 2401"/>
            <p:cNvSpPr>
              <a:spLocks/>
            </p:cNvSpPr>
            <p:nvPr/>
          </p:nvSpPr>
          <p:spPr bwMode="auto">
            <a:xfrm>
              <a:off x="2922" y="3151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 w 30"/>
                <a:gd name="T3" fmla="*/ 15 h 25"/>
                <a:gd name="T4" fmla="*/ 3 w 30"/>
                <a:gd name="T5" fmla="*/ 10 h 25"/>
                <a:gd name="T6" fmla="*/ 4 w 30"/>
                <a:gd name="T7" fmla="*/ 10 h 25"/>
                <a:gd name="T8" fmla="*/ 9 w 30"/>
                <a:gd name="T9" fmla="*/ 9 h 25"/>
                <a:gd name="T10" fmla="*/ 12 w 30"/>
                <a:gd name="T11" fmla="*/ 8 h 25"/>
                <a:gd name="T12" fmla="*/ 16 w 30"/>
                <a:gd name="T13" fmla="*/ 6 h 25"/>
                <a:gd name="T14" fmla="*/ 17 w 30"/>
                <a:gd name="T15" fmla="*/ 6 h 25"/>
                <a:gd name="T16" fmla="*/ 21 w 30"/>
                <a:gd name="T17" fmla="*/ 9 h 25"/>
                <a:gd name="T18" fmla="*/ 22 w 30"/>
                <a:gd name="T19" fmla="*/ 10 h 25"/>
                <a:gd name="T20" fmla="*/ 25 w 30"/>
                <a:gd name="T21" fmla="*/ 9 h 25"/>
                <a:gd name="T22" fmla="*/ 24 w 30"/>
                <a:gd name="T23" fmla="*/ 8 h 25"/>
                <a:gd name="T24" fmla="*/ 22 w 30"/>
                <a:gd name="T25" fmla="*/ 5 h 25"/>
                <a:gd name="T26" fmla="*/ 26 w 30"/>
                <a:gd name="T27" fmla="*/ 0 h 25"/>
                <a:gd name="T28" fmla="*/ 30 w 30"/>
                <a:gd name="T29" fmla="*/ 2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5"/>
                <a:gd name="T47" fmla="*/ 30 w 3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5">
                  <a:moveTo>
                    <a:pt x="0" y="25"/>
                  </a:moveTo>
                  <a:lnTo>
                    <a:pt x="3" y="15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4" name="Line 2402"/>
            <p:cNvSpPr>
              <a:spLocks noChangeShapeType="1"/>
            </p:cNvSpPr>
            <p:nvPr/>
          </p:nvSpPr>
          <p:spPr bwMode="auto">
            <a:xfrm flipH="1">
              <a:off x="3026" y="3172"/>
              <a:ext cx="2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5" name="Freeform 2403"/>
            <p:cNvSpPr>
              <a:spLocks/>
            </p:cNvSpPr>
            <p:nvPr/>
          </p:nvSpPr>
          <p:spPr bwMode="auto">
            <a:xfrm>
              <a:off x="3031" y="3173"/>
              <a:ext cx="9" cy="3"/>
            </a:xfrm>
            <a:custGeom>
              <a:avLst/>
              <a:gdLst>
                <a:gd name="T0" fmla="*/ 0 w 9"/>
                <a:gd name="T1" fmla="*/ 3 h 3"/>
                <a:gd name="T2" fmla="*/ 1 w 9"/>
                <a:gd name="T3" fmla="*/ 0 h 3"/>
                <a:gd name="T4" fmla="*/ 9 w 9"/>
                <a:gd name="T5" fmla="*/ 1 h 3"/>
                <a:gd name="T6" fmla="*/ 8 w 9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0" y="3"/>
                  </a:moveTo>
                  <a:lnTo>
                    <a:pt x="1" y="0"/>
                  </a:lnTo>
                  <a:lnTo>
                    <a:pt x="9" y="1"/>
                  </a:lnTo>
                  <a:lnTo>
                    <a:pt x="8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6" name="Freeform 2404"/>
            <p:cNvSpPr>
              <a:spLocks/>
            </p:cNvSpPr>
            <p:nvPr/>
          </p:nvSpPr>
          <p:spPr bwMode="auto">
            <a:xfrm>
              <a:off x="3045" y="3172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8 w 8"/>
                <a:gd name="T5" fmla="*/ 0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7" name="Freeform 2405"/>
            <p:cNvSpPr>
              <a:spLocks/>
            </p:cNvSpPr>
            <p:nvPr/>
          </p:nvSpPr>
          <p:spPr bwMode="auto">
            <a:xfrm>
              <a:off x="3091" y="3160"/>
              <a:ext cx="11" cy="16"/>
            </a:xfrm>
            <a:custGeom>
              <a:avLst/>
              <a:gdLst>
                <a:gd name="T0" fmla="*/ 0 w 11"/>
                <a:gd name="T1" fmla="*/ 0 h 16"/>
                <a:gd name="T2" fmla="*/ 5 w 11"/>
                <a:gd name="T3" fmla="*/ 1 h 16"/>
                <a:gd name="T4" fmla="*/ 11 w 11"/>
                <a:gd name="T5" fmla="*/ 8 h 16"/>
                <a:gd name="T6" fmla="*/ 9 w 11"/>
                <a:gd name="T7" fmla="*/ 14 h 16"/>
                <a:gd name="T8" fmla="*/ 11 w 11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0" y="0"/>
                  </a:moveTo>
                  <a:lnTo>
                    <a:pt x="5" y="1"/>
                  </a:lnTo>
                  <a:lnTo>
                    <a:pt x="11" y="8"/>
                  </a:lnTo>
                  <a:lnTo>
                    <a:pt x="9" y="14"/>
                  </a:lnTo>
                  <a:lnTo>
                    <a:pt x="11" y="1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8" name="Freeform 2406"/>
            <p:cNvSpPr>
              <a:spLocks/>
            </p:cNvSpPr>
            <p:nvPr/>
          </p:nvSpPr>
          <p:spPr bwMode="auto">
            <a:xfrm>
              <a:off x="3124" y="3174"/>
              <a:ext cx="17" cy="2"/>
            </a:xfrm>
            <a:custGeom>
              <a:avLst/>
              <a:gdLst>
                <a:gd name="T0" fmla="*/ 0 w 17"/>
                <a:gd name="T1" fmla="*/ 2 h 2"/>
                <a:gd name="T2" fmla="*/ 2 w 17"/>
                <a:gd name="T3" fmla="*/ 0 h 2"/>
                <a:gd name="T4" fmla="*/ 17 w 17"/>
                <a:gd name="T5" fmla="*/ 2 h 2"/>
                <a:gd name="T6" fmla="*/ 0 60000 65536"/>
                <a:gd name="T7" fmla="*/ 0 60000 65536"/>
                <a:gd name="T8" fmla="*/ 0 60000 65536"/>
                <a:gd name="T9" fmla="*/ 0 w 17"/>
                <a:gd name="T10" fmla="*/ 0 h 2"/>
                <a:gd name="T11" fmla="*/ 17 w 1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">
                  <a:moveTo>
                    <a:pt x="0" y="2"/>
                  </a:moveTo>
                  <a:lnTo>
                    <a:pt x="2" y="0"/>
                  </a:lnTo>
                  <a:lnTo>
                    <a:pt x="17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09" name="Freeform 2407"/>
            <p:cNvSpPr>
              <a:spLocks/>
            </p:cNvSpPr>
            <p:nvPr/>
          </p:nvSpPr>
          <p:spPr bwMode="auto">
            <a:xfrm>
              <a:off x="3163" y="3173"/>
              <a:ext cx="3" cy="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1 h 3"/>
                <a:gd name="T4" fmla="*/ 3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0" name="Freeform 2408"/>
            <p:cNvSpPr>
              <a:spLocks/>
            </p:cNvSpPr>
            <p:nvPr/>
          </p:nvSpPr>
          <p:spPr bwMode="auto">
            <a:xfrm>
              <a:off x="3164" y="3101"/>
              <a:ext cx="48" cy="75"/>
            </a:xfrm>
            <a:custGeom>
              <a:avLst/>
              <a:gdLst>
                <a:gd name="T0" fmla="*/ 11 w 48"/>
                <a:gd name="T1" fmla="*/ 75 h 75"/>
                <a:gd name="T2" fmla="*/ 11 w 48"/>
                <a:gd name="T3" fmla="*/ 75 h 75"/>
                <a:gd name="T4" fmla="*/ 6 w 48"/>
                <a:gd name="T5" fmla="*/ 69 h 75"/>
                <a:gd name="T6" fmla="*/ 3 w 48"/>
                <a:gd name="T7" fmla="*/ 68 h 75"/>
                <a:gd name="T8" fmla="*/ 3 w 48"/>
                <a:gd name="T9" fmla="*/ 67 h 75"/>
                <a:gd name="T10" fmla="*/ 7 w 48"/>
                <a:gd name="T11" fmla="*/ 65 h 75"/>
                <a:gd name="T12" fmla="*/ 16 w 48"/>
                <a:gd name="T13" fmla="*/ 61 h 75"/>
                <a:gd name="T14" fmla="*/ 19 w 48"/>
                <a:gd name="T15" fmla="*/ 61 h 75"/>
                <a:gd name="T16" fmla="*/ 28 w 48"/>
                <a:gd name="T17" fmla="*/ 59 h 75"/>
                <a:gd name="T18" fmla="*/ 35 w 48"/>
                <a:gd name="T19" fmla="*/ 60 h 75"/>
                <a:gd name="T20" fmla="*/ 37 w 48"/>
                <a:gd name="T21" fmla="*/ 59 h 75"/>
                <a:gd name="T22" fmla="*/ 42 w 48"/>
                <a:gd name="T23" fmla="*/ 54 h 75"/>
                <a:gd name="T24" fmla="*/ 48 w 48"/>
                <a:gd name="T25" fmla="*/ 51 h 75"/>
                <a:gd name="T26" fmla="*/ 48 w 48"/>
                <a:gd name="T27" fmla="*/ 51 h 75"/>
                <a:gd name="T28" fmla="*/ 48 w 48"/>
                <a:gd name="T29" fmla="*/ 51 h 75"/>
                <a:gd name="T30" fmla="*/ 48 w 48"/>
                <a:gd name="T31" fmla="*/ 51 h 75"/>
                <a:gd name="T32" fmla="*/ 45 w 48"/>
                <a:gd name="T33" fmla="*/ 47 h 75"/>
                <a:gd name="T34" fmla="*/ 45 w 48"/>
                <a:gd name="T35" fmla="*/ 47 h 75"/>
                <a:gd name="T36" fmla="*/ 40 w 48"/>
                <a:gd name="T37" fmla="*/ 47 h 75"/>
                <a:gd name="T38" fmla="*/ 36 w 48"/>
                <a:gd name="T39" fmla="*/ 51 h 75"/>
                <a:gd name="T40" fmla="*/ 24 w 48"/>
                <a:gd name="T41" fmla="*/ 51 h 75"/>
                <a:gd name="T42" fmla="*/ 14 w 48"/>
                <a:gd name="T43" fmla="*/ 54 h 75"/>
                <a:gd name="T44" fmla="*/ 10 w 48"/>
                <a:gd name="T45" fmla="*/ 52 h 75"/>
                <a:gd name="T46" fmla="*/ 7 w 48"/>
                <a:gd name="T47" fmla="*/ 50 h 75"/>
                <a:gd name="T48" fmla="*/ 8 w 48"/>
                <a:gd name="T49" fmla="*/ 35 h 75"/>
                <a:gd name="T50" fmla="*/ 2 w 48"/>
                <a:gd name="T51" fmla="*/ 27 h 75"/>
                <a:gd name="T52" fmla="*/ 0 w 48"/>
                <a:gd name="T53" fmla="*/ 26 h 75"/>
                <a:gd name="T54" fmla="*/ 8 w 48"/>
                <a:gd name="T55" fmla="*/ 21 h 75"/>
                <a:gd name="T56" fmla="*/ 11 w 48"/>
                <a:gd name="T57" fmla="*/ 18 h 75"/>
                <a:gd name="T58" fmla="*/ 14 w 48"/>
                <a:gd name="T59" fmla="*/ 10 h 75"/>
                <a:gd name="T60" fmla="*/ 19 w 48"/>
                <a:gd name="T61" fmla="*/ 3 h 75"/>
                <a:gd name="T62" fmla="*/ 27 w 48"/>
                <a:gd name="T63" fmla="*/ 0 h 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5"/>
                <a:gd name="T98" fmla="*/ 48 w 48"/>
                <a:gd name="T99" fmla="*/ 75 h 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5">
                  <a:moveTo>
                    <a:pt x="11" y="75"/>
                  </a:moveTo>
                  <a:lnTo>
                    <a:pt x="11" y="75"/>
                  </a:lnTo>
                  <a:lnTo>
                    <a:pt x="6" y="69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16" y="61"/>
                  </a:lnTo>
                  <a:lnTo>
                    <a:pt x="19" y="61"/>
                  </a:lnTo>
                  <a:lnTo>
                    <a:pt x="28" y="59"/>
                  </a:lnTo>
                  <a:lnTo>
                    <a:pt x="35" y="60"/>
                  </a:lnTo>
                  <a:lnTo>
                    <a:pt x="37" y="59"/>
                  </a:lnTo>
                  <a:lnTo>
                    <a:pt x="42" y="54"/>
                  </a:lnTo>
                  <a:lnTo>
                    <a:pt x="48" y="51"/>
                  </a:lnTo>
                  <a:lnTo>
                    <a:pt x="45" y="47"/>
                  </a:lnTo>
                  <a:lnTo>
                    <a:pt x="40" y="47"/>
                  </a:lnTo>
                  <a:lnTo>
                    <a:pt x="36" y="51"/>
                  </a:lnTo>
                  <a:lnTo>
                    <a:pt x="24" y="51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7" y="50"/>
                  </a:lnTo>
                  <a:lnTo>
                    <a:pt x="8" y="35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8" y="21"/>
                  </a:lnTo>
                  <a:lnTo>
                    <a:pt x="11" y="18"/>
                  </a:lnTo>
                  <a:lnTo>
                    <a:pt x="14" y="10"/>
                  </a:lnTo>
                  <a:lnTo>
                    <a:pt x="19" y="3"/>
                  </a:lnTo>
                  <a:lnTo>
                    <a:pt x="2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1" name="Freeform 2409"/>
            <p:cNvSpPr>
              <a:spLocks/>
            </p:cNvSpPr>
            <p:nvPr/>
          </p:nvSpPr>
          <p:spPr bwMode="auto">
            <a:xfrm>
              <a:off x="2921" y="3176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2" name="Freeform 2410"/>
            <p:cNvSpPr>
              <a:spLocks/>
            </p:cNvSpPr>
            <p:nvPr/>
          </p:nvSpPr>
          <p:spPr bwMode="auto">
            <a:xfrm>
              <a:off x="2886" y="3176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0 w 5"/>
                <a:gd name="T5" fmla="*/ 1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3" name="Freeform 2411"/>
            <p:cNvSpPr>
              <a:spLocks/>
            </p:cNvSpPr>
            <p:nvPr/>
          </p:nvSpPr>
          <p:spPr bwMode="auto">
            <a:xfrm>
              <a:off x="3024" y="3176"/>
              <a:ext cx="7" cy="3"/>
            </a:xfrm>
            <a:custGeom>
              <a:avLst/>
              <a:gdLst>
                <a:gd name="T0" fmla="*/ 2 w 7"/>
                <a:gd name="T1" fmla="*/ 0 h 3"/>
                <a:gd name="T2" fmla="*/ 0 w 7"/>
                <a:gd name="T3" fmla="*/ 1 h 3"/>
                <a:gd name="T4" fmla="*/ 3 w 7"/>
                <a:gd name="T5" fmla="*/ 3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2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4" name="Line 2412"/>
            <p:cNvSpPr>
              <a:spLocks noChangeShapeType="1"/>
            </p:cNvSpPr>
            <p:nvPr/>
          </p:nvSpPr>
          <p:spPr bwMode="auto">
            <a:xfrm>
              <a:off x="3166" y="3176"/>
              <a:ext cx="4" cy="3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5" name="Freeform 2413"/>
            <p:cNvSpPr>
              <a:spLocks/>
            </p:cNvSpPr>
            <p:nvPr/>
          </p:nvSpPr>
          <p:spPr bwMode="auto">
            <a:xfrm>
              <a:off x="3102" y="3176"/>
              <a:ext cx="2" cy="5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  <a:gd name="T4" fmla="*/ 2 w 2"/>
                <a:gd name="T5" fmla="*/ 5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0" y="0"/>
                  </a:moveTo>
                  <a:lnTo>
                    <a:pt x="2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6" name="Freeform 2414"/>
            <p:cNvSpPr>
              <a:spLocks/>
            </p:cNvSpPr>
            <p:nvPr/>
          </p:nvSpPr>
          <p:spPr bwMode="auto">
            <a:xfrm>
              <a:off x="3170" y="3176"/>
              <a:ext cx="8" cy="6"/>
            </a:xfrm>
            <a:custGeom>
              <a:avLst/>
              <a:gdLst>
                <a:gd name="T0" fmla="*/ 0 w 8"/>
                <a:gd name="T1" fmla="*/ 3 h 6"/>
                <a:gd name="T2" fmla="*/ 1 w 8"/>
                <a:gd name="T3" fmla="*/ 6 h 6"/>
                <a:gd name="T4" fmla="*/ 8 w 8"/>
                <a:gd name="T5" fmla="*/ 6 h 6"/>
                <a:gd name="T6" fmla="*/ 5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3"/>
                  </a:moveTo>
                  <a:lnTo>
                    <a:pt x="1" y="6"/>
                  </a:lnTo>
                  <a:lnTo>
                    <a:pt x="8" y="6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7" name="Freeform 2415"/>
            <p:cNvSpPr>
              <a:spLocks/>
            </p:cNvSpPr>
            <p:nvPr/>
          </p:nvSpPr>
          <p:spPr bwMode="auto">
            <a:xfrm>
              <a:off x="3035" y="3176"/>
              <a:ext cx="4" cy="9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  <a:gd name="T4" fmla="*/ 0 w 4"/>
                <a:gd name="T5" fmla="*/ 9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4" y="0"/>
                  </a:move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8" name="Freeform 2416"/>
            <p:cNvSpPr>
              <a:spLocks/>
            </p:cNvSpPr>
            <p:nvPr/>
          </p:nvSpPr>
          <p:spPr bwMode="auto">
            <a:xfrm>
              <a:off x="3040" y="3176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5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4" y="5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19" name="Freeform 2417"/>
            <p:cNvSpPr>
              <a:spLocks/>
            </p:cNvSpPr>
            <p:nvPr/>
          </p:nvSpPr>
          <p:spPr bwMode="auto">
            <a:xfrm>
              <a:off x="3035" y="3185"/>
              <a:ext cx="5" cy="2"/>
            </a:xfrm>
            <a:custGeom>
              <a:avLst/>
              <a:gdLst>
                <a:gd name="T0" fmla="*/ 0 w 5"/>
                <a:gd name="T1" fmla="*/ 0 h 2"/>
                <a:gd name="T2" fmla="*/ 4 w 5"/>
                <a:gd name="T3" fmla="*/ 2 h 2"/>
                <a:gd name="T4" fmla="*/ 5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4" y="2"/>
                  </a:lnTo>
                  <a:lnTo>
                    <a:pt x="5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0" name="Freeform 2418"/>
            <p:cNvSpPr>
              <a:spLocks/>
            </p:cNvSpPr>
            <p:nvPr/>
          </p:nvSpPr>
          <p:spPr bwMode="auto">
            <a:xfrm>
              <a:off x="3121" y="3176"/>
              <a:ext cx="3" cy="15"/>
            </a:xfrm>
            <a:custGeom>
              <a:avLst/>
              <a:gdLst>
                <a:gd name="T0" fmla="*/ 2 w 3"/>
                <a:gd name="T1" fmla="*/ 15 h 15"/>
                <a:gd name="T2" fmla="*/ 0 w 3"/>
                <a:gd name="T3" fmla="*/ 13 h 15"/>
                <a:gd name="T4" fmla="*/ 2 w 3"/>
                <a:gd name="T5" fmla="*/ 10 h 15"/>
                <a:gd name="T6" fmla="*/ 2 w 3"/>
                <a:gd name="T7" fmla="*/ 9 h 15"/>
                <a:gd name="T8" fmla="*/ 0 w 3"/>
                <a:gd name="T9" fmla="*/ 2 h 15"/>
                <a:gd name="T10" fmla="*/ 3 w 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5"/>
                <a:gd name="T20" fmla="*/ 3 w 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5">
                  <a:moveTo>
                    <a:pt x="2" y="15"/>
                  </a:moveTo>
                  <a:lnTo>
                    <a:pt x="0" y="13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1" name="Freeform 2419"/>
            <p:cNvSpPr>
              <a:spLocks/>
            </p:cNvSpPr>
            <p:nvPr/>
          </p:nvSpPr>
          <p:spPr bwMode="auto">
            <a:xfrm>
              <a:off x="3104" y="3181"/>
              <a:ext cx="12" cy="13"/>
            </a:xfrm>
            <a:custGeom>
              <a:avLst/>
              <a:gdLst>
                <a:gd name="T0" fmla="*/ 0 w 12"/>
                <a:gd name="T1" fmla="*/ 0 h 13"/>
                <a:gd name="T2" fmla="*/ 5 w 12"/>
                <a:gd name="T3" fmla="*/ 0 h 13"/>
                <a:gd name="T4" fmla="*/ 7 w 12"/>
                <a:gd name="T5" fmla="*/ 0 h 13"/>
                <a:gd name="T6" fmla="*/ 9 w 12"/>
                <a:gd name="T7" fmla="*/ 0 h 13"/>
                <a:gd name="T8" fmla="*/ 11 w 12"/>
                <a:gd name="T9" fmla="*/ 8 h 13"/>
                <a:gd name="T10" fmla="*/ 12 w 12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2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2" name="Freeform 2420"/>
            <p:cNvSpPr>
              <a:spLocks/>
            </p:cNvSpPr>
            <p:nvPr/>
          </p:nvSpPr>
          <p:spPr bwMode="auto">
            <a:xfrm>
              <a:off x="2831" y="3186"/>
              <a:ext cx="14" cy="17"/>
            </a:xfrm>
            <a:custGeom>
              <a:avLst/>
              <a:gdLst>
                <a:gd name="T0" fmla="*/ 13 w 14"/>
                <a:gd name="T1" fmla="*/ 17 h 17"/>
                <a:gd name="T2" fmla="*/ 14 w 14"/>
                <a:gd name="T3" fmla="*/ 7 h 17"/>
                <a:gd name="T4" fmla="*/ 11 w 14"/>
                <a:gd name="T5" fmla="*/ 1 h 17"/>
                <a:gd name="T6" fmla="*/ 2 w 14"/>
                <a:gd name="T7" fmla="*/ 0 h 17"/>
                <a:gd name="T8" fmla="*/ 0 w 14"/>
                <a:gd name="T9" fmla="*/ 1 h 17"/>
                <a:gd name="T10" fmla="*/ 1 w 14"/>
                <a:gd name="T11" fmla="*/ 5 h 17"/>
                <a:gd name="T12" fmla="*/ 3 w 14"/>
                <a:gd name="T13" fmla="*/ 7 h 17"/>
                <a:gd name="T14" fmla="*/ 7 w 14"/>
                <a:gd name="T15" fmla="*/ 8 h 17"/>
                <a:gd name="T16" fmla="*/ 6 w 14"/>
                <a:gd name="T17" fmla="*/ 13 h 17"/>
                <a:gd name="T18" fmla="*/ 13 w 14"/>
                <a:gd name="T19" fmla="*/ 17 h 17"/>
                <a:gd name="T20" fmla="*/ 13 w 14"/>
                <a:gd name="T21" fmla="*/ 1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7"/>
                <a:gd name="T35" fmla="*/ 14 w 1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7">
                  <a:moveTo>
                    <a:pt x="13" y="17"/>
                  </a:moveTo>
                  <a:lnTo>
                    <a:pt x="14" y="7"/>
                  </a:lnTo>
                  <a:lnTo>
                    <a:pt x="1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7"/>
                  </a:lnTo>
                  <a:lnTo>
                    <a:pt x="7" y="8"/>
                  </a:lnTo>
                  <a:lnTo>
                    <a:pt x="6" y="13"/>
                  </a:lnTo>
                  <a:lnTo>
                    <a:pt x="13" y="1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3" name="Freeform 2421"/>
            <p:cNvSpPr>
              <a:spLocks/>
            </p:cNvSpPr>
            <p:nvPr/>
          </p:nvSpPr>
          <p:spPr bwMode="auto">
            <a:xfrm>
              <a:off x="2842" y="3181"/>
              <a:ext cx="15" cy="25"/>
            </a:xfrm>
            <a:custGeom>
              <a:avLst/>
              <a:gdLst>
                <a:gd name="T0" fmla="*/ 15 w 15"/>
                <a:gd name="T1" fmla="*/ 25 h 25"/>
                <a:gd name="T2" fmla="*/ 8 w 15"/>
                <a:gd name="T3" fmla="*/ 23 h 25"/>
                <a:gd name="T4" fmla="*/ 6 w 15"/>
                <a:gd name="T5" fmla="*/ 12 h 25"/>
                <a:gd name="T6" fmla="*/ 0 w 15"/>
                <a:gd name="T7" fmla="*/ 0 h 25"/>
                <a:gd name="T8" fmla="*/ 13 w 15"/>
                <a:gd name="T9" fmla="*/ 1 h 25"/>
                <a:gd name="T10" fmla="*/ 15 w 15"/>
                <a:gd name="T11" fmla="*/ 13 h 25"/>
                <a:gd name="T12" fmla="*/ 15 w 15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5"/>
                <a:gd name="T23" fmla="*/ 15 w 1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5">
                  <a:moveTo>
                    <a:pt x="15" y="25"/>
                  </a:moveTo>
                  <a:lnTo>
                    <a:pt x="8" y="23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5" y="13"/>
                  </a:lnTo>
                  <a:lnTo>
                    <a:pt x="15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4" name="Freeform 2422"/>
            <p:cNvSpPr>
              <a:spLocks/>
            </p:cNvSpPr>
            <p:nvPr/>
          </p:nvSpPr>
          <p:spPr bwMode="auto">
            <a:xfrm>
              <a:off x="2905" y="3210"/>
              <a:ext cx="9" cy="1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0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  <a:gd name="T9" fmla="*/ 0 w 9"/>
                <a:gd name="T10" fmla="*/ 0 h 1"/>
                <a:gd name="T11" fmla="*/ 9 w 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">
                  <a:moveTo>
                    <a:pt x="0" y="0"/>
                  </a:move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5" name="Freeform 2423"/>
            <p:cNvSpPr>
              <a:spLocks/>
            </p:cNvSpPr>
            <p:nvPr/>
          </p:nvSpPr>
          <p:spPr bwMode="auto">
            <a:xfrm>
              <a:off x="2861" y="3177"/>
              <a:ext cx="30" cy="35"/>
            </a:xfrm>
            <a:custGeom>
              <a:avLst/>
              <a:gdLst>
                <a:gd name="T0" fmla="*/ 13 w 30"/>
                <a:gd name="T1" fmla="*/ 34 h 35"/>
                <a:gd name="T2" fmla="*/ 8 w 30"/>
                <a:gd name="T3" fmla="*/ 35 h 35"/>
                <a:gd name="T4" fmla="*/ 6 w 30"/>
                <a:gd name="T5" fmla="*/ 35 h 35"/>
                <a:gd name="T6" fmla="*/ 1 w 30"/>
                <a:gd name="T7" fmla="*/ 31 h 35"/>
                <a:gd name="T8" fmla="*/ 1 w 30"/>
                <a:gd name="T9" fmla="*/ 30 h 35"/>
                <a:gd name="T10" fmla="*/ 2 w 30"/>
                <a:gd name="T11" fmla="*/ 23 h 35"/>
                <a:gd name="T12" fmla="*/ 4 w 30"/>
                <a:gd name="T13" fmla="*/ 13 h 35"/>
                <a:gd name="T14" fmla="*/ 0 w 30"/>
                <a:gd name="T15" fmla="*/ 5 h 35"/>
                <a:gd name="T16" fmla="*/ 0 w 30"/>
                <a:gd name="T17" fmla="*/ 0 h 35"/>
                <a:gd name="T18" fmla="*/ 10 w 30"/>
                <a:gd name="T19" fmla="*/ 5 h 35"/>
                <a:gd name="T20" fmla="*/ 11 w 30"/>
                <a:gd name="T21" fmla="*/ 9 h 35"/>
                <a:gd name="T22" fmla="*/ 13 w 30"/>
                <a:gd name="T23" fmla="*/ 8 h 35"/>
                <a:gd name="T24" fmla="*/ 14 w 30"/>
                <a:gd name="T25" fmla="*/ 8 h 35"/>
                <a:gd name="T26" fmla="*/ 14 w 30"/>
                <a:gd name="T27" fmla="*/ 5 h 35"/>
                <a:gd name="T28" fmla="*/ 14 w 30"/>
                <a:gd name="T29" fmla="*/ 2 h 35"/>
                <a:gd name="T30" fmla="*/ 18 w 30"/>
                <a:gd name="T31" fmla="*/ 2 h 35"/>
                <a:gd name="T32" fmla="*/ 19 w 30"/>
                <a:gd name="T33" fmla="*/ 2 h 35"/>
                <a:gd name="T34" fmla="*/ 30 w 30"/>
                <a:gd name="T35" fmla="*/ 2 h 35"/>
                <a:gd name="T36" fmla="*/ 30 w 30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5"/>
                <a:gd name="T59" fmla="*/ 30 w 30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5">
                  <a:moveTo>
                    <a:pt x="13" y="34"/>
                  </a:moveTo>
                  <a:lnTo>
                    <a:pt x="8" y="35"/>
                  </a:lnTo>
                  <a:lnTo>
                    <a:pt x="6" y="35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4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30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6" name="Freeform 2424"/>
            <p:cNvSpPr>
              <a:spLocks/>
            </p:cNvSpPr>
            <p:nvPr/>
          </p:nvSpPr>
          <p:spPr bwMode="auto">
            <a:xfrm>
              <a:off x="2922" y="3211"/>
              <a:ext cx="8" cy="1"/>
            </a:xfrm>
            <a:custGeom>
              <a:avLst/>
              <a:gdLst>
                <a:gd name="T0" fmla="*/ 0 w 8"/>
                <a:gd name="T1" fmla="*/ 1 h 1"/>
                <a:gd name="T2" fmla="*/ 7 w 8"/>
                <a:gd name="T3" fmla="*/ 1 h 1"/>
                <a:gd name="T4" fmla="*/ 7 w 8"/>
                <a:gd name="T5" fmla="*/ 1 h 1"/>
                <a:gd name="T6" fmla="*/ 8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1"/>
                  </a:moveTo>
                  <a:lnTo>
                    <a:pt x="7" y="1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7" name="Freeform 2425"/>
            <p:cNvSpPr>
              <a:spLocks/>
            </p:cNvSpPr>
            <p:nvPr/>
          </p:nvSpPr>
          <p:spPr bwMode="auto">
            <a:xfrm>
              <a:off x="2914" y="3210"/>
              <a:ext cx="8" cy="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4 h 4"/>
                <a:gd name="T4" fmla="*/ 8 w 8"/>
                <a:gd name="T5" fmla="*/ 2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8" name="Freeform 2426"/>
            <p:cNvSpPr>
              <a:spLocks/>
            </p:cNvSpPr>
            <p:nvPr/>
          </p:nvSpPr>
          <p:spPr bwMode="auto">
            <a:xfrm>
              <a:off x="2874" y="3199"/>
              <a:ext cx="56" cy="18"/>
            </a:xfrm>
            <a:custGeom>
              <a:avLst/>
              <a:gdLst>
                <a:gd name="T0" fmla="*/ 56 w 56"/>
                <a:gd name="T1" fmla="*/ 12 h 18"/>
                <a:gd name="T2" fmla="*/ 56 w 56"/>
                <a:gd name="T3" fmla="*/ 11 h 18"/>
                <a:gd name="T4" fmla="*/ 55 w 56"/>
                <a:gd name="T5" fmla="*/ 11 h 18"/>
                <a:gd name="T6" fmla="*/ 55 w 56"/>
                <a:gd name="T7" fmla="*/ 11 h 18"/>
                <a:gd name="T8" fmla="*/ 51 w 56"/>
                <a:gd name="T9" fmla="*/ 9 h 18"/>
                <a:gd name="T10" fmla="*/ 48 w 56"/>
                <a:gd name="T11" fmla="*/ 9 h 18"/>
                <a:gd name="T12" fmla="*/ 44 w 56"/>
                <a:gd name="T13" fmla="*/ 7 h 18"/>
                <a:gd name="T14" fmla="*/ 50 w 56"/>
                <a:gd name="T15" fmla="*/ 1 h 18"/>
                <a:gd name="T16" fmla="*/ 46 w 56"/>
                <a:gd name="T17" fmla="*/ 0 h 18"/>
                <a:gd name="T18" fmla="*/ 39 w 56"/>
                <a:gd name="T19" fmla="*/ 5 h 18"/>
                <a:gd name="T20" fmla="*/ 30 w 56"/>
                <a:gd name="T21" fmla="*/ 5 h 18"/>
                <a:gd name="T22" fmla="*/ 26 w 56"/>
                <a:gd name="T23" fmla="*/ 5 h 18"/>
                <a:gd name="T24" fmla="*/ 22 w 56"/>
                <a:gd name="T25" fmla="*/ 15 h 18"/>
                <a:gd name="T26" fmla="*/ 17 w 56"/>
                <a:gd name="T27" fmla="*/ 18 h 18"/>
                <a:gd name="T28" fmla="*/ 12 w 56"/>
                <a:gd name="T29" fmla="*/ 17 h 18"/>
                <a:gd name="T30" fmla="*/ 6 w 56"/>
                <a:gd name="T31" fmla="*/ 16 h 18"/>
                <a:gd name="T32" fmla="*/ 4 w 56"/>
                <a:gd name="T33" fmla="*/ 9 h 18"/>
                <a:gd name="T34" fmla="*/ 0 w 56"/>
                <a:gd name="T35" fmla="*/ 12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8"/>
                <a:gd name="T56" fmla="*/ 56 w 56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8">
                  <a:moveTo>
                    <a:pt x="56" y="12"/>
                  </a:moveTo>
                  <a:lnTo>
                    <a:pt x="56" y="11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39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2" y="15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6" y="16"/>
                  </a:lnTo>
                  <a:lnTo>
                    <a:pt x="4" y="9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29" name="Freeform 2427"/>
            <p:cNvSpPr>
              <a:spLocks/>
            </p:cNvSpPr>
            <p:nvPr/>
          </p:nvSpPr>
          <p:spPr bwMode="auto">
            <a:xfrm>
              <a:off x="3123" y="3191"/>
              <a:ext cx="15" cy="28"/>
            </a:xfrm>
            <a:custGeom>
              <a:avLst/>
              <a:gdLst>
                <a:gd name="T0" fmla="*/ 15 w 15"/>
                <a:gd name="T1" fmla="*/ 28 h 28"/>
                <a:gd name="T2" fmla="*/ 15 w 15"/>
                <a:gd name="T3" fmla="*/ 26 h 28"/>
                <a:gd name="T4" fmla="*/ 7 w 15"/>
                <a:gd name="T5" fmla="*/ 23 h 28"/>
                <a:gd name="T6" fmla="*/ 3 w 15"/>
                <a:gd name="T7" fmla="*/ 19 h 28"/>
                <a:gd name="T8" fmla="*/ 1 w 15"/>
                <a:gd name="T9" fmla="*/ 6 h 28"/>
                <a:gd name="T10" fmla="*/ 0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15" y="28"/>
                  </a:moveTo>
                  <a:lnTo>
                    <a:pt x="15" y="26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0" name="Freeform 2428"/>
            <p:cNvSpPr>
              <a:spLocks/>
            </p:cNvSpPr>
            <p:nvPr/>
          </p:nvSpPr>
          <p:spPr bwMode="auto">
            <a:xfrm>
              <a:off x="2812" y="3215"/>
              <a:ext cx="7" cy="10"/>
            </a:xfrm>
            <a:custGeom>
              <a:avLst/>
              <a:gdLst>
                <a:gd name="T0" fmla="*/ 5 w 7"/>
                <a:gd name="T1" fmla="*/ 10 h 10"/>
                <a:gd name="T2" fmla="*/ 7 w 7"/>
                <a:gd name="T3" fmla="*/ 9 h 10"/>
                <a:gd name="T4" fmla="*/ 7 w 7"/>
                <a:gd name="T5" fmla="*/ 5 h 10"/>
                <a:gd name="T6" fmla="*/ 5 w 7"/>
                <a:gd name="T7" fmla="*/ 1 h 10"/>
                <a:gd name="T8" fmla="*/ 4 w 7"/>
                <a:gd name="T9" fmla="*/ 2 h 10"/>
                <a:gd name="T10" fmla="*/ 2 w 7"/>
                <a:gd name="T11" fmla="*/ 0 h 10"/>
                <a:gd name="T12" fmla="*/ 0 w 7"/>
                <a:gd name="T13" fmla="*/ 1 h 10"/>
                <a:gd name="T14" fmla="*/ 0 w 7"/>
                <a:gd name="T15" fmla="*/ 5 h 10"/>
                <a:gd name="T16" fmla="*/ 0 w 7"/>
                <a:gd name="T17" fmla="*/ 6 h 10"/>
                <a:gd name="T18" fmla="*/ 2 w 7"/>
                <a:gd name="T19" fmla="*/ 10 h 10"/>
                <a:gd name="T20" fmla="*/ 5 w 7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5" y="10"/>
                  </a:moveTo>
                  <a:lnTo>
                    <a:pt x="7" y="9"/>
                  </a:lnTo>
                  <a:lnTo>
                    <a:pt x="7" y="5"/>
                  </a:lnTo>
                  <a:lnTo>
                    <a:pt x="5" y="1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1" name="Line 2429"/>
            <p:cNvSpPr>
              <a:spLocks noChangeShapeType="1"/>
            </p:cNvSpPr>
            <p:nvPr/>
          </p:nvSpPr>
          <p:spPr bwMode="auto">
            <a:xfrm flipV="1">
              <a:off x="3092" y="3225"/>
              <a:ext cx="4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2" name="Freeform 2430"/>
            <p:cNvSpPr>
              <a:spLocks/>
            </p:cNvSpPr>
            <p:nvPr/>
          </p:nvSpPr>
          <p:spPr bwMode="auto">
            <a:xfrm>
              <a:off x="3092" y="3194"/>
              <a:ext cx="24" cy="33"/>
            </a:xfrm>
            <a:custGeom>
              <a:avLst/>
              <a:gdLst>
                <a:gd name="T0" fmla="*/ 24 w 24"/>
                <a:gd name="T1" fmla="*/ 0 h 33"/>
                <a:gd name="T2" fmla="*/ 24 w 24"/>
                <a:gd name="T3" fmla="*/ 1 h 33"/>
                <a:gd name="T4" fmla="*/ 24 w 24"/>
                <a:gd name="T5" fmla="*/ 8 h 33"/>
                <a:gd name="T6" fmla="*/ 20 w 24"/>
                <a:gd name="T7" fmla="*/ 12 h 33"/>
                <a:gd name="T8" fmla="*/ 8 w 24"/>
                <a:gd name="T9" fmla="*/ 18 h 33"/>
                <a:gd name="T10" fmla="*/ 4 w 24"/>
                <a:gd name="T11" fmla="*/ 22 h 33"/>
                <a:gd name="T12" fmla="*/ 0 w 24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3"/>
                <a:gd name="T23" fmla="*/ 24 w 2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3">
                  <a:moveTo>
                    <a:pt x="24" y="0"/>
                  </a:moveTo>
                  <a:lnTo>
                    <a:pt x="24" y="1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8" y="18"/>
                  </a:lnTo>
                  <a:lnTo>
                    <a:pt x="4" y="22"/>
                  </a:lnTo>
                  <a:lnTo>
                    <a:pt x="0" y="3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3" name="Freeform 2431"/>
            <p:cNvSpPr>
              <a:spLocks/>
            </p:cNvSpPr>
            <p:nvPr/>
          </p:nvSpPr>
          <p:spPr bwMode="auto">
            <a:xfrm>
              <a:off x="3134" y="3219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2 w 4"/>
                <a:gd name="T3" fmla="*/ 10 h 10"/>
                <a:gd name="T4" fmla="*/ 4 w 4"/>
                <a:gd name="T5" fmla="*/ 5 h 10"/>
                <a:gd name="T6" fmla="*/ 4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10"/>
                  </a:moveTo>
                  <a:lnTo>
                    <a:pt x="2" y="10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4" name="Freeform 2432"/>
            <p:cNvSpPr>
              <a:spLocks/>
            </p:cNvSpPr>
            <p:nvPr/>
          </p:nvSpPr>
          <p:spPr bwMode="auto">
            <a:xfrm>
              <a:off x="2952" y="3228"/>
              <a:ext cx="2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5" name="Freeform 2433"/>
            <p:cNvSpPr>
              <a:spLocks/>
            </p:cNvSpPr>
            <p:nvPr/>
          </p:nvSpPr>
          <p:spPr bwMode="auto">
            <a:xfrm>
              <a:off x="3096" y="3208"/>
              <a:ext cx="34" cy="24"/>
            </a:xfrm>
            <a:custGeom>
              <a:avLst/>
              <a:gdLst>
                <a:gd name="T0" fmla="*/ 0 w 34"/>
                <a:gd name="T1" fmla="*/ 17 h 24"/>
                <a:gd name="T2" fmla="*/ 3 w 34"/>
                <a:gd name="T3" fmla="*/ 11 h 24"/>
                <a:gd name="T4" fmla="*/ 11 w 34"/>
                <a:gd name="T5" fmla="*/ 8 h 24"/>
                <a:gd name="T6" fmla="*/ 16 w 34"/>
                <a:gd name="T7" fmla="*/ 4 h 24"/>
                <a:gd name="T8" fmla="*/ 23 w 34"/>
                <a:gd name="T9" fmla="*/ 0 h 24"/>
                <a:gd name="T10" fmla="*/ 28 w 34"/>
                <a:gd name="T11" fmla="*/ 8 h 24"/>
                <a:gd name="T12" fmla="*/ 34 w 34"/>
                <a:gd name="T13" fmla="*/ 13 h 24"/>
                <a:gd name="T14" fmla="*/ 34 w 34"/>
                <a:gd name="T15" fmla="*/ 19 h 24"/>
                <a:gd name="T16" fmla="*/ 32 w 34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4"/>
                <a:gd name="T29" fmla="*/ 34 w 3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4">
                  <a:moveTo>
                    <a:pt x="0" y="17"/>
                  </a:moveTo>
                  <a:lnTo>
                    <a:pt x="3" y="11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28" y="8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2" y="2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6" name="Freeform 2434"/>
            <p:cNvSpPr>
              <a:spLocks/>
            </p:cNvSpPr>
            <p:nvPr/>
          </p:nvSpPr>
          <p:spPr bwMode="auto">
            <a:xfrm>
              <a:off x="2834" y="3215"/>
              <a:ext cx="11" cy="18"/>
            </a:xfrm>
            <a:custGeom>
              <a:avLst/>
              <a:gdLst>
                <a:gd name="T0" fmla="*/ 11 w 11"/>
                <a:gd name="T1" fmla="*/ 18 h 18"/>
                <a:gd name="T2" fmla="*/ 8 w 11"/>
                <a:gd name="T3" fmla="*/ 4 h 18"/>
                <a:gd name="T4" fmla="*/ 0 w 11"/>
                <a:gd name="T5" fmla="*/ 0 h 18"/>
                <a:gd name="T6" fmla="*/ 3 w 11"/>
                <a:gd name="T7" fmla="*/ 10 h 18"/>
                <a:gd name="T8" fmla="*/ 11 w 11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8"/>
                <a:gd name="T17" fmla="*/ 11 w 1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8">
                  <a:moveTo>
                    <a:pt x="11" y="18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1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7" name="Freeform 2435"/>
            <p:cNvSpPr>
              <a:spLocks/>
            </p:cNvSpPr>
            <p:nvPr/>
          </p:nvSpPr>
          <p:spPr bwMode="auto">
            <a:xfrm>
              <a:off x="2952" y="3231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8" name="Freeform 2436"/>
            <p:cNvSpPr>
              <a:spLocks/>
            </p:cNvSpPr>
            <p:nvPr/>
          </p:nvSpPr>
          <p:spPr bwMode="auto">
            <a:xfrm>
              <a:off x="3126" y="3229"/>
              <a:ext cx="8" cy="9"/>
            </a:xfrm>
            <a:custGeom>
              <a:avLst/>
              <a:gdLst>
                <a:gd name="T0" fmla="*/ 0 w 8"/>
                <a:gd name="T1" fmla="*/ 9 h 9"/>
                <a:gd name="T2" fmla="*/ 7 w 8"/>
                <a:gd name="T3" fmla="*/ 2 h 9"/>
                <a:gd name="T4" fmla="*/ 8 w 8"/>
                <a:gd name="T5" fmla="*/ 0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9"/>
                  </a:moveTo>
                  <a:lnTo>
                    <a:pt x="7" y="2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39" name="Freeform 2437"/>
            <p:cNvSpPr>
              <a:spLocks/>
            </p:cNvSpPr>
            <p:nvPr/>
          </p:nvSpPr>
          <p:spPr bwMode="auto">
            <a:xfrm>
              <a:off x="3126" y="3232"/>
              <a:ext cx="2" cy="6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6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0" name="Freeform 2438"/>
            <p:cNvSpPr>
              <a:spLocks/>
            </p:cNvSpPr>
            <p:nvPr/>
          </p:nvSpPr>
          <p:spPr bwMode="auto">
            <a:xfrm>
              <a:off x="2846" y="3214"/>
              <a:ext cx="30" cy="28"/>
            </a:xfrm>
            <a:custGeom>
              <a:avLst/>
              <a:gdLst>
                <a:gd name="T0" fmla="*/ 28 w 30"/>
                <a:gd name="T1" fmla="*/ 28 h 28"/>
                <a:gd name="T2" fmla="*/ 23 w 30"/>
                <a:gd name="T3" fmla="*/ 26 h 28"/>
                <a:gd name="T4" fmla="*/ 16 w 30"/>
                <a:gd name="T5" fmla="*/ 24 h 28"/>
                <a:gd name="T6" fmla="*/ 12 w 30"/>
                <a:gd name="T7" fmla="*/ 19 h 28"/>
                <a:gd name="T8" fmla="*/ 9 w 30"/>
                <a:gd name="T9" fmla="*/ 11 h 28"/>
                <a:gd name="T10" fmla="*/ 7 w 30"/>
                <a:gd name="T11" fmla="*/ 9 h 28"/>
                <a:gd name="T12" fmla="*/ 0 w 30"/>
                <a:gd name="T13" fmla="*/ 2 h 28"/>
                <a:gd name="T14" fmla="*/ 4 w 30"/>
                <a:gd name="T15" fmla="*/ 1 h 28"/>
                <a:gd name="T16" fmla="*/ 5 w 30"/>
                <a:gd name="T17" fmla="*/ 1 h 28"/>
                <a:gd name="T18" fmla="*/ 11 w 30"/>
                <a:gd name="T19" fmla="*/ 0 h 28"/>
                <a:gd name="T20" fmla="*/ 19 w 30"/>
                <a:gd name="T21" fmla="*/ 13 h 28"/>
                <a:gd name="T22" fmla="*/ 25 w 30"/>
                <a:gd name="T23" fmla="*/ 14 h 28"/>
                <a:gd name="T24" fmla="*/ 30 w 30"/>
                <a:gd name="T25" fmla="*/ 19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8"/>
                <a:gd name="T41" fmla="*/ 30 w 30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8">
                  <a:moveTo>
                    <a:pt x="28" y="28"/>
                  </a:moveTo>
                  <a:lnTo>
                    <a:pt x="23" y="26"/>
                  </a:lnTo>
                  <a:lnTo>
                    <a:pt x="16" y="24"/>
                  </a:lnTo>
                  <a:lnTo>
                    <a:pt x="12" y="19"/>
                  </a:lnTo>
                  <a:lnTo>
                    <a:pt x="9" y="11"/>
                  </a:lnTo>
                  <a:lnTo>
                    <a:pt x="7" y="9"/>
                  </a:lnTo>
                  <a:lnTo>
                    <a:pt x="0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9" y="13"/>
                  </a:lnTo>
                  <a:lnTo>
                    <a:pt x="25" y="14"/>
                  </a:lnTo>
                  <a:lnTo>
                    <a:pt x="30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1" name="Line 2439"/>
            <p:cNvSpPr>
              <a:spLocks noChangeShapeType="1"/>
            </p:cNvSpPr>
            <p:nvPr/>
          </p:nvSpPr>
          <p:spPr bwMode="auto">
            <a:xfrm flipV="1">
              <a:off x="2944" y="3234"/>
              <a:ext cx="8" cy="8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2" name="Freeform 2440"/>
            <p:cNvSpPr>
              <a:spLocks/>
            </p:cNvSpPr>
            <p:nvPr/>
          </p:nvSpPr>
          <p:spPr bwMode="auto">
            <a:xfrm>
              <a:off x="2886" y="3210"/>
              <a:ext cx="19" cy="38"/>
            </a:xfrm>
            <a:custGeom>
              <a:avLst/>
              <a:gdLst>
                <a:gd name="T0" fmla="*/ 17 w 19"/>
                <a:gd name="T1" fmla="*/ 38 h 38"/>
                <a:gd name="T2" fmla="*/ 14 w 19"/>
                <a:gd name="T3" fmla="*/ 35 h 38"/>
                <a:gd name="T4" fmla="*/ 9 w 19"/>
                <a:gd name="T5" fmla="*/ 26 h 38"/>
                <a:gd name="T6" fmla="*/ 5 w 19"/>
                <a:gd name="T7" fmla="*/ 27 h 38"/>
                <a:gd name="T8" fmla="*/ 0 w 19"/>
                <a:gd name="T9" fmla="*/ 21 h 38"/>
                <a:gd name="T10" fmla="*/ 5 w 19"/>
                <a:gd name="T11" fmla="*/ 14 h 38"/>
                <a:gd name="T12" fmla="*/ 6 w 19"/>
                <a:gd name="T13" fmla="*/ 13 h 38"/>
                <a:gd name="T14" fmla="*/ 11 w 19"/>
                <a:gd name="T15" fmla="*/ 11 h 38"/>
                <a:gd name="T16" fmla="*/ 17 w 19"/>
                <a:gd name="T17" fmla="*/ 10 h 38"/>
                <a:gd name="T18" fmla="*/ 17 w 19"/>
                <a:gd name="T19" fmla="*/ 10 h 38"/>
                <a:gd name="T20" fmla="*/ 14 w 19"/>
                <a:gd name="T21" fmla="*/ 4 h 38"/>
                <a:gd name="T22" fmla="*/ 17 w 19"/>
                <a:gd name="T23" fmla="*/ 0 h 38"/>
                <a:gd name="T24" fmla="*/ 18 w 19"/>
                <a:gd name="T25" fmla="*/ 0 h 38"/>
                <a:gd name="T26" fmla="*/ 19 w 19"/>
                <a:gd name="T27" fmla="*/ 0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8"/>
                <a:gd name="T44" fmla="*/ 19 w 19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8">
                  <a:moveTo>
                    <a:pt x="17" y="38"/>
                  </a:moveTo>
                  <a:lnTo>
                    <a:pt x="14" y="35"/>
                  </a:lnTo>
                  <a:lnTo>
                    <a:pt x="9" y="26"/>
                  </a:lnTo>
                  <a:lnTo>
                    <a:pt x="5" y="27"/>
                  </a:lnTo>
                  <a:lnTo>
                    <a:pt x="0" y="21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11" y="11"/>
                  </a:lnTo>
                  <a:lnTo>
                    <a:pt x="17" y="10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3" name="Freeform 2441"/>
            <p:cNvSpPr>
              <a:spLocks/>
            </p:cNvSpPr>
            <p:nvPr/>
          </p:nvSpPr>
          <p:spPr bwMode="auto">
            <a:xfrm>
              <a:off x="2903" y="3248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11 h 11"/>
                <a:gd name="T4" fmla="*/ 2 w 3"/>
                <a:gd name="T5" fmla="*/ 2 h 11"/>
                <a:gd name="T6" fmla="*/ 2 w 3"/>
                <a:gd name="T7" fmla="*/ 2 h 11"/>
                <a:gd name="T8" fmla="*/ 0 w 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1"/>
                <a:gd name="T17" fmla="*/ 3 w 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1">
                  <a:moveTo>
                    <a:pt x="3" y="11"/>
                  </a:moveTo>
                  <a:lnTo>
                    <a:pt x="3" y="11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4" name="Freeform 2442"/>
            <p:cNvSpPr>
              <a:spLocks/>
            </p:cNvSpPr>
            <p:nvPr/>
          </p:nvSpPr>
          <p:spPr bwMode="auto">
            <a:xfrm>
              <a:off x="2876" y="3233"/>
              <a:ext cx="30" cy="30"/>
            </a:xfrm>
            <a:custGeom>
              <a:avLst/>
              <a:gdLst>
                <a:gd name="T0" fmla="*/ 0 w 30"/>
                <a:gd name="T1" fmla="*/ 0 h 30"/>
                <a:gd name="T2" fmla="*/ 4 w 30"/>
                <a:gd name="T3" fmla="*/ 5 h 30"/>
                <a:gd name="T4" fmla="*/ 15 w 30"/>
                <a:gd name="T5" fmla="*/ 11 h 30"/>
                <a:gd name="T6" fmla="*/ 15 w 30"/>
                <a:gd name="T7" fmla="*/ 25 h 30"/>
                <a:gd name="T8" fmla="*/ 23 w 30"/>
                <a:gd name="T9" fmla="*/ 30 h 30"/>
                <a:gd name="T10" fmla="*/ 21 w 30"/>
                <a:gd name="T11" fmla="*/ 20 h 30"/>
                <a:gd name="T12" fmla="*/ 23 w 30"/>
                <a:gd name="T13" fmla="*/ 20 h 30"/>
                <a:gd name="T14" fmla="*/ 28 w 30"/>
                <a:gd name="T15" fmla="*/ 28 h 30"/>
                <a:gd name="T16" fmla="*/ 30 w 30"/>
                <a:gd name="T17" fmla="*/ 2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0" y="0"/>
                  </a:moveTo>
                  <a:lnTo>
                    <a:pt x="4" y="5"/>
                  </a:lnTo>
                  <a:lnTo>
                    <a:pt x="15" y="11"/>
                  </a:lnTo>
                  <a:lnTo>
                    <a:pt x="15" y="25"/>
                  </a:lnTo>
                  <a:lnTo>
                    <a:pt x="23" y="3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8" y="28"/>
                  </a:lnTo>
                  <a:lnTo>
                    <a:pt x="30" y="2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5" name="Freeform 2443"/>
            <p:cNvSpPr>
              <a:spLocks/>
            </p:cNvSpPr>
            <p:nvPr/>
          </p:nvSpPr>
          <p:spPr bwMode="auto">
            <a:xfrm>
              <a:off x="2816" y="3246"/>
              <a:ext cx="12" cy="25"/>
            </a:xfrm>
            <a:custGeom>
              <a:avLst/>
              <a:gdLst>
                <a:gd name="T0" fmla="*/ 8 w 12"/>
                <a:gd name="T1" fmla="*/ 25 h 25"/>
                <a:gd name="T2" fmla="*/ 11 w 12"/>
                <a:gd name="T3" fmla="*/ 17 h 25"/>
                <a:gd name="T4" fmla="*/ 12 w 12"/>
                <a:gd name="T5" fmla="*/ 16 h 25"/>
                <a:gd name="T6" fmla="*/ 7 w 12"/>
                <a:gd name="T7" fmla="*/ 15 h 25"/>
                <a:gd name="T8" fmla="*/ 8 w 12"/>
                <a:gd name="T9" fmla="*/ 9 h 25"/>
                <a:gd name="T10" fmla="*/ 1 w 12"/>
                <a:gd name="T11" fmla="*/ 0 h 25"/>
                <a:gd name="T12" fmla="*/ 0 w 12"/>
                <a:gd name="T13" fmla="*/ 21 h 25"/>
                <a:gd name="T14" fmla="*/ 8 w 12"/>
                <a:gd name="T15" fmla="*/ 2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5"/>
                <a:gd name="T26" fmla="*/ 12 w 1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5">
                  <a:moveTo>
                    <a:pt x="8" y="25"/>
                  </a:moveTo>
                  <a:lnTo>
                    <a:pt x="11" y="17"/>
                  </a:lnTo>
                  <a:lnTo>
                    <a:pt x="12" y="16"/>
                  </a:lnTo>
                  <a:lnTo>
                    <a:pt x="7" y="15"/>
                  </a:lnTo>
                  <a:lnTo>
                    <a:pt x="8" y="9"/>
                  </a:lnTo>
                  <a:lnTo>
                    <a:pt x="1" y="0"/>
                  </a:lnTo>
                  <a:lnTo>
                    <a:pt x="0" y="21"/>
                  </a:lnTo>
                  <a:lnTo>
                    <a:pt x="8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6" name="Freeform 2444"/>
            <p:cNvSpPr>
              <a:spLocks/>
            </p:cNvSpPr>
            <p:nvPr/>
          </p:nvSpPr>
          <p:spPr bwMode="auto">
            <a:xfrm>
              <a:off x="2836" y="3234"/>
              <a:ext cx="33" cy="44"/>
            </a:xfrm>
            <a:custGeom>
              <a:avLst/>
              <a:gdLst>
                <a:gd name="T0" fmla="*/ 30 w 33"/>
                <a:gd name="T1" fmla="*/ 44 h 44"/>
                <a:gd name="T2" fmla="*/ 33 w 33"/>
                <a:gd name="T3" fmla="*/ 38 h 44"/>
                <a:gd name="T4" fmla="*/ 22 w 33"/>
                <a:gd name="T5" fmla="*/ 24 h 44"/>
                <a:gd name="T6" fmla="*/ 21 w 33"/>
                <a:gd name="T7" fmla="*/ 19 h 44"/>
                <a:gd name="T8" fmla="*/ 19 w 33"/>
                <a:gd name="T9" fmla="*/ 12 h 44"/>
                <a:gd name="T10" fmla="*/ 18 w 33"/>
                <a:gd name="T11" fmla="*/ 11 h 44"/>
                <a:gd name="T12" fmla="*/ 1 w 33"/>
                <a:gd name="T13" fmla="*/ 0 h 44"/>
                <a:gd name="T14" fmla="*/ 0 w 33"/>
                <a:gd name="T15" fmla="*/ 4 h 44"/>
                <a:gd name="T16" fmla="*/ 0 w 33"/>
                <a:gd name="T17" fmla="*/ 12 h 44"/>
                <a:gd name="T18" fmla="*/ 4 w 33"/>
                <a:gd name="T19" fmla="*/ 17 h 44"/>
                <a:gd name="T20" fmla="*/ 9 w 33"/>
                <a:gd name="T21" fmla="*/ 27 h 44"/>
                <a:gd name="T22" fmla="*/ 30 w 33"/>
                <a:gd name="T23" fmla="*/ 4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44"/>
                <a:gd name="T38" fmla="*/ 33 w 33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44">
                  <a:moveTo>
                    <a:pt x="30" y="44"/>
                  </a:moveTo>
                  <a:lnTo>
                    <a:pt x="33" y="38"/>
                  </a:lnTo>
                  <a:lnTo>
                    <a:pt x="22" y="24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9" y="27"/>
                  </a:lnTo>
                  <a:lnTo>
                    <a:pt x="30" y="4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7" name="Freeform 2445"/>
            <p:cNvSpPr>
              <a:spLocks/>
            </p:cNvSpPr>
            <p:nvPr/>
          </p:nvSpPr>
          <p:spPr bwMode="auto">
            <a:xfrm>
              <a:off x="2840" y="3269"/>
              <a:ext cx="13" cy="18"/>
            </a:xfrm>
            <a:custGeom>
              <a:avLst/>
              <a:gdLst>
                <a:gd name="T0" fmla="*/ 13 w 13"/>
                <a:gd name="T1" fmla="*/ 5 h 18"/>
                <a:gd name="T2" fmla="*/ 5 w 13"/>
                <a:gd name="T3" fmla="*/ 2 h 18"/>
                <a:gd name="T4" fmla="*/ 0 w 13"/>
                <a:gd name="T5" fmla="*/ 0 h 18"/>
                <a:gd name="T6" fmla="*/ 6 w 13"/>
                <a:gd name="T7" fmla="*/ 15 h 18"/>
                <a:gd name="T8" fmla="*/ 10 w 13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13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6" y="15"/>
                  </a:lnTo>
                  <a:lnTo>
                    <a:pt x="10" y="1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8" name="Freeform 2446"/>
            <p:cNvSpPr>
              <a:spLocks/>
            </p:cNvSpPr>
            <p:nvPr/>
          </p:nvSpPr>
          <p:spPr bwMode="auto">
            <a:xfrm>
              <a:off x="2865" y="3229"/>
              <a:ext cx="87" cy="60"/>
            </a:xfrm>
            <a:custGeom>
              <a:avLst/>
              <a:gdLst>
                <a:gd name="T0" fmla="*/ 87 w 87"/>
                <a:gd name="T1" fmla="*/ 0 h 60"/>
                <a:gd name="T2" fmla="*/ 82 w 87"/>
                <a:gd name="T3" fmla="*/ 5 h 60"/>
                <a:gd name="T4" fmla="*/ 74 w 87"/>
                <a:gd name="T5" fmla="*/ 12 h 60"/>
                <a:gd name="T6" fmla="*/ 70 w 87"/>
                <a:gd name="T7" fmla="*/ 19 h 60"/>
                <a:gd name="T8" fmla="*/ 69 w 87"/>
                <a:gd name="T9" fmla="*/ 21 h 60"/>
                <a:gd name="T10" fmla="*/ 66 w 87"/>
                <a:gd name="T11" fmla="*/ 20 h 60"/>
                <a:gd name="T12" fmla="*/ 60 w 87"/>
                <a:gd name="T13" fmla="*/ 26 h 60"/>
                <a:gd name="T14" fmla="*/ 56 w 87"/>
                <a:gd name="T15" fmla="*/ 28 h 60"/>
                <a:gd name="T16" fmla="*/ 53 w 87"/>
                <a:gd name="T17" fmla="*/ 26 h 60"/>
                <a:gd name="T18" fmla="*/ 53 w 87"/>
                <a:gd name="T19" fmla="*/ 26 h 60"/>
                <a:gd name="T20" fmla="*/ 53 w 87"/>
                <a:gd name="T21" fmla="*/ 28 h 60"/>
                <a:gd name="T22" fmla="*/ 53 w 87"/>
                <a:gd name="T23" fmla="*/ 36 h 60"/>
                <a:gd name="T24" fmla="*/ 52 w 87"/>
                <a:gd name="T25" fmla="*/ 41 h 60"/>
                <a:gd name="T26" fmla="*/ 45 w 87"/>
                <a:gd name="T27" fmla="*/ 43 h 60"/>
                <a:gd name="T28" fmla="*/ 36 w 87"/>
                <a:gd name="T29" fmla="*/ 47 h 60"/>
                <a:gd name="T30" fmla="*/ 30 w 87"/>
                <a:gd name="T31" fmla="*/ 49 h 60"/>
                <a:gd name="T32" fmla="*/ 26 w 87"/>
                <a:gd name="T33" fmla="*/ 50 h 60"/>
                <a:gd name="T34" fmla="*/ 27 w 87"/>
                <a:gd name="T35" fmla="*/ 57 h 60"/>
                <a:gd name="T36" fmla="*/ 14 w 87"/>
                <a:gd name="T37" fmla="*/ 60 h 60"/>
                <a:gd name="T38" fmla="*/ 13 w 87"/>
                <a:gd name="T39" fmla="*/ 59 h 60"/>
                <a:gd name="T40" fmla="*/ 10 w 87"/>
                <a:gd name="T41" fmla="*/ 57 h 60"/>
                <a:gd name="T42" fmla="*/ 9 w 87"/>
                <a:gd name="T43" fmla="*/ 57 h 60"/>
                <a:gd name="T44" fmla="*/ 9 w 87"/>
                <a:gd name="T45" fmla="*/ 43 h 60"/>
                <a:gd name="T46" fmla="*/ 4 w 87"/>
                <a:gd name="T47" fmla="*/ 34 h 60"/>
                <a:gd name="T48" fmla="*/ 0 w 87"/>
                <a:gd name="T49" fmla="*/ 30 h 60"/>
                <a:gd name="T50" fmla="*/ 2 w 87"/>
                <a:gd name="T51" fmla="*/ 28 h 60"/>
                <a:gd name="T52" fmla="*/ 2 w 87"/>
                <a:gd name="T53" fmla="*/ 28 h 60"/>
                <a:gd name="T54" fmla="*/ 7 w 87"/>
                <a:gd name="T55" fmla="*/ 32 h 60"/>
                <a:gd name="T56" fmla="*/ 10 w 87"/>
                <a:gd name="T57" fmla="*/ 37 h 60"/>
                <a:gd name="T58" fmla="*/ 11 w 87"/>
                <a:gd name="T59" fmla="*/ 30 h 60"/>
                <a:gd name="T60" fmla="*/ 11 w 87"/>
                <a:gd name="T61" fmla="*/ 30 h 60"/>
                <a:gd name="T62" fmla="*/ 10 w 87"/>
                <a:gd name="T63" fmla="*/ 28 h 60"/>
                <a:gd name="T64" fmla="*/ 2 w 87"/>
                <a:gd name="T65" fmla="*/ 16 h 60"/>
                <a:gd name="T66" fmla="*/ 2 w 87"/>
                <a:gd name="T67" fmla="*/ 16 h 60"/>
                <a:gd name="T68" fmla="*/ 2 w 87"/>
                <a:gd name="T69" fmla="*/ 16 h 60"/>
                <a:gd name="T70" fmla="*/ 9 w 87"/>
                <a:gd name="T71" fmla="*/ 16 h 60"/>
                <a:gd name="T72" fmla="*/ 9 w 87"/>
                <a:gd name="T73" fmla="*/ 13 h 60"/>
                <a:gd name="T74" fmla="*/ 9 w 87"/>
                <a:gd name="T75" fmla="*/ 13 h 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"/>
                <a:gd name="T115" fmla="*/ 0 h 60"/>
                <a:gd name="T116" fmla="*/ 87 w 87"/>
                <a:gd name="T117" fmla="*/ 60 h 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" h="60">
                  <a:moveTo>
                    <a:pt x="87" y="0"/>
                  </a:moveTo>
                  <a:lnTo>
                    <a:pt x="82" y="5"/>
                  </a:lnTo>
                  <a:lnTo>
                    <a:pt x="74" y="12"/>
                  </a:lnTo>
                  <a:lnTo>
                    <a:pt x="70" y="19"/>
                  </a:lnTo>
                  <a:lnTo>
                    <a:pt x="69" y="21"/>
                  </a:lnTo>
                  <a:lnTo>
                    <a:pt x="66" y="20"/>
                  </a:lnTo>
                  <a:lnTo>
                    <a:pt x="60" y="26"/>
                  </a:lnTo>
                  <a:lnTo>
                    <a:pt x="56" y="28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36"/>
                  </a:lnTo>
                  <a:lnTo>
                    <a:pt x="52" y="41"/>
                  </a:lnTo>
                  <a:lnTo>
                    <a:pt x="45" y="43"/>
                  </a:lnTo>
                  <a:lnTo>
                    <a:pt x="36" y="47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14" y="60"/>
                  </a:lnTo>
                  <a:lnTo>
                    <a:pt x="13" y="59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9" y="43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2" y="16"/>
                  </a:lnTo>
                  <a:lnTo>
                    <a:pt x="9" y="16"/>
                  </a:lnTo>
                  <a:lnTo>
                    <a:pt x="9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49" name="Line 2447"/>
            <p:cNvSpPr>
              <a:spLocks noChangeShapeType="1"/>
            </p:cNvSpPr>
            <p:nvPr/>
          </p:nvSpPr>
          <p:spPr bwMode="auto">
            <a:xfrm flipV="1">
              <a:off x="2930" y="3272"/>
              <a:ext cx="5" cy="1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0" name="Freeform 2448"/>
            <p:cNvSpPr>
              <a:spLocks/>
            </p:cNvSpPr>
            <p:nvPr/>
          </p:nvSpPr>
          <p:spPr bwMode="auto">
            <a:xfrm>
              <a:off x="2934" y="3242"/>
              <a:ext cx="13" cy="54"/>
            </a:xfrm>
            <a:custGeom>
              <a:avLst/>
              <a:gdLst>
                <a:gd name="T0" fmla="*/ 3 w 13"/>
                <a:gd name="T1" fmla="*/ 54 h 54"/>
                <a:gd name="T2" fmla="*/ 7 w 13"/>
                <a:gd name="T3" fmla="*/ 45 h 54"/>
                <a:gd name="T4" fmla="*/ 7 w 13"/>
                <a:gd name="T5" fmla="*/ 37 h 54"/>
                <a:gd name="T6" fmla="*/ 9 w 13"/>
                <a:gd name="T7" fmla="*/ 30 h 54"/>
                <a:gd name="T8" fmla="*/ 9 w 13"/>
                <a:gd name="T9" fmla="*/ 24 h 54"/>
                <a:gd name="T10" fmla="*/ 10 w 13"/>
                <a:gd name="T11" fmla="*/ 19 h 54"/>
                <a:gd name="T12" fmla="*/ 13 w 13"/>
                <a:gd name="T13" fmla="*/ 16 h 54"/>
                <a:gd name="T14" fmla="*/ 0 w 13"/>
                <a:gd name="T15" fmla="*/ 13 h 54"/>
                <a:gd name="T16" fmla="*/ 1 w 13"/>
                <a:gd name="T17" fmla="*/ 9 h 54"/>
                <a:gd name="T18" fmla="*/ 4 w 13"/>
                <a:gd name="T19" fmla="*/ 7 h 54"/>
                <a:gd name="T20" fmla="*/ 7 w 13"/>
                <a:gd name="T21" fmla="*/ 4 h 54"/>
                <a:gd name="T22" fmla="*/ 10 w 13"/>
                <a:gd name="T23" fmla="*/ 0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54"/>
                <a:gd name="T38" fmla="*/ 13 w 13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54">
                  <a:moveTo>
                    <a:pt x="3" y="54"/>
                  </a:moveTo>
                  <a:lnTo>
                    <a:pt x="7" y="45"/>
                  </a:lnTo>
                  <a:lnTo>
                    <a:pt x="7" y="37"/>
                  </a:lnTo>
                  <a:lnTo>
                    <a:pt x="9" y="30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3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1" name="Line 2449"/>
            <p:cNvSpPr>
              <a:spLocks noChangeShapeType="1"/>
            </p:cNvSpPr>
            <p:nvPr/>
          </p:nvSpPr>
          <p:spPr bwMode="auto">
            <a:xfrm flipV="1">
              <a:off x="2929" y="3289"/>
              <a:ext cx="1" cy="7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2" name="Freeform 2450"/>
            <p:cNvSpPr>
              <a:spLocks/>
            </p:cNvSpPr>
            <p:nvPr/>
          </p:nvSpPr>
          <p:spPr bwMode="auto">
            <a:xfrm>
              <a:off x="2850" y="3274"/>
              <a:ext cx="22" cy="25"/>
            </a:xfrm>
            <a:custGeom>
              <a:avLst/>
              <a:gdLst>
                <a:gd name="T0" fmla="*/ 0 w 22"/>
                <a:gd name="T1" fmla="*/ 13 h 25"/>
                <a:gd name="T2" fmla="*/ 21 w 22"/>
                <a:gd name="T3" fmla="*/ 25 h 25"/>
                <a:gd name="T4" fmla="*/ 22 w 22"/>
                <a:gd name="T5" fmla="*/ 19 h 25"/>
                <a:gd name="T6" fmla="*/ 19 w 22"/>
                <a:gd name="T7" fmla="*/ 13 h 25"/>
                <a:gd name="T8" fmla="*/ 15 w 22"/>
                <a:gd name="T9" fmla="*/ 6 h 25"/>
                <a:gd name="T10" fmla="*/ 13 w 22"/>
                <a:gd name="T11" fmla="*/ 4 h 25"/>
                <a:gd name="T12" fmla="*/ 13 w 22"/>
                <a:gd name="T13" fmla="*/ 4 h 25"/>
                <a:gd name="T14" fmla="*/ 11 w 22"/>
                <a:gd name="T15" fmla="*/ 2 h 25"/>
                <a:gd name="T16" fmla="*/ 9 w 22"/>
                <a:gd name="T17" fmla="*/ 2 h 25"/>
                <a:gd name="T18" fmla="*/ 3 w 22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5"/>
                <a:gd name="T32" fmla="*/ 22 w 2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5">
                  <a:moveTo>
                    <a:pt x="0" y="13"/>
                  </a:moveTo>
                  <a:lnTo>
                    <a:pt x="21" y="25"/>
                  </a:lnTo>
                  <a:lnTo>
                    <a:pt x="22" y="19"/>
                  </a:lnTo>
                  <a:lnTo>
                    <a:pt x="19" y="13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3" name="Freeform 2451"/>
            <p:cNvSpPr>
              <a:spLocks/>
            </p:cNvSpPr>
            <p:nvPr/>
          </p:nvSpPr>
          <p:spPr bwMode="auto">
            <a:xfrm>
              <a:off x="2819" y="3272"/>
              <a:ext cx="14" cy="32"/>
            </a:xfrm>
            <a:custGeom>
              <a:avLst/>
              <a:gdLst>
                <a:gd name="T0" fmla="*/ 14 w 14"/>
                <a:gd name="T1" fmla="*/ 32 h 32"/>
                <a:gd name="T2" fmla="*/ 5 w 14"/>
                <a:gd name="T3" fmla="*/ 23 h 32"/>
                <a:gd name="T4" fmla="*/ 0 w 14"/>
                <a:gd name="T5" fmla="*/ 4 h 32"/>
                <a:gd name="T6" fmla="*/ 6 w 14"/>
                <a:gd name="T7" fmla="*/ 0 h 32"/>
                <a:gd name="T8" fmla="*/ 14 w 14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14" y="32"/>
                  </a:moveTo>
                  <a:lnTo>
                    <a:pt x="5" y="23"/>
                  </a:lnTo>
                  <a:lnTo>
                    <a:pt x="0" y="4"/>
                  </a:lnTo>
                  <a:lnTo>
                    <a:pt x="6" y="0"/>
                  </a:lnTo>
                  <a:lnTo>
                    <a:pt x="14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4" name="Freeform 2452"/>
            <p:cNvSpPr>
              <a:spLocks/>
            </p:cNvSpPr>
            <p:nvPr/>
          </p:nvSpPr>
          <p:spPr bwMode="auto">
            <a:xfrm>
              <a:off x="2851" y="3293"/>
              <a:ext cx="16" cy="20"/>
            </a:xfrm>
            <a:custGeom>
              <a:avLst/>
              <a:gdLst>
                <a:gd name="T0" fmla="*/ 16 w 16"/>
                <a:gd name="T1" fmla="*/ 20 h 20"/>
                <a:gd name="T2" fmla="*/ 16 w 16"/>
                <a:gd name="T3" fmla="*/ 13 h 20"/>
                <a:gd name="T4" fmla="*/ 0 w 16"/>
                <a:gd name="T5" fmla="*/ 0 h 20"/>
                <a:gd name="T6" fmla="*/ 0 60000 65536"/>
                <a:gd name="T7" fmla="*/ 0 60000 65536"/>
                <a:gd name="T8" fmla="*/ 0 60000 65536"/>
                <a:gd name="T9" fmla="*/ 0 w 16"/>
                <a:gd name="T10" fmla="*/ 0 h 20"/>
                <a:gd name="T11" fmla="*/ 16 w 16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0">
                  <a:moveTo>
                    <a:pt x="16" y="20"/>
                  </a:moveTo>
                  <a:lnTo>
                    <a:pt x="16" y="1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5" name="Freeform 2453"/>
            <p:cNvSpPr>
              <a:spLocks/>
            </p:cNvSpPr>
            <p:nvPr/>
          </p:nvSpPr>
          <p:spPr bwMode="auto">
            <a:xfrm>
              <a:off x="2887" y="3259"/>
              <a:ext cx="51" cy="61"/>
            </a:xfrm>
            <a:custGeom>
              <a:avLst/>
              <a:gdLst>
                <a:gd name="T0" fmla="*/ 48 w 51"/>
                <a:gd name="T1" fmla="*/ 13 h 61"/>
                <a:gd name="T2" fmla="*/ 51 w 51"/>
                <a:gd name="T3" fmla="*/ 7 h 61"/>
                <a:gd name="T4" fmla="*/ 46 w 51"/>
                <a:gd name="T5" fmla="*/ 2 h 61"/>
                <a:gd name="T6" fmla="*/ 44 w 51"/>
                <a:gd name="T7" fmla="*/ 0 h 61"/>
                <a:gd name="T8" fmla="*/ 33 w 51"/>
                <a:gd name="T9" fmla="*/ 19 h 61"/>
                <a:gd name="T10" fmla="*/ 16 w 51"/>
                <a:gd name="T11" fmla="*/ 25 h 61"/>
                <a:gd name="T12" fmla="*/ 16 w 51"/>
                <a:gd name="T13" fmla="*/ 32 h 61"/>
                <a:gd name="T14" fmla="*/ 0 w 51"/>
                <a:gd name="T15" fmla="*/ 36 h 61"/>
                <a:gd name="T16" fmla="*/ 8 w 51"/>
                <a:gd name="T17" fmla="*/ 46 h 61"/>
                <a:gd name="T18" fmla="*/ 21 w 51"/>
                <a:gd name="T19" fmla="*/ 61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1"/>
                <a:gd name="T32" fmla="*/ 51 w 5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1">
                  <a:moveTo>
                    <a:pt x="48" y="13"/>
                  </a:moveTo>
                  <a:lnTo>
                    <a:pt x="51" y="7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33" y="19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0" y="36"/>
                  </a:lnTo>
                  <a:lnTo>
                    <a:pt x="8" y="46"/>
                  </a:lnTo>
                  <a:lnTo>
                    <a:pt x="21" y="6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6" name="Freeform 2454"/>
            <p:cNvSpPr>
              <a:spLocks/>
            </p:cNvSpPr>
            <p:nvPr/>
          </p:nvSpPr>
          <p:spPr bwMode="auto">
            <a:xfrm>
              <a:off x="2908" y="3296"/>
              <a:ext cx="21" cy="28"/>
            </a:xfrm>
            <a:custGeom>
              <a:avLst/>
              <a:gdLst>
                <a:gd name="T0" fmla="*/ 0 w 21"/>
                <a:gd name="T1" fmla="*/ 24 h 28"/>
                <a:gd name="T2" fmla="*/ 2 w 21"/>
                <a:gd name="T3" fmla="*/ 28 h 28"/>
                <a:gd name="T4" fmla="*/ 9 w 21"/>
                <a:gd name="T5" fmla="*/ 26 h 28"/>
                <a:gd name="T6" fmla="*/ 9 w 21"/>
                <a:gd name="T7" fmla="*/ 21 h 28"/>
                <a:gd name="T8" fmla="*/ 19 w 21"/>
                <a:gd name="T9" fmla="*/ 18 h 28"/>
                <a:gd name="T10" fmla="*/ 19 w 21"/>
                <a:gd name="T11" fmla="*/ 5 h 28"/>
                <a:gd name="T12" fmla="*/ 19 w 21"/>
                <a:gd name="T13" fmla="*/ 3 h 28"/>
                <a:gd name="T14" fmla="*/ 21 w 2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8"/>
                <a:gd name="T26" fmla="*/ 21 w 2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8">
                  <a:moveTo>
                    <a:pt x="0" y="24"/>
                  </a:moveTo>
                  <a:lnTo>
                    <a:pt x="2" y="28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19" y="1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7" name="Freeform 2455"/>
            <p:cNvSpPr>
              <a:spLocks/>
            </p:cNvSpPr>
            <p:nvPr/>
          </p:nvSpPr>
          <p:spPr bwMode="auto">
            <a:xfrm>
              <a:off x="2874" y="3297"/>
              <a:ext cx="26" cy="29"/>
            </a:xfrm>
            <a:custGeom>
              <a:avLst/>
              <a:gdLst>
                <a:gd name="T0" fmla="*/ 0 w 26"/>
                <a:gd name="T1" fmla="*/ 4 h 29"/>
                <a:gd name="T2" fmla="*/ 4 w 26"/>
                <a:gd name="T3" fmla="*/ 2 h 29"/>
                <a:gd name="T4" fmla="*/ 4 w 26"/>
                <a:gd name="T5" fmla="*/ 0 h 29"/>
                <a:gd name="T6" fmla="*/ 12 w 26"/>
                <a:gd name="T7" fmla="*/ 4 h 29"/>
                <a:gd name="T8" fmla="*/ 15 w 26"/>
                <a:gd name="T9" fmla="*/ 12 h 29"/>
                <a:gd name="T10" fmla="*/ 22 w 26"/>
                <a:gd name="T11" fmla="*/ 20 h 29"/>
                <a:gd name="T12" fmla="*/ 26 w 26"/>
                <a:gd name="T13" fmla="*/ 2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9"/>
                <a:gd name="T23" fmla="*/ 26 w 2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9">
                  <a:moveTo>
                    <a:pt x="0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22" y="20"/>
                  </a:lnTo>
                  <a:lnTo>
                    <a:pt x="26" y="2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8" name="Freeform 2456"/>
            <p:cNvSpPr>
              <a:spLocks/>
            </p:cNvSpPr>
            <p:nvPr/>
          </p:nvSpPr>
          <p:spPr bwMode="auto">
            <a:xfrm>
              <a:off x="2838" y="3284"/>
              <a:ext cx="32" cy="43"/>
            </a:xfrm>
            <a:custGeom>
              <a:avLst/>
              <a:gdLst>
                <a:gd name="T0" fmla="*/ 13 w 32"/>
                <a:gd name="T1" fmla="*/ 9 h 43"/>
                <a:gd name="T2" fmla="*/ 0 w 32"/>
                <a:gd name="T3" fmla="*/ 0 h 43"/>
                <a:gd name="T4" fmla="*/ 24 w 32"/>
                <a:gd name="T5" fmla="*/ 43 h 43"/>
                <a:gd name="T6" fmla="*/ 32 w 32"/>
                <a:gd name="T7" fmla="*/ 40 h 43"/>
                <a:gd name="T8" fmla="*/ 29 w 32"/>
                <a:gd name="T9" fmla="*/ 33 h 43"/>
                <a:gd name="T10" fmla="*/ 29 w 32"/>
                <a:gd name="T11" fmla="*/ 29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43"/>
                <a:gd name="T20" fmla="*/ 32 w 3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43">
                  <a:moveTo>
                    <a:pt x="13" y="9"/>
                  </a:moveTo>
                  <a:lnTo>
                    <a:pt x="0" y="0"/>
                  </a:lnTo>
                  <a:lnTo>
                    <a:pt x="24" y="43"/>
                  </a:lnTo>
                  <a:lnTo>
                    <a:pt x="32" y="40"/>
                  </a:lnTo>
                  <a:lnTo>
                    <a:pt x="29" y="33"/>
                  </a:lnTo>
                  <a:lnTo>
                    <a:pt x="29" y="2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59" name="Freeform 2457"/>
            <p:cNvSpPr>
              <a:spLocks/>
            </p:cNvSpPr>
            <p:nvPr/>
          </p:nvSpPr>
          <p:spPr bwMode="auto">
            <a:xfrm>
              <a:off x="2900" y="3296"/>
              <a:ext cx="37" cy="33"/>
            </a:xfrm>
            <a:custGeom>
              <a:avLst/>
              <a:gdLst>
                <a:gd name="T0" fmla="*/ 0 w 37"/>
                <a:gd name="T1" fmla="*/ 30 h 33"/>
                <a:gd name="T2" fmla="*/ 4 w 37"/>
                <a:gd name="T3" fmla="*/ 33 h 33"/>
                <a:gd name="T4" fmla="*/ 6 w 37"/>
                <a:gd name="T5" fmla="*/ 33 h 33"/>
                <a:gd name="T6" fmla="*/ 12 w 37"/>
                <a:gd name="T7" fmla="*/ 33 h 33"/>
                <a:gd name="T8" fmla="*/ 17 w 37"/>
                <a:gd name="T9" fmla="*/ 31 h 33"/>
                <a:gd name="T10" fmla="*/ 17 w 37"/>
                <a:gd name="T11" fmla="*/ 31 h 33"/>
                <a:gd name="T12" fmla="*/ 18 w 37"/>
                <a:gd name="T13" fmla="*/ 30 h 33"/>
                <a:gd name="T14" fmla="*/ 21 w 37"/>
                <a:gd name="T15" fmla="*/ 28 h 33"/>
                <a:gd name="T16" fmla="*/ 25 w 37"/>
                <a:gd name="T17" fmla="*/ 25 h 33"/>
                <a:gd name="T18" fmla="*/ 30 w 37"/>
                <a:gd name="T19" fmla="*/ 26 h 33"/>
                <a:gd name="T20" fmla="*/ 31 w 37"/>
                <a:gd name="T21" fmla="*/ 22 h 33"/>
                <a:gd name="T22" fmla="*/ 33 w 37"/>
                <a:gd name="T23" fmla="*/ 18 h 33"/>
                <a:gd name="T24" fmla="*/ 34 w 37"/>
                <a:gd name="T25" fmla="*/ 3 h 33"/>
                <a:gd name="T26" fmla="*/ 37 w 37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33"/>
                <a:gd name="T44" fmla="*/ 37 w 37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33">
                  <a:moveTo>
                    <a:pt x="0" y="30"/>
                  </a:moveTo>
                  <a:lnTo>
                    <a:pt x="4" y="33"/>
                  </a:lnTo>
                  <a:lnTo>
                    <a:pt x="6" y="33"/>
                  </a:lnTo>
                  <a:lnTo>
                    <a:pt x="12" y="33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28"/>
                  </a:lnTo>
                  <a:lnTo>
                    <a:pt x="25" y="25"/>
                  </a:lnTo>
                  <a:lnTo>
                    <a:pt x="30" y="26"/>
                  </a:lnTo>
                  <a:lnTo>
                    <a:pt x="31" y="22"/>
                  </a:lnTo>
                  <a:lnTo>
                    <a:pt x="33" y="18"/>
                  </a:lnTo>
                  <a:lnTo>
                    <a:pt x="34" y="3"/>
                  </a:lnTo>
                  <a:lnTo>
                    <a:pt x="3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0" name="Freeform 2458"/>
            <p:cNvSpPr>
              <a:spLocks/>
            </p:cNvSpPr>
            <p:nvPr/>
          </p:nvSpPr>
          <p:spPr bwMode="auto">
            <a:xfrm>
              <a:off x="3111" y="3335"/>
              <a:ext cx="4" cy="6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3 h 6"/>
                <a:gd name="T4" fmla="*/ 2 w 4"/>
                <a:gd name="T5" fmla="*/ 0 h 6"/>
                <a:gd name="T6" fmla="*/ 0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0" y="6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1" name="Freeform 2459"/>
            <p:cNvSpPr>
              <a:spLocks/>
            </p:cNvSpPr>
            <p:nvPr/>
          </p:nvSpPr>
          <p:spPr bwMode="auto">
            <a:xfrm>
              <a:off x="3106" y="3341"/>
              <a:ext cx="5" cy="3"/>
            </a:xfrm>
            <a:custGeom>
              <a:avLst/>
              <a:gdLst>
                <a:gd name="T0" fmla="*/ 0 w 5"/>
                <a:gd name="T1" fmla="*/ 2 h 3"/>
                <a:gd name="T2" fmla="*/ 0 w 5"/>
                <a:gd name="T3" fmla="*/ 3 h 3"/>
                <a:gd name="T4" fmla="*/ 5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2"/>
                  </a:moveTo>
                  <a:lnTo>
                    <a:pt x="0" y="3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2" name="Freeform 2460"/>
            <p:cNvSpPr>
              <a:spLocks/>
            </p:cNvSpPr>
            <p:nvPr/>
          </p:nvSpPr>
          <p:spPr bwMode="auto">
            <a:xfrm>
              <a:off x="3047" y="3312"/>
              <a:ext cx="64" cy="34"/>
            </a:xfrm>
            <a:custGeom>
              <a:avLst/>
              <a:gdLst>
                <a:gd name="T0" fmla="*/ 64 w 64"/>
                <a:gd name="T1" fmla="*/ 23 h 34"/>
                <a:gd name="T2" fmla="*/ 60 w 64"/>
                <a:gd name="T3" fmla="*/ 23 h 34"/>
                <a:gd name="T4" fmla="*/ 52 w 64"/>
                <a:gd name="T5" fmla="*/ 19 h 34"/>
                <a:gd name="T6" fmla="*/ 47 w 64"/>
                <a:gd name="T7" fmla="*/ 21 h 34"/>
                <a:gd name="T8" fmla="*/ 45 w 64"/>
                <a:gd name="T9" fmla="*/ 21 h 34"/>
                <a:gd name="T10" fmla="*/ 42 w 64"/>
                <a:gd name="T11" fmla="*/ 21 h 34"/>
                <a:gd name="T12" fmla="*/ 47 w 64"/>
                <a:gd name="T13" fmla="*/ 13 h 34"/>
                <a:gd name="T14" fmla="*/ 53 w 64"/>
                <a:gd name="T15" fmla="*/ 5 h 34"/>
                <a:gd name="T16" fmla="*/ 56 w 64"/>
                <a:gd name="T17" fmla="*/ 2 h 34"/>
                <a:gd name="T18" fmla="*/ 53 w 64"/>
                <a:gd name="T19" fmla="*/ 0 h 34"/>
                <a:gd name="T20" fmla="*/ 48 w 64"/>
                <a:gd name="T21" fmla="*/ 4 h 34"/>
                <a:gd name="T22" fmla="*/ 44 w 64"/>
                <a:gd name="T23" fmla="*/ 10 h 34"/>
                <a:gd name="T24" fmla="*/ 44 w 64"/>
                <a:gd name="T25" fmla="*/ 4 h 34"/>
                <a:gd name="T26" fmla="*/ 42 w 64"/>
                <a:gd name="T27" fmla="*/ 5 h 34"/>
                <a:gd name="T28" fmla="*/ 39 w 64"/>
                <a:gd name="T29" fmla="*/ 12 h 34"/>
                <a:gd name="T30" fmla="*/ 40 w 64"/>
                <a:gd name="T31" fmla="*/ 14 h 34"/>
                <a:gd name="T32" fmla="*/ 36 w 64"/>
                <a:gd name="T33" fmla="*/ 22 h 34"/>
                <a:gd name="T34" fmla="*/ 35 w 64"/>
                <a:gd name="T35" fmla="*/ 23 h 34"/>
                <a:gd name="T36" fmla="*/ 30 w 64"/>
                <a:gd name="T37" fmla="*/ 21 h 34"/>
                <a:gd name="T38" fmla="*/ 24 w 64"/>
                <a:gd name="T39" fmla="*/ 23 h 34"/>
                <a:gd name="T40" fmla="*/ 24 w 64"/>
                <a:gd name="T41" fmla="*/ 23 h 34"/>
                <a:gd name="T42" fmla="*/ 18 w 64"/>
                <a:gd name="T43" fmla="*/ 26 h 34"/>
                <a:gd name="T44" fmla="*/ 10 w 64"/>
                <a:gd name="T45" fmla="*/ 34 h 34"/>
                <a:gd name="T46" fmla="*/ 6 w 64"/>
                <a:gd name="T47" fmla="*/ 31 h 34"/>
                <a:gd name="T48" fmla="*/ 2 w 64"/>
                <a:gd name="T49" fmla="*/ 26 h 34"/>
                <a:gd name="T50" fmla="*/ 4 w 64"/>
                <a:gd name="T51" fmla="*/ 25 h 34"/>
                <a:gd name="T52" fmla="*/ 11 w 64"/>
                <a:gd name="T53" fmla="*/ 18 h 34"/>
                <a:gd name="T54" fmla="*/ 15 w 64"/>
                <a:gd name="T55" fmla="*/ 12 h 34"/>
                <a:gd name="T56" fmla="*/ 14 w 64"/>
                <a:gd name="T57" fmla="*/ 10 h 34"/>
                <a:gd name="T58" fmla="*/ 9 w 64"/>
                <a:gd name="T59" fmla="*/ 15 h 34"/>
                <a:gd name="T60" fmla="*/ 4 w 64"/>
                <a:gd name="T61" fmla="*/ 21 h 34"/>
                <a:gd name="T62" fmla="*/ 0 w 64"/>
                <a:gd name="T63" fmla="*/ 22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34"/>
                <a:gd name="T98" fmla="*/ 64 w 64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34">
                  <a:moveTo>
                    <a:pt x="64" y="23"/>
                  </a:moveTo>
                  <a:lnTo>
                    <a:pt x="60" y="23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7" y="13"/>
                  </a:lnTo>
                  <a:lnTo>
                    <a:pt x="53" y="5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48" y="4"/>
                  </a:lnTo>
                  <a:lnTo>
                    <a:pt x="44" y="10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39" y="12"/>
                  </a:lnTo>
                  <a:lnTo>
                    <a:pt x="40" y="14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0" y="21"/>
                  </a:lnTo>
                  <a:lnTo>
                    <a:pt x="24" y="23"/>
                  </a:lnTo>
                  <a:lnTo>
                    <a:pt x="18" y="26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2" y="26"/>
                  </a:lnTo>
                  <a:lnTo>
                    <a:pt x="4" y="25"/>
                  </a:lnTo>
                  <a:lnTo>
                    <a:pt x="11" y="18"/>
                  </a:lnTo>
                  <a:lnTo>
                    <a:pt x="15" y="12"/>
                  </a:lnTo>
                  <a:lnTo>
                    <a:pt x="14" y="10"/>
                  </a:lnTo>
                  <a:lnTo>
                    <a:pt x="9" y="15"/>
                  </a:lnTo>
                  <a:lnTo>
                    <a:pt x="4" y="21"/>
                  </a:lnTo>
                  <a:lnTo>
                    <a:pt x="0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3" name="Freeform 2461"/>
            <p:cNvSpPr>
              <a:spLocks/>
            </p:cNvSpPr>
            <p:nvPr/>
          </p:nvSpPr>
          <p:spPr bwMode="auto">
            <a:xfrm>
              <a:off x="3011" y="3334"/>
              <a:ext cx="36" cy="12"/>
            </a:xfrm>
            <a:custGeom>
              <a:avLst/>
              <a:gdLst>
                <a:gd name="T0" fmla="*/ 36 w 36"/>
                <a:gd name="T1" fmla="*/ 0 h 12"/>
                <a:gd name="T2" fmla="*/ 34 w 36"/>
                <a:gd name="T3" fmla="*/ 4 h 12"/>
                <a:gd name="T4" fmla="*/ 28 w 36"/>
                <a:gd name="T5" fmla="*/ 4 h 12"/>
                <a:gd name="T6" fmla="*/ 24 w 36"/>
                <a:gd name="T7" fmla="*/ 4 h 12"/>
                <a:gd name="T8" fmla="*/ 20 w 36"/>
                <a:gd name="T9" fmla="*/ 5 h 12"/>
                <a:gd name="T10" fmla="*/ 13 w 36"/>
                <a:gd name="T11" fmla="*/ 8 h 12"/>
                <a:gd name="T12" fmla="*/ 9 w 36"/>
                <a:gd name="T13" fmla="*/ 8 h 12"/>
                <a:gd name="T14" fmla="*/ 7 w 36"/>
                <a:gd name="T15" fmla="*/ 12 h 12"/>
                <a:gd name="T16" fmla="*/ 0 w 36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2"/>
                <a:gd name="T29" fmla="*/ 36 w 3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2">
                  <a:moveTo>
                    <a:pt x="36" y="0"/>
                  </a:moveTo>
                  <a:lnTo>
                    <a:pt x="34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12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4" name="Freeform 2462"/>
            <p:cNvSpPr>
              <a:spLocks/>
            </p:cNvSpPr>
            <p:nvPr/>
          </p:nvSpPr>
          <p:spPr bwMode="auto">
            <a:xfrm>
              <a:off x="3061" y="3338"/>
              <a:ext cx="45" cy="13"/>
            </a:xfrm>
            <a:custGeom>
              <a:avLst/>
              <a:gdLst>
                <a:gd name="T0" fmla="*/ 0 w 45"/>
                <a:gd name="T1" fmla="*/ 13 h 13"/>
                <a:gd name="T2" fmla="*/ 4 w 45"/>
                <a:gd name="T3" fmla="*/ 9 h 13"/>
                <a:gd name="T4" fmla="*/ 16 w 45"/>
                <a:gd name="T5" fmla="*/ 0 h 13"/>
                <a:gd name="T6" fmla="*/ 17 w 45"/>
                <a:gd name="T7" fmla="*/ 0 h 13"/>
                <a:gd name="T8" fmla="*/ 22 w 45"/>
                <a:gd name="T9" fmla="*/ 1 h 13"/>
                <a:gd name="T10" fmla="*/ 24 w 45"/>
                <a:gd name="T11" fmla="*/ 1 h 13"/>
                <a:gd name="T12" fmla="*/ 35 w 45"/>
                <a:gd name="T13" fmla="*/ 0 h 13"/>
                <a:gd name="T14" fmla="*/ 42 w 45"/>
                <a:gd name="T15" fmla="*/ 3 h 13"/>
                <a:gd name="T16" fmla="*/ 45 w 45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3"/>
                <a:gd name="T29" fmla="*/ 45 w 4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3">
                  <a:moveTo>
                    <a:pt x="0" y="13"/>
                  </a:moveTo>
                  <a:lnTo>
                    <a:pt x="4" y="9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2" y="3"/>
                  </a:lnTo>
                  <a:lnTo>
                    <a:pt x="45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5" name="Freeform 2463"/>
            <p:cNvSpPr>
              <a:spLocks/>
            </p:cNvSpPr>
            <p:nvPr/>
          </p:nvSpPr>
          <p:spPr bwMode="auto">
            <a:xfrm>
              <a:off x="3039" y="3343"/>
              <a:ext cx="13" cy="11"/>
            </a:xfrm>
            <a:custGeom>
              <a:avLst/>
              <a:gdLst>
                <a:gd name="T0" fmla="*/ 0 w 13"/>
                <a:gd name="T1" fmla="*/ 1 h 11"/>
                <a:gd name="T2" fmla="*/ 1 w 13"/>
                <a:gd name="T3" fmla="*/ 0 h 11"/>
                <a:gd name="T4" fmla="*/ 6 w 13"/>
                <a:gd name="T5" fmla="*/ 3 h 11"/>
                <a:gd name="T6" fmla="*/ 13 w 13"/>
                <a:gd name="T7" fmla="*/ 9 h 11"/>
                <a:gd name="T8" fmla="*/ 12 w 13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0" y="1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3" y="9"/>
                  </a:lnTo>
                  <a:lnTo>
                    <a:pt x="12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6" name="Freeform 2464"/>
            <p:cNvSpPr>
              <a:spLocks/>
            </p:cNvSpPr>
            <p:nvPr/>
          </p:nvSpPr>
          <p:spPr bwMode="auto">
            <a:xfrm>
              <a:off x="3052" y="3351"/>
              <a:ext cx="9" cy="12"/>
            </a:xfrm>
            <a:custGeom>
              <a:avLst/>
              <a:gdLst>
                <a:gd name="T0" fmla="*/ 0 w 9"/>
                <a:gd name="T1" fmla="*/ 10 h 12"/>
                <a:gd name="T2" fmla="*/ 2 w 9"/>
                <a:gd name="T3" fmla="*/ 7 h 12"/>
                <a:gd name="T4" fmla="*/ 6 w 9"/>
                <a:gd name="T5" fmla="*/ 12 h 12"/>
                <a:gd name="T6" fmla="*/ 6 w 9"/>
                <a:gd name="T7" fmla="*/ 7 h 12"/>
                <a:gd name="T8" fmla="*/ 5 w 9"/>
                <a:gd name="T9" fmla="*/ 5 h 12"/>
                <a:gd name="T10" fmla="*/ 9 w 9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2"/>
                <a:gd name="T20" fmla="*/ 9 w 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2">
                  <a:moveTo>
                    <a:pt x="0" y="10"/>
                  </a:moveTo>
                  <a:lnTo>
                    <a:pt x="2" y="7"/>
                  </a:lnTo>
                  <a:lnTo>
                    <a:pt x="6" y="12"/>
                  </a:lnTo>
                  <a:lnTo>
                    <a:pt x="6" y="7"/>
                  </a:lnTo>
                  <a:lnTo>
                    <a:pt x="5" y="5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7" name="Freeform 2465"/>
            <p:cNvSpPr>
              <a:spLocks/>
            </p:cNvSpPr>
            <p:nvPr/>
          </p:nvSpPr>
          <p:spPr bwMode="auto">
            <a:xfrm>
              <a:off x="2867" y="3363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8" name="Freeform 2466"/>
            <p:cNvSpPr>
              <a:spLocks/>
            </p:cNvSpPr>
            <p:nvPr/>
          </p:nvSpPr>
          <p:spPr bwMode="auto">
            <a:xfrm>
              <a:off x="2857" y="3348"/>
              <a:ext cx="10" cy="21"/>
            </a:xfrm>
            <a:custGeom>
              <a:avLst/>
              <a:gdLst>
                <a:gd name="T0" fmla="*/ 10 w 10"/>
                <a:gd name="T1" fmla="*/ 15 h 21"/>
                <a:gd name="T2" fmla="*/ 5 w 10"/>
                <a:gd name="T3" fmla="*/ 21 h 21"/>
                <a:gd name="T4" fmla="*/ 2 w 10"/>
                <a:gd name="T5" fmla="*/ 21 h 21"/>
                <a:gd name="T6" fmla="*/ 2 w 10"/>
                <a:gd name="T7" fmla="*/ 20 h 21"/>
                <a:gd name="T8" fmla="*/ 1 w 10"/>
                <a:gd name="T9" fmla="*/ 17 h 21"/>
                <a:gd name="T10" fmla="*/ 0 w 10"/>
                <a:gd name="T11" fmla="*/ 12 h 21"/>
                <a:gd name="T12" fmla="*/ 0 w 10"/>
                <a:gd name="T13" fmla="*/ 7 h 21"/>
                <a:gd name="T14" fmla="*/ 2 w 10"/>
                <a:gd name="T15" fmla="*/ 0 h 21"/>
                <a:gd name="T16" fmla="*/ 6 w 10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1"/>
                <a:gd name="T29" fmla="*/ 10 w 10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1">
                  <a:moveTo>
                    <a:pt x="10" y="15"/>
                  </a:moveTo>
                  <a:lnTo>
                    <a:pt x="5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69" name="Freeform 2467"/>
            <p:cNvSpPr>
              <a:spLocks/>
            </p:cNvSpPr>
            <p:nvPr/>
          </p:nvSpPr>
          <p:spPr bwMode="auto">
            <a:xfrm>
              <a:off x="2977" y="3344"/>
              <a:ext cx="62" cy="50"/>
            </a:xfrm>
            <a:custGeom>
              <a:avLst/>
              <a:gdLst>
                <a:gd name="T0" fmla="*/ 0 w 62"/>
                <a:gd name="T1" fmla="*/ 50 h 50"/>
                <a:gd name="T2" fmla="*/ 2 w 62"/>
                <a:gd name="T3" fmla="*/ 49 h 50"/>
                <a:gd name="T4" fmla="*/ 9 w 62"/>
                <a:gd name="T5" fmla="*/ 46 h 50"/>
                <a:gd name="T6" fmla="*/ 11 w 62"/>
                <a:gd name="T7" fmla="*/ 41 h 50"/>
                <a:gd name="T8" fmla="*/ 13 w 62"/>
                <a:gd name="T9" fmla="*/ 37 h 50"/>
                <a:gd name="T10" fmla="*/ 17 w 62"/>
                <a:gd name="T11" fmla="*/ 29 h 50"/>
                <a:gd name="T12" fmla="*/ 25 w 62"/>
                <a:gd name="T13" fmla="*/ 27 h 50"/>
                <a:gd name="T14" fmla="*/ 32 w 62"/>
                <a:gd name="T15" fmla="*/ 23 h 50"/>
                <a:gd name="T16" fmla="*/ 33 w 62"/>
                <a:gd name="T17" fmla="*/ 20 h 50"/>
                <a:gd name="T18" fmla="*/ 33 w 62"/>
                <a:gd name="T19" fmla="*/ 14 h 50"/>
                <a:gd name="T20" fmla="*/ 36 w 62"/>
                <a:gd name="T21" fmla="*/ 14 h 50"/>
                <a:gd name="T22" fmla="*/ 37 w 62"/>
                <a:gd name="T23" fmla="*/ 14 h 50"/>
                <a:gd name="T24" fmla="*/ 43 w 62"/>
                <a:gd name="T25" fmla="*/ 15 h 50"/>
                <a:gd name="T26" fmla="*/ 51 w 62"/>
                <a:gd name="T27" fmla="*/ 12 h 50"/>
                <a:gd name="T28" fmla="*/ 54 w 62"/>
                <a:gd name="T29" fmla="*/ 7 h 50"/>
                <a:gd name="T30" fmla="*/ 62 w 62"/>
                <a:gd name="T31" fmla="*/ 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50"/>
                <a:gd name="T50" fmla="*/ 62 w 6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50">
                  <a:moveTo>
                    <a:pt x="0" y="50"/>
                  </a:moveTo>
                  <a:lnTo>
                    <a:pt x="2" y="49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7" y="29"/>
                  </a:lnTo>
                  <a:lnTo>
                    <a:pt x="25" y="27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3" y="15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6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0" name="Freeform 2468"/>
            <p:cNvSpPr>
              <a:spLocks/>
            </p:cNvSpPr>
            <p:nvPr/>
          </p:nvSpPr>
          <p:spPr bwMode="auto">
            <a:xfrm>
              <a:off x="2952" y="3327"/>
              <a:ext cx="59" cy="67"/>
            </a:xfrm>
            <a:custGeom>
              <a:avLst/>
              <a:gdLst>
                <a:gd name="T0" fmla="*/ 59 w 59"/>
                <a:gd name="T1" fmla="*/ 19 h 67"/>
                <a:gd name="T2" fmla="*/ 50 w 59"/>
                <a:gd name="T3" fmla="*/ 23 h 67"/>
                <a:gd name="T4" fmla="*/ 49 w 59"/>
                <a:gd name="T5" fmla="*/ 21 h 67"/>
                <a:gd name="T6" fmla="*/ 46 w 59"/>
                <a:gd name="T7" fmla="*/ 14 h 67"/>
                <a:gd name="T8" fmla="*/ 46 w 59"/>
                <a:gd name="T9" fmla="*/ 11 h 67"/>
                <a:gd name="T10" fmla="*/ 45 w 59"/>
                <a:gd name="T11" fmla="*/ 0 h 67"/>
                <a:gd name="T12" fmla="*/ 41 w 59"/>
                <a:gd name="T13" fmla="*/ 3 h 67"/>
                <a:gd name="T14" fmla="*/ 42 w 59"/>
                <a:gd name="T15" fmla="*/ 15 h 67"/>
                <a:gd name="T16" fmla="*/ 45 w 59"/>
                <a:gd name="T17" fmla="*/ 20 h 67"/>
                <a:gd name="T18" fmla="*/ 46 w 59"/>
                <a:gd name="T19" fmla="*/ 23 h 67"/>
                <a:gd name="T20" fmla="*/ 47 w 59"/>
                <a:gd name="T21" fmla="*/ 25 h 67"/>
                <a:gd name="T22" fmla="*/ 37 w 59"/>
                <a:gd name="T23" fmla="*/ 25 h 67"/>
                <a:gd name="T24" fmla="*/ 32 w 59"/>
                <a:gd name="T25" fmla="*/ 27 h 67"/>
                <a:gd name="T26" fmla="*/ 38 w 59"/>
                <a:gd name="T27" fmla="*/ 34 h 67"/>
                <a:gd name="T28" fmla="*/ 38 w 59"/>
                <a:gd name="T29" fmla="*/ 38 h 67"/>
                <a:gd name="T30" fmla="*/ 34 w 59"/>
                <a:gd name="T31" fmla="*/ 40 h 67"/>
                <a:gd name="T32" fmla="*/ 32 w 59"/>
                <a:gd name="T33" fmla="*/ 41 h 67"/>
                <a:gd name="T34" fmla="*/ 33 w 59"/>
                <a:gd name="T35" fmla="*/ 44 h 67"/>
                <a:gd name="T36" fmla="*/ 33 w 59"/>
                <a:gd name="T37" fmla="*/ 50 h 67"/>
                <a:gd name="T38" fmla="*/ 28 w 59"/>
                <a:gd name="T39" fmla="*/ 59 h 67"/>
                <a:gd name="T40" fmla="*/ 25 w 59"/>
                <a:gd name="T41" fmla="*/ 58 h 67"/>
                <a:gd name="T42" fmla="*/ 12 w 59"/>
                <a:gd name="T43" fmla="*/ 49 h 67"/>
                <a:gd name="T44" fmla="*/ 11 w 59"/>
                <a:gd name="T45" fmla="*/ 51 h 67"/>
                <a:gd name="T46" fmla="*/ 11 w 59"/>
                <a:gd name="T47" fmla="*/ 53 h 67"/>
                <a:gd name="T48" fmla="*/ 7 w 59"/>
                <a:gd name="T49" fmla="*/ 58 h 67"/>
                <a:gd name="T50" fmla="*/ 0 w 59"/>
                <a:gd name="T51" fmla="*/ 67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67"/>
                <a:gd name="T80" fmla="*/ 59 w 59"/>
                <a:gd name="T81" fmla="*/ 67 h 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67">
                  <a:moveTo>
                    <a:pt x="59" y="19"/>
                  </a:moveTo>
                  <a:lnTo>
                    <a:pt x="50" y="23"/>
                  </a:lnTo>
                  <a:lnTo>
                    <a:pt x="49" y="21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42" y="15"/>
                  </a:lnTo>
                  <a:lnTo>
                    <a:pt x="45" y="20"/>
                  </a:lnTo>
                  <a:lnTo>
                    <a:pt x="46" y="23"/>
                  </a:lnTo>
                  <a:lnTo>
                    <a:pt x="47" y="25"/>
                  </a:lnTo>
                  <a:lnTo>
                    <a:pt x="37" y="25"/>
                  </a:lnTo>
                  <a:lnTo>
                    <a:pt x="32" y="27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4" y="40"/>
                  </a:lnTo>
                  <a:lnTo>
                    <a:pt x="32" y="41"/>
                  </a:lnTo>
                  <a:lnTo>
                    <a:pt x="33" y="44"/>
                  </a:lnTo>
                  <a:lnTo>
                    <a:pt x="33" y="50"/>
                  </a:lnTo>
                  <a:lnTo>
                    <a:pt x="28" y="59"/>
                  </a:lnTo>
                  <a:lnTo>
                    <a:pt x="25" y="58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7" y="58"/>
                  </a:lnTo>
                  <a:lnTo>
                    <a:pt x="0" y="6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1" name="Line 2469"/>
            <p:cNvSpPr>
              <a:spLocks noChangeShapeType="1"/>
            </p:cNvSpPr>
            <p:nvPr/>
          </p:nvSpPr>
          <p:spPr bwMode="auto">
            <a:xfrm flipV="1">
              <a:off x="2929" y="3393"/>
              <a:ext cx="6" cy="4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2" name="Freeform 2470"/>
            <p:cNvSpPr>
              <a:spLocks/>
            </p:cNvSpPr>
            <p:nvPr/>
          </p:nvSpPr>
          <p:spPr bwMode="auto">
            <a:xfrm>
              <a:off x="2969" y="3394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0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3" name="Freeform 2471"/>
            <p:cNvSpPr>
              <a:spLocks/>
            </p:cNvSpPr>
            <p:nvPr/>
          </p:nvSpPr>
          <p:spPr bwMode="auto">
            <a:xfrm>
              <a:off x="2951" y="3394"/>
              <a:ext cx="1" cy="7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2 h 7"/>
                <a:gd name="T4" fmla="*/ 0 w 1"/>
                <a:gd name="T5" fmla="*/ 7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1" y="0"/>
                  </a:moveTo>
                  <a:lnTo>
                    <a:pt x="1" y="2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4" name="Freeform 2472"/>
            <p:cNvSpPr>
              <a:spLocks/>
            </p:cNvSpPr>
            <p:nvPr/>
          </p:nvSpPr>
          <p:spPr bwMode="auto">
            <a:xfrm>
              <a:off x="2861" y="3335"/>
              <a:ext cx="77" cy="67"/>
            </a:xfrm>
            <a:custGeom>
              <a:avLst/>
              <a:gdLst>
                <a:gd name="T0" fmla="*/ 74 w 77"/>
                <a:gd name="T1" fmla="*/ 58 h 67"/>
                <a:gd name="T2" fmla="*/ 77 w 77"/>
                <a:gd name="T3" fmla="*/ 57 h 67"/>
                <a:gd name="T4" fmla="*/ 76 w 77"/>
                <a:gd name="T5" fmla="*/ 54 h 67"/>
                <a:gd name="T6" fmla="*/ 74 w 77"/>
                <a:gd name="T7" fmla="*/ 54 h 67"/>
                <a:gd name="T8" fmla="*/ 60 w 77"/>
                <a:gd name="T9" fmla="*/ 58 h 67"/>
                <a:gd name="T10" fmla="*/ 53 w 77"/>
                <a:gd name="T11" fmla="*/ 62 h 67"/>
                <a:gd name="T12" fmla="*/ 53 w 77"/>
                <a:gd name="T13" fmla="*/ 62 h 67"/>
                <a:gd name="T14" fmla="*/ 51 w 77"/>
                <a:gd name="T15" fmla="*/ 66 h 67"/>
                <a:gd name="T16" fmla="*/ 44 w 77"/>
                <a:gd name="T17" fmla="*/ 66 h 67"/>
                <a:gd name="T18" fmla="*/ 43 w 77"/>
                <a:gd name="T19" fmla="*/ 66 h 67"/>
                <a:gd name="T20" fmla="*/ 42 w 77"/>
                <a:gd name="T21" fmla="*/ 61 h 67"/>
                <a:gd name="T22" fmla="*/ 44 w 77"/>
                <a:gd name="T23" fmla="*/ 51 h 67"/>
                <a:gd name="T24" fmla="*/ 52 w 77"/>
                <a:gd name="T25" fmla="*/ 47 h 67"/>
                <a:gd name="T26" fmla="*/ 53 w 77"/>
                <a:gd name="T27" fmla="*/ 46 h 67"/>
                <a:gd name="T28" fmla="*/ 64 w 77"/>
                <a:gd name="T29" fmla="*/ 46 h 67"/>
                <a:gd name="T30" fmla="*/ 64 w 77"/>
                <a:gd name="T31" fmla="*/ 43 h 67"/>
                <a:gd name="T32" fmla="*/ 52 w 77"/>
                <a:gd name="T33" fmla="*/ 42 h 67"/>
                <a:gd name="T34" fmla="*/ 56 w 77"/>
                <a:gd name="T35" fmla="*/ 34 h 67"/>
                <a:gd name="T36" fmla="*/ 49 w 77"/>
                <a:gd name="T37" fmla="*/ 37 h 67"/>
                <a:gd name="T38" fmla="*/ 55 w 77"/>
                <a:gd name="T39" fmla="*/ 29 h 67"/>
                <a:gd name="T40" fmla="*/ 56 w 77"/>
                <a:gd name="T41" fmla="*/ 26 h 67"/>
                <a:gd name="T42" fmla="*/ 57 w 77"/>
                <a:gd name="T43" fmla="*/ 23 h 67"/>
                <a:gd name="T44" fmla="*/ 59 w 77"/>
                <a:gd name="T45" fmla="*/ 20 h 67"/>
                <a:gd name="T46" fmla="*/ 63 w 77"/>
                <a:gd name="T47" fmla="*/ 13 h 67"/>
                <a:gd name="T48" fmla="*/ 64 w 77"/>
                <a:gd name="T49" fmla="*/ 12 h 67"/>
                <a:gd name="T50" fmla="*/ 64 w 77"/>
                <a:gd name="T51" fmla="*/ 12 h 67"/>
                <a:gd name="T52" fmla="*/ 70 w 77"/>
                <a:gd name="T53" fmla="*/ 9 h 67"/>
                <a:gd name="T54" fmla="*/ 73 w 77"/>
                <a:gd name="T55" fmla="*/ 6 h 67"/>
                <a:gd name="T56" fmla="*/ 70 w 77"/>
                <a:gd name="T57" fmla="*/ 3 h 67"/>
                <a:gd name="T58" fmla="*/ 69 w 77"/>
                <a:gd name="T59" fmla="*/ 0 h 67"/>
                <a:gd name="T60" fmla="*/ 68 w 77"/>
                <a:gd name="T61" fmla="*/ 2 h 67"/>
                <a:gd name="T62" fmla="*/ 65 w 77"/>
                <a:gd name="T63" fmla="*/ 7 h 67"/>
                <a:gd name="T64" fmla="*/ 59 w 77"/>
                <a:gd name="T65" fmla="*/ 7 h 67"/>
                <a:gd name="T66" fmla="*/ 53 w 77"/>
                <a:gd name="T67" fmla="*/ 19 h 67"/>
                <a:gd name="T68" fmla="*/ 47 w 77"/>
                <a:gd name="T69" fmla="*/ 29 h 67"/>
                <a:gd name="T70" fmla="*/ 47 w 77"/>
                <a:gd name="T71" fmla="*/ 30 h 67"/>
                <a:gd name="T72" fmla="*/ 44 w 77"/>
                <a:gd name="T73" fmla="*/ 33 h 67"/>
                <a:gd name="T74" fmla="*/ 43 w 77"/>
                <a:gd name="T75" fmla="*/ 36 h 67"/>
                <a:gd name="T76" fmla="*/ 40 w 77"/>
                <a:gd name="T77" fmla="*/ 37 h 67"/>
                <a:gd name="T78" fmla="*/ 39 w 77"/>
                <a:gd name="T79" fmla="*/ 43 h 67"/>
                <a:gd name="T80" fmla="*/ 36 w 77"/>
                <a:gd name="T81" fmla="*/ 50 h 67"/>
                <a:gd name="T82" fmla="*/ 35 w 77"/>
                <a:gd name="T83" fmla="*/ 51 h 67"/>
                <a:gd name="T84" fmla="*/ 34 w 77"/>
                <a:gd name="T85" fmla="*/ 53 h 67"/>
                <a:gd name="T86" fmla="*/ 28 w 77"/>
                <a:gd name="T87" fmla="*/ 55 h 67"/>
                <a:gd name="T88" fmla="*/ 26 w 77"/>
                <a:gd name="T89" fmla="*/ 57 h 67"/>
                <a:gd name="T90" fmla="*/ 25 w 77"/>
                <a:gd name="T91" fmla="*/ 58 h 67"/>
                <a:gd name="T92" fmla="*/ 22 w 77"/>
                <a:gd name="T93" fmla="*/ 67 h 67"/>
                <a:gd name="T94" fmla="*/ 21 w 77"/>
                <a:gd name="T95" fmla="*/ 62 h 67"/>
                <a:gd name="T96" fmla="*/ 19 w 77"/>
                <a:gd name="T97" fmla="*/ 61 h 67"/>
                <a:gd name="T98" fmla="*/ 15 w 77"/>
                <a:gd name="T99" fmla="*/ 54 h 67"/>
                <a:gd name="T100" fmla="*/ 10 w 77"/>
                <a:gd name="T101" fmla="*/ 50 h 67"/>
                <a:gd name="T102" fmla="*/ 15 w 77"/>
                <a:gd name="T103" fmla="*/ 46 h 67"/>
                <a:gd name="T104" fmla="*/ 14 w 77"/>
                <a:gd name="T105" fmla="*/ 42 h 67"/>
                <a:gd name="T106" fmla="*/ 13 w 77"/>
                <a:gd name="T107" fmla="*/ 41 h 67"/>
                <a:gd name="T108" fmla="*/ 4 w 77"/>
                <a:gd name="T109" fmla="*/ 43 h 67"/>
                <a:gd name="T110" fmla="*/ 2 w 77"/>
                <a:gd name="T111" fmla="*/ 42 h 67"/>
                <a:gd name="T112" fmla="*/ 0 w 77"/>
                <a:gd name="T113" fmla="*/ 41 h 67"/>
                <a:gd name="T114" fmla="*/ 1 w 77"/>
                <a:gd name="T115" fmla="*/ 37 h 67"/>
                <a:gd name="T116" fmla="*/ 4 w 77"/>
                <a:gd name="T117" fmla="*/ 37 h 67"/>
                <a:gd name="T118" fmla="*/ 8 w 77"/>
                <a:gd name="T119" fmla="*/ 34 h 67"/>
                <a:gd name="T120" fmla="*/ 11 w 77"/>
                <a:gd name="T121" fmla="*/ 32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67"/>
                <a:gd name="T185" fmla="*/ 77 w 77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67">
                  <a:moveTo>
                    <a:pt x="74" y="58"/>
                  </a:moveTo>
                  <a:lnTo>
                    <a:pt x="77" y="57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60" y="58"/>
                  </a:lnTo>
                  <a:lnTo>
                    <a:pt x="53" y="62"/>
                  </a:lnTo>
                  <a:lnTo>
                    <a:pt x="51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2" y="61"/>
                  </a:lnTo>
                  <a:lnTo>
                    <a:pt x="44" y="51"/>
                  </a:lnTo>
                  <a:lnTo>
                    <a:pt x="52" y="47"/>
                  </a:lnTo>
                  <a:lnTo>
                    <a:pt x="53" y="46"/>
                  </a:lnTo>
                  <a:lnTo>
                    <a:pt x="64" y="46"/>
                  </a:lnTo>
                  <a:lnTo>
                    <a:pt x="64" y="43"/>
                  </a:lnTo>
                  <a:lnTo>
                    <a:pt x="52" y="42"/>
                  </a:lnTo>
                  <a:lnTo>
                    <a:pt x="56" y="34"/>
                  </a:lnTo>
                  <a:lnTo>
                    <a:pt x="49" y="37"/>
                  </a:lnTo>
                  <a:lnTo>
                    <a:pt x="55" y="29"/>
                  </a:lnTo>
                  <a:lnTo>
                    <a:pt x="56" y="26"/>
                  </a:lnTo>
                  <a:lnTo>
                    <a:pt x="57" y="23"/>
                  </a:lnTo>
                  <a:lnTo>
                    <a:pt x="59" y="20"/>
                  </a:lnTo>
                  <a:lnTo>
                    <a:pt x="63" y="13"/>
                  </a:lnTo>
                  <a:lnTo>
                    <a:pt x="64" y="12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3" y="19"/>
                  </a:lnTo>
                  <a:lnTo>
                    <a:pt x="47" y="29"/>
                  </a:lnTo>
                  <a:lnTo>
                    <a:pt x="47" y="30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0" y="37"/>
                  </a:lnTo>
                  <a:lnTo>
                    <a:pt x="39" y="43"/>
                  </a:lnTo>
                  <a:lnTo>
                    <a:pt x="36" y="50"/>
                  </a:lnTo>
                  <a:lnTo>
                    <a:pt x="35" y="51"/>
                  </a:lnTo>
                  <a:lnTo>
                    <a:pt x="34" y="53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5" y="58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10" y="50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8" y="34"/>
                  </a:lnTo>
                  <a:lnTo>
                    <a:pt x="11" y="3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5" name="Freeform 2473"/>
            <p:cNvSpPr>
              <a:spLocks/>
            </p:cNvSpPr>
            <p:nvPr/>
          </p:nvSpPr>
          <p:spPr bwMode="auto">
            <a:xfrm>
              <a:off x="2837" y="3393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4 w 9"/>
                <a:gd name="T3" fmla="*/ 13 h 13"/>
                <a:gd name="T4" fmla="*/ 0 w 9"/>
                <a:gd name="T5" fmla="*/ 0 h 13"/>
                <a:gd name="T6" fmla="*/ 7 w 9"/>
                <a:gd name="T7" fmla="*/ 0 h 13"/>
                <a:gd name="T8" fmla="*/ 9 w 9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9" y="13"/>
                  </a:moveTo>
                  <a:lnTo>
                    <a:pt x="4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6" name="Freeform 2474"/>
            <p:cNvSpPr>
              <a:spLocks/>
            </p:cNvSpPr>
            <p:nvPr/>
          </p:nvSpPr>
          <p:spPr bwMode="auto">
            <a:xfrm>
              <a:off x="2941" y="3401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9 w 10"/>
                <a:gd name="T3" fmla="*/ 4 h 10"/>
                <a:gd name="T4" fmla="*/ 1 w 10"/>
                <a:gd name="T5" fmla="*/ 4 h 10"/>
                <a:gd name="T6" fmla="*/ 0 w 10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0"/>
                  </a:moveTo>
                  <a:lnTo>
                    <a:pt x="9" y="4"/>
                  </a:lnTo>
                  <a:lnTo>
                    <a:pt x="1" y="4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7" name="Freeform 2475"/>
            <p:cNvSpPr>
              <a:spLocks/>
            </p:cNvSpPr>
            <p:nvPr/>
          </p:nvSpPr>
          <p:spPr bwMode="auto">
            <a:xfrm>
              <a:off x="3027" y="3354"/>
              <a:ext cx="24" cy="64"/>
            </a:xfrm>
            <a:custGeom>
              <a:avLst/>
              <a:gdLst>
                <a:gd name="T0" fmla="*/ 24 w 24"/>
                <a:gd name="T1" fmla="*/ 0 h 64"/>
                <a:gd name="T2" fmla="*/ 18 w 24"/>
                <a:gd name="T3" fmla="*/ 11 h 64"/>
                <a:gd name="T4" fmla="*/ 13 w 24"/>
                <a:gd name="T5" fmla="*/ 24 h 64"/>
                <a:gd name="T6" fmla="*/ 10 w 24"/>
                <a:gd name="T7" fmla="*/ 32 h 64"/>
                <a:gd name="T8" fmla="*/ 7 w 24"/>
                <a:gd name="T9" fmla="*/ 42 h 64"/>
                <a:gd name="T10" fmla="*/ 4 w 24"/>
                <a:gd name="T11" fmla="*/ 49 h 64"/>
                <a:gd name="T12" fmla="*/ 1 w 24"/>
                <a:gd name="T13" fmla="*/ 56 h 64"/>
                <a:gd name="T14" fmla="*/ 1 w 24"/>
                <a:gd name="T15" fmla="*/ 57 h 64"/>
                <a:gd name="T16" fmla="*/ 0 w 24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24" y="0"/>
                  </a:moveTo>
                  <a:lnTo>
                    <a:pt x="18" y="11"/>
                  </a:lnTo>
                  <a:lnTo>
                    <a:pt x="13" y="24"/>
                  </a:lnTo>
                  <a:lnTo>
                    <a:pt x="10" y="32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6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8" name="Freeform 2476"/>
            <p:cNvSpPr>
              <a:spLocks/>
            </p:cNvSpPr>
            <p:nvPr/>
          </p:nvSpPr>
          <p:spPr bwMode="auto">
            <a:xfrm>
              <a:off x="2969" y="3401"/>
              <a:ext cx="7" cy="18"/>
            </a:xfrm>
            <a:custGeom>
              <a:avLst/>
              <a:gdLst>
                <a:gd name="T0" fmla="*/ 7 w 7"/>
                <a:gd name="T1" fmla="*/ 18 h 18"/>
                <a:gd name="T2" fmla="*/ 7 w 7"/>
                <a:gd name="T3" fmla="*/ 17 h 18"/>
                <a:gd name="T4" fmla="*/ 4 w 7"/>
                <a:gd name="T5" fmla="*/ 10 h 18"/>
                <a:gd name="T6" fmla="*/ 3 w 7"/>
                <a:gd name="T7" fmla="*/ 1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7" y="18"/>
                  </a:moveTo>
                  <a:lnTo>
                    <a:pt x="7" y="17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79" name="Freeform 2477"/>
            <p:cNvSpPr>
              <a:spLocks/>
            </p:cNvSpPr>
            <p:nvPr/>
          </p:nvSpPr>
          <p:spPr bwMode="auto">
            <a:xfrm>
              <a:off x="2976" y="3409"/>
              <a:ext cx="20" cy="13"/>
            </a:xfrm>
            <a:custGeom>
              <a:avLst/>
              <a:gdLst>
                <a:gd name="T0" fmla="*/ 18 w 20"/>
                <a:gd name="T1" fmla="*/ 7 h 13"/>
                <a:gd name="T2" fmla="*/ 20 w 20"/>
                <a:gd name="T3" fmla="*/ 2 h 13"/>
                <a:gd name="T4" fmla="*/ 16 w 20"/>
                <a:gd name="T5" fmla="*/ 0 h 13"/>
                <a:gd name="T6" fmla="*/ 14 w 20"/>
                <a:gd name="T7" fmla="*/ 2 h 13"/>
                <a:gd name="T8" fmla="*/ 13 w 20"/>
                <a:gd name="T9" fmla="*/ 6 h 13"/>
                <a:gd name="T10" fmla="*/ 1 w 20"/>
                <a:gd name="T11" fmla="*/ 13 h 13"/>
                <a:gd name="T12" fmla="*/ 0 w 20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18" y="7"/>
                  </a:moveTo>
                  <a:lnTo>
                    <a:pt x="20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6"/>
                  </a:lnTo>
                  <a:lnTo>
                    <a:pt x="1" y="13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0" name="Freeform 2478"/>
            <p:cNvSpPr>
              <a:spLocks/>
            </p:cNvSpPr>
            <p:nvPr/>
          </p:nvSpPr>
          <p:spPr bwMode="auto">
            <a:xfrm>
              <a:off x="2985" y="3416"/>
              <a:ext cx="9" cy="8"/>
            </a:xfrm>
            <a:custGeom>
              <a:avLst/>
              <a:gdLst>
                <a:gd name="T0" fmla="*/ 0 w 9"/>
                <a:gd name="T1" fmla="*/ 8 h 8"/>
                <a:gd name="T2" fmla="*/ 5 w 9"/>
                <a:gd name="T3" fmla="*/ 6 h 8"/>
                <a:gd name="T4" fmla="*/ 9 w 9"/>
                <a:gd name="T5" fmla="*/ 3 h 8"/>
                <a:gd name="T6" fmla="*/ 9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0" y="8"/>
                  </a:moveTo>
                  <a:lnTo>
                    <a:pt x="5" y="6"/>
                  </a:lnTo>
                  <a:lnTo>
                    <a:pt x="9" y="3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1" name="Freeform 2479"/>
            <p:cNvSpPr>
              <a:spLocks/>
            </p:cNvSpPr>
            <p:nvPr/>
          </p:nvSpPr>
          <p:spPr bwMode="auto">
            <a:xfrm>
              <a:off x="2952" y="3405"/>
              <a:ext cx="12" cy="21"/>
            </a:xfrm>
            <a:custGeom>
              <a:avLst/>
              <a:gdLst>
                <a:gd name="T0" fmla="*/ 0 w 12"/>
                <a:gd name="T1" fmla="*/ 21 h 21"/>
                <a:gd name="T2" fmla="*/ 7 w 12"/>
                <a:gd name="T3" fmla="*/ 15 h 21"/>
                <a:gd name="T4" fmla="*/ 11 w 12"/>
                <a:gd name="T5" fmla="*/ 10 h 21"/>
                <a:gd name="T6" fmla="*/ 11 w 12"/>
                <a:gd name="T7" fmla="*/ 8 h 21"/>
                <a:gd name="T8" fmla="*/ 11 w 12"/>
                <a:gd name="T9" fmla="*/ 6 h 21"/>
                <a:gd name="T10" fmla="*/ 12 w 12"/>
                <a:gd name="T11" fmla="*/ 5 h 21"/>
                <a:gd name="T12" fmla="*/ 11 w 12"/>
                <a:gd name="T13" fmla="*/ 4 h 21"/>
                <a:gd name="T14" fmla="*/ 9 w 12"/>
                <a:gd name="T15" fmla="*/ 2 h 21"/>
                <a:gd name="T16" fmla="*/ 8 w 12"/>
                <a:gd name="T17" fmla="*/ 0 h 21"/>
                <a:gd name="T18" fmla="*/ 4 w 12"/>
                <a:gd name="T19" fmla="*/ 0 h 21"/>
                <a:gd name="T20" fmla="*/ 0 w 12"/>
                <a:gd name="T21" fmla="*/ 1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1"/>
                <a:gd name="T35" fmla="*/ 12 w 12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1">
                  <a:moveTo>
                    <a:pt x="0" y="21"/>
                  </a:moveTo>
                  <a:lnTo>
                    <a:pt x="7" y="15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2" name="Freeform 2480"/>
            <p:cNvSpPr>
              <a:spLocks/>
            </p:cNvSpPr>
            <p:nvPr/>
          </p:nvSpPr>
          <p:spPr bwMode="auto">
            <a:xfrm>
              <a:off x="2980" y="3424"/>
              <a:ext cx="5" cy="2"/>
            </a:xfrm>
            <a:custGeom>
              <a:avLst/>
              <a:gdLst>
                <a:gd name="T0" fmla="*/ 0 w 5"/>
                <a:gd name="T1" fmla="*/ 2 h 2"/>
                <a:gd name="T2" fmla="*/ 1 w 5"/>
                <a:gd name="T3" fmla="*/ 2 h 2"/>
                <a:gd name="T4" fmla="*/ 5 w 5"/>
                <a:gd name="T5" fmla="*/ 0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2"/>
                  </a:moveTo>
                  <a:lnTo>
                    <a:pt x="1" y="2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3" name="Freeform 2481"/>
            <p:cNvSpPr>
              <a:spLocks/>
            </p:cNvSpPr>
            <p:nvPr/>
          </p:nvSpPr>
          <p:spPr bwMode="auto">
            <a:xfrm>
              <a:off x="2964" y="3426"/>
              <a:ext cx="16" cy="1"/>
            </a:xfrm>
            <a:custGeom>
              <a:avLst/>
              <a:gdLst>
                <a:gd name="T0" fmla="*/ 0 w 16"/>
                <a:gd name="T1" fmla="*/ 1 h 1"/>
                <a:gd name="T2" fmla="*/ 8 w 16"/>
                <a:gd name="T3" fmla="*/ 1 h 1"/>
                <a:gd name="T4" fmla="*/ 16 w 16"/>
                <a:gd name="T5" fmla="*/ 0 h 1"/>
                <a:gd name="T6" fmla="*/ 0 60000 65536"/>
                <a:gd name="T7" fmla="*/ 0 60000 65536"/>
                <a:gd name="T8" fmla="*/ 0 60000 65536"/>
                <a:gd name="T9" fmla="*/ 0 w 16"/>
                <a:gd name="T10" fmla="*/ 0 h 1"/>
                <a:gd name="T11" fmla="*/ 16 w 1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">
                  <a:moveTo>
                    <a:pt x="0" y="1"/>
                  </a:moveTo>
                  <a:lnTo>
                    <a:pt x="8" y="1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4" name="Freeform 2482"/>
            <p:cNvSpPr>
              <a:spLocks/>
            </p:cNvSpPr>
            <p:nvPr/>
          </p:nvSpPr>
          <p:spPr bwMode="auto">
            <a:xfrm>
              <a:off x="2947" y="3406"/>
              <a:ext cx="5" cy="22"/>
            </a:xfrm>
            <a:custGeom>
              <a:avLst/>
              <a:gdLst>
                <a:gd name="T0" fmla="*/ 5 w 5"/>
                <a:gd name="T1" fmla="*/ 0 h 22"/>
                <a:gd name="T2" fmla="*/ 0 w 5"/>
                <a:gd name="T3" fmla="*/ 4 h 22"/>
                <a:gd name="T4" fmla="*/ 4 w 5"/>
                <a:gd name="T5" fmla="*/ 22 h 22"/>
                <a:gd name="T6" fmla="*/ 5 w 5"/>
                <a:gd name="T7" fmla="*/ 20 h 22"/>
                <a:gd name="T8" fmla="*/ 5 w 5"/>
                <a:gd name="T9" fmla="*/ 2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2"/>
                <a:gd name="T17" fmla="*/ 5 w 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2">
                  <a:moveTo>
                    <a:pt x="5" y="0"/>
                  </a:moveTo>
                  <a:lnTo>
                    <a:pt x="0" y="4"/>
                  </a:lnTo>
                  <a:lnTo>
                    <a:pt x="4" y="22"/>
                  </a:lnTo>
                  <a:lnTo>
                    <a:pt x="5" y="2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5" name="Freeform 2483"/>
            <p:cNvSpPr>
              <a:spLocks/>
            </p:cNvSpPr>
            <p:nvPr/>
          </p:nvSpPr>
          <p:spPr bwMode="auto">
            <a:xfrm>
              <a:off x="3023" y="3418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1 w 4"/>
                <a:gd name="T3" fmla="*/ 5 h 12"/>
                <a:gd name="T4" fmla="*/ 0 w 4"/>
                <a:gd name="T5" fmla="*/ 10 h 12"/>
                <a:gd name="T6" fmla="*/ 0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0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6" name="Freeform 2484"/>
            <p:cNvSpPr>
              <a:spLocks/>
            </p:cNvSpPr>
            <p:nvPr/>
          </p:nvSpPr>
          <p:spPr bwMode="auto">
            <a:xfrm>
              <a:off x="2846" y="3402"/>
              <a:ext cx="12" cy="29"/>
            </a:xfrm>
            <a:custGeom>
              <a:avLst/>
              <a:gdLst>
                <a:gd name="T0" fmla="*/ 12 w 12"/>
                <a:gd name="T1" fmla="*/ 7 h 29"/>
                <a:gd name="T2" fmla="*/ 8 w 12"/>
                <a:gd name="T3" fmla="*/ 0 h 29"/>
                <a:gd name="T4" fmla="*/ 5 w 12"/>
                <a:gd name="T5" fmla="*/ 1 h 29"/>
                <a:gd name="T6" fmla="*/ 0 w 12"/>
                <a:gd name="T7" fmla="*/ 14 h 29"/>
                <a:gd name="T8" fmla="*/ 2 w 12"/>
                <a:gd name="T9" fmla="*/ 25 h 29"/>
                <a:gd name="T10" fmla="*/ 4 w 12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9"/>
                <a:gd name="T20" fmla="*/ 12 w 1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9">
                  <a:moveTo>
                    <a:pt x="12" y="7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0" y="14"/>
                  </a:lnTo>
                  <a:lnTo>
                    <a:pt x="2" y="25"/>
                  </a:lnTo>
                  <a:lnTo>
                    <a:pt x="4" y="2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7" name="Freeform 2485"/>
            <p:cNvSpPr>
              <a:spLocks/>
            </p:cNvSpPr>
            <p:nvPr/>
          </p:nvSpPr>
          <p:spPr bwMode="auto">
            <a:xfrm>
              <a:off x="2850" y="3409"/>
              <a:ext cx="11" cy="26"/>
            </a:xfrm>
            <a:custGeom>
              <a:avLst/>
              <a:gdLst>
                <a:gd name="T0" fmla="*/ 0 w 11"/>
                <a:gd name="T1" fmla="*/ 22 h 26"/>
                <a:gd name="T2" fmla="*/ 3 w 11"/>
                <a:gd name="T3" fmla="*/ 24 h 26"/>
                <a:gd name="T4" fmla="*/ 4 w 11"/>
                <a:gd name="T5" fmla="*/ 26 h 26"/>
                <a:gd name="T6" fmla="*/ 4 w 11"/>
                <a:gd name="T7" fmla="*/ 24 h 26"/>
                <a:gd name="T8" fmla="*/ 11 w 11"/>
                <a:gd name="T9" fmla="*/ 9 h 26"/>
                <a:gd name="T10" fmla="*/ 8 w 11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6"/>
                <a:gd name="T20" fmla="*/ 11 w 1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6">
                  <a:moveTo>
                    <a:pt x="0" y="22"/>
                  </a:moveTo>
                  <a:lnTo>
                    <a:pt x="3" y="2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11" y="9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8" name="Freeform 2486"/>
            <p:cNvSpPr>
              <a:spLocks/>
            </p:cNvSpPr>
            <p:nvPr/>
          </p:nvSpPr>
          <p:spPr bwMode="auto">
            <a:xfrm>
              <a:off x="3026" y="3361"/>
              <a:ext cx="26" cy="74"/>
            </a:xfrm>
            <a:custGeom>
              <a:avLst/>
              <a:gdLst>
                <a:gd name="T0" fmla="*/ 0 w 26"/>
                <a:gd name="T1" fmla="*/ 74 h 74"/>
                <a:gd name="T2" fmla="*/ 2 w 26"/>
                <a:gd name="T3" fmla="*/ 63 h 74"/>
                <a:gd name="T4" fmla="*/ 5 w 26"/>
                <a:gd name="T5" fmla="*/ 59 h 74"/>
                <a:gd name="T6" fmla="*/ 6 w 26"/>
                <a:gd name="T7" fmla="*/ 53 h 74"/>
                <a:gd name="T8" fmla="*/ 6 w 26"/>
                <a:gd name="T9" fmla="*/ 52 h 74"/>
                <a:gd name="T10" fmla="*/ 14 w 26"/>
                <a:gd name="T11" fmla="*/ 35 h 74"/>
                <a:gd name="T12" fmla="*/ 17 w 26"/>
                <a:gd name="T13" fmla="*/ 23 h 74"/>
                <a:gd name="T14" fmla="*/ 22 w 26"/>
                <a:gd name="T15" fmla="*/ 8 h 74"/>
                <a:gd name="T16" fmla="*/ 26 w 26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74"/>
                <a:gd name="T29" fmla="*/ 26 w 26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74">
                  <a:moveTo>
                    <a:pt x="0" y="74"/>
                  </a:moveTo>
                  <a:lnTo>
                    <a:pt x="2" y="63"/>
                  </a:lnTo>
                  <a:lnTo>
                    <a:pt x="5" y="59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14" y="35"/>
                  </a:lnTo>
                  <a:lnTo>
                    <a:pt x="17" y="23"/>
                  </a:lnTo>
                  <a:lnTo>
                    <a:pt x="22" y="8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89" name="Freeform 2487"/>
            <p:cNvSpPr>
              <a:spLocks/>
            </p:cNvSpPr>
            <p:nvPr/>
          </p:nvSpPr>
          <p:spPr bwMode="auto">
            <a:xfrm>
              <a:off x="3023" y="3430"/>
              <a:ext cx="3" cy="5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3 h 5"/>
                <a:gd name="T4" fmla="*/ 3 w 3"/>
                <a:gd name="T5" fmla="*/ 5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0" name="Freeform 2488"/>
            <p:cNvSpPr>
              <a:spLocks/>
            </p:cNvSpPr>
            <p:nvPr/>
          </p:nvSpPr>
          <p:spPr bwMode="auto">
            <a:xfrm>
              <a:off x="2866" y="3414"/>
              <a:ext cx="14" cy="22"/>
            </a:xfrm>
            <a:custGeom>
              <a:avLst/>
              <a:gdLst>
                <a:gd name="T0" fmla="*/ 4 w 14"/>
                <a:gd name="T1" fmla="*/ 22 h 22"/>
                <a:gd name="T2" fmla="*/ 6 w 14"/>
                <a:gd name="T3" fmla="*/ 17 h 22"/>
                <a:gd name="T4" fmla="*/ 13 w 14"/>
                <a:gd name="T5" fmla="*/ 17 h 22"/>
                <a:gd name="T6" fmla="*/ 14 w 14"/>
                <a:gd name="T7" fmla="*/ 16 h 22"/>
                <a:gd name="T8" fmla="*/ 14 w 14"/>
                <a:gd name="T9" fmla="*/ 9 h 22"/>
                <a:gd name="T10" fmla="*/ 13 w 14"/>
                <a:gd name="T11" fmla="*/ 1 h 22"/>
                <a:gd name="T12" fmla="*/ 4 w 14"/>
                <a:gd name="T13" fmla="*/ 0 h 22"/>
                <a:gd name="T14" fmla="*/ 4 w 14"/>
                <a:gd name="T15" fmla="*/ 1 h 22"/>
                <a:gd name="T16" fmla="*/ 0 w 14"/>
                <a:gd name="T17" fmla="*/ 21 h 22"/>
                <a:gd name="T18" fmla="*/ 0 w 14"/>
                <a:gd name="T19" fmla="*/ 21 h 22"/>
                <a:gd name="T20" fmla="*/ 4 w 14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2"/>
                <a:gd name="T35" fmla="*/ 14 w 1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2">
                  <a:moveTo>
                    <a:pt x="4" y="22"/>
                  </a:moveTo>
                  <a:lnTo>
                    <a:pt x="6" y="17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9"/>
                  </a:lnTo>
                  <a:lnTo>
                    <a:pt x="1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1"/>
                  </a:lnTo>
                  <a:lnTo>
                    <a:pt x="4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1" name="Freeform 2489"/>
            <p:cNvSpPr>
              <a:spLocks/>
            </p:cNvSpPr>
            <p:nvPr/>
          </p:nvSpPr>
          <p:spPr bwMode="auto">
            <a:xfrm>
              <a:off x="2833" y="3428"/>
              <a:ext cx="15" cy="12"/>
            </a:xfrm>
            <a:custGeom>
              <a:avLst/>
              <a:gdLst>
                <a:gd name="T0" fmla="*/ 0 w 15"/>
                <a:gd name="T1" fmla="*/ 12 h 12"/>
                <a:gd name="T2" fmla="*/ 12 w 15"/>
                <a:gd name="T3" fmla="*/ 11 h 12"/>
                <a:gd name="T4" fmla="*/ 15 w 15"/>
                <a:gd name="T5" fmla="*/ 7 h 12"/>
                <a:gd name="T6" fmla="*/ 13 w 15"/>
                <a:gd name="T7" fmla="*/ 2 h 12"/>
                <a:gd name="T8" fmla="*/ 12 w 15"/>
                <a:gd name="T9" fmla="*/ 0 h 12"/>
                <a:gd name="T10" fmla="*/ 12 w 15"/>
                <a:gd name="T11" fmla="*/ 0 h 12"/>
                <a:gd name="T12" fmla="*/ 0 w 15"/>
                <a:gd name="T13" fmla="*/ 3 h 12"/>
                <a:gd name="T14" fmla="*/ 0 w 15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2"/>
                <a:gd name="T26" fmla="*/ 15 w 1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2">
                  <a:moveTo>
                    <a:pt x="0" y="12"/>
                  </a:moveTo>
                  <a:lnTo>
                    <a:pt x="12" y="11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0" y="3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2" name="Freeform 2490"/>
            <p:cNvSpPr>
              <a:spLocks/>
            </p:cNvSpPr>
            <p:nvPr/>
          </p:nvSpPr>
          <p:spPr bwMode="auto">
            <a:xfrm>
              <a:off x="2952" y="3427"/>
              <a:ext cx="12" cy="13"/>
            </a:xfrm>
            <a:custGeom>
              <a:avLst/>
              <a:gdLst>
                <a:gd name="T0" fmla="*/ 0 w 12"/>
                <a:gd name="T1" fmla="*/ 13 h 13"/>
                <a:gd name="T2" fmla="*/ 4 w 12"/>
                <a:gd name="T3" fmla="*/ 6 h 13"/>
                <a:gd name="T4" fmla="*/ 11 w 12"/>
                <a:gd name="T5" fmla="*/ 1 h 13"/>
                <a:gd name="T6" fmla="*/ 12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0" y="13"/>
                  </a:moveTo>
                  <a:lnTo>
                    <a:pt x="4" y="6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3" name="Freeform 2491"/>
            <p:cNvSpPr>
              <a:spLocks/>
            </p:cNvSpPr>
            <p:nvPr/>
          </p:nvSpPr>
          <p:spPr bwMode="auto">
            <a:xfrm>
              <a:off x="2951" y="3440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4" name="Freeform 2492"/>
            <p:cNvSpPr>
              <a:spLocks/>
            </p:cNvSpPr>
            <p:nvPr/>
          </p:nvSpPr>
          <p:spPr bwMode="auto">
            <a:xfrm>
              <a:off x="2917" y="3397"/>
              <a:ext cx="26" cy="51"/>
            </a:xfrm>
            <a:custGeom>
              <a:avLst/>
              <a:gdLst>
                <a:gd name="T0" fmla="*/ 24 w 26"/>
                <a:gd name="T1" fmla="*/ 14 h 51"/>
                <a:gd name="T2" fmla="*/ 25 w 26"/>
                <a:gd name="T3" fmla="*/ 19 h 51"/>
                <a:gd name="T4" fmla="*/ 26 w 26"/>
                <a:gd name="T5" fmla="*/ 25 h 51"/>
                <a:gd name="T6" fmla="*/ 25 w 26"/>
                <a:gd name="T7" fmla="*/ 33 h 51"/>
                <a:gd name="T8" fmla="*/ 24 w 26"/>
                <a:gd name="T9" fmla="*/ 36 h 51"/>
                <a:gd name="T10" fmla="*/ 22 w 26"/>
                <a:gd name="T11" fmla="*/ 40 h 51"/>
                <a:gd name="T12" fmla="*/ 17 w 26"/>
                <a:gd name="T13" fmla="*/ 47 h 51"/>
                <a:gd name="T14" fmla="*/ 13 w 26"/>
                <a:gd name="T15" fmla="*/ 50 h 51"/>
                <a:gd name="T16" fmla="*/ 10 w 26"/>
                <a:gd name="T17" fmla="*/ 51 h 51"/>
                <a:gd name="T18" fmla="*/ 10 w 26"/>
                <a:gd name="T19" fmla="*/ 46 h 51"/>
                <a:gd name="T20" fmla="*/ 4 w 26"/>
                <a:gd name="T21" fmla="*/ 50 h 51"/>
                <a:gd name="T22" fmla="*/ 3 w 26"/>
                <a:gd name="T23" fmla="*/ 51 h 51"/>
                <a:gd name="T24" fmla="*/ 0 w 26"/>
                <a:gd name="T25" fmla="*/ 51 h 51"/>
                <a:gd name="T26" fmla="*/ 1 w 26"/>
                <a:gd name="T27" fmla="*/ 48 h 51"/>
                <a:gd name="T28" fmla="*/ 1 w 26"/>
                <a:gd name="T29" fmla="*/ 44 h 51"/>
                <a:gd name="T30" fmla="*/ 1 w 26"/>
                <a:gd name="T31" fmla="*/ 44 h 51"/>
                <a:gd name="T32" fmla="*/ 1 w 26"/>
                <a:gd name="T33" fmla="*/ 39 h 51"/>
                <a:gd name="T34" fmla="*/ 0 w 26"/>
                <a:gd name="T35" fmla="*/ 33 h 51"/>
                <a:gd name="T36" fmla="*/ 0 w 26"/>
                <a:gd name="T37" fmla="*/ 33 h 51"/>
                <a:gd name="T38" fmla="*/ 1 w 26"/>
                <a:gd name="T39" fmla="*/ 29 h 51"/>
                <a:gd name="T40" fmla="*/ 7 w 26"/>
                <a:gd name="T41" fmla="*/ 30 h 51"/>
                <a:gd name="T42" fmla="*/ 9 w 26"/>
                <a:gd name="T43" fmla="*/ 31 h 51"/>
                <a:gd name="T44" fmla="*/ 13 w 26"/>
                <a:gd name="T45" fmla="*/ 25 h 51"/>
                <a:gd name="T46" fmla="*/ 9 w 26"/>
                <a:gd name="T47" fmla="*/ 23 h 51"/>
                <a:gd name="T48" fmla="*/ 7 w 26"/>
                <a:gd name="T49" fmla="*/ 25 h 51"/>
                <a:gd name="T50" fmla="*/ 4 w 26"/>
                <a:gd name="T51" fmla="*/ 22 h 51"/>
                <a:gd name="T52" fmla="*/ 4 w 26"/>
                <a:gd name="T53" fmla="*/ 16 h 51"/>
                <a:gd name="T54" fmla="*/ 5 w 26"/>
                <a:gd name="T55" fmla="*/ 4 h 51"/>
                <a:gd name="T56" fmla="*/ 12 w 26"/>
                <a:gd name="T57" fmla="*/ 0 h 51"/>
                <a:gd name="T58" fmla="*/ 12 w 26"/>
                <a:gd name="T59" fmla="*/ 0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"/>
                <a:gd name="T91" fmla="*/ 0 h 51"/>
                <a:gd name="T92" fmla="*/ 26 w 26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" h="51">
                  <a:moveTo>
                    <a:pt x="24" y="14"/>
                  </a:moveTo>
                  <a:lnTo>
                    <a:pt x="25" y="19"/>
                  </a:lnTo>
                  <a:lnTo>
                    <a:pt x="26" y="25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2" y="40"/>
                  </a:lnTo>
                  <a:lnTo>
                    <a:pt x="17" y="47"/>
                  </a:lnTo>
                  <a:lnTo>
                    <a:pt x="13" y="50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13" y="25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5" y="4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5" name="Freeform 2493"/>
            <p:cNvSpPr>
              <a:spLocks/>
            </p:cNvSpPr>
            <p:nvPr/>
          </p:nvSpPr>
          <p:spPr bwMode="auto">
            <a:xfrm>
              <a:off x="2950" y="3444"/>
              <a:ext cx="2" cy="9"/>
            </a:xfrm>
            <a:custGeom>
              <a:avLst/>
              <a:gdLst>
                <a:gd name="T0" fmla="*/ 2 w 2"/>
                <a:gd name="T1" fmla="*/ 9 h 9"/>
                <a:gd name="T2" fmla="*/ 2 w 2"/>
                <a:gd name="T3" fmla="*/ 9 h 9"/>
                <a:gd name="T4" fmla="*/ 2 w 2"/>
                <a:gd name="T5" fmla="*/ 8 h 9"/>
                <a:gd name="T6" fmla="*/ 0 w 2"/>
                <a:gd name="T7" fmla="*/ 5 h 9"/>
                <a:gd name="T8" fmla="*/ 0 w 2"/>
                <a:gd name="T9" fmla="*/ 5 h 9"/>
                <a:gd name="T10" fmla="*/ 1 w 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2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6" name="Freeform 2494"/>
            <p:cNvSpPr>
              <a:spLocks/>
            </p:cNvSpPr>
            <p:nvPr/>
          </p:nvSpPr>
          <p:spPr bwMode="auto">
            <a:xfrm>
              <a:off x="2944" y="3453"/>
              <a:ext cx="8" cy="7"/>
            </a:xfrm>
            <a:custGeom>
              <a:avLst/>
              <a:gdLst>
                <a:gd name="T0" fmla="*/ 0 w 8"/>
                <a:gd name="T1" fmla="*/ 7 h 7"/>
                <a:gd name="T2" fmla="*/ 4 w 8"/>
                <a:gd name="T3" fmla="*/ 5 h 7"/>
                <a:gd name="T4" fmla="*/ 6 w 8"/>
                <a:gd name="T5" fmla="*/ 4 h 7"/>
                <a:gd name="T6" fmla="*/ 8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0" y="7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7" name="Freeform 2495"/>
            <p:cNvSpPr>
              <a:spLocks/>
            </p:cNvSpPr>
            <p:nvPr/>
          </p:nvSpPr>
          <p:spPr bwMode="auto">
            <a:xfrm>
              <a:off x="2939" y="3460"/>
              <a:ext cx="5" cy="1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0 h 1"/>
                <a:gd name="T4" fmla="*/ 3 w 5"/>
                <a:gd name="T5" fmla="*/ 0 h 1"/>
                <a:gd name="T6" fmla="*/ 5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0" y="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8" name="Freeform 2496"/>
            <p:cNvSpPr>
              <a:spLocks/>
            </p:cNvSpPr>
            <p:nvPr/>
          </p:nvSpPr>
          <p:spPr bwMode="auto">
            <a:xfrm>
              <a:off x="2933" y="3461"/>
              <a:ext cx="6" cy="1"/>
            </a:xfrm>
            <a:custGeom>
              <a:avLst/>
              <a:gdLst>
                <a:gd name="T0" fmla="*/ 0 w 6"/>
                <a:gd name="T1" fmla="*/ 1 h 1"/>
                <a:gd name="T2" fmla="*/ 1 w 6"/>
                <a:gd name="T3" fmla="*/ 1 h 1"/>
                <a:gd name="T4" fmla="*/ 6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1"/>
                  </a:moveTo>
                  <a:lnTo>
                    <a:pt x="1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799" name="Freeform 2497"/>
            <p:cNvSpPr>
              <a:spLocks/>
            </p:cNvSpPr>
            <p:nvPr/>
          </p:nvSpPr>
          <p:spPr bwMode="auto">
            <a:xfrm>
              <a:off x="2851" y="3440"/>
              <a:ext cx="32" cy="33"/>
            </a:xfrm>
            <a:custGeom>
              <a:avLst/>
              <a:gdLst>
                <a:gd name="T0" fmla="*/ 32 w 32"/>
                <a:gd name="T1" fmla="*/ 33 h 33"/>
                <a:gd name="T2" fmla="*/ 32 w 32"/>
                <a:gd name="T3" fmla="*/ 33 h 33"/>
                <a:gd name="T4" fmla="*/ 31 w 32"/>
                <a:gd name="T5" fmla="*/ 29 h 33"/>
                <a:gd name="T6" fmla="*/ 31 w 32"/>
                <a:gd name="T7" fmla="*/ 29 h 33"/>
                <a:gd name="T8" fmla="*/ 31 w 32"/>
                <a:gd name="T9" fmla="*/ 24 h 33"/>
                <a:gd name="T10" fmla="*/ 29 w 32"/>
                <a:gd name="T11" fmla="*/ 20 h 33"/>
                <a:gd name="T12" fmla="*/ 27 w 32"/>
                <a:gd name="T13" fmla="*/ 17 h 33"/>
                <a:gd name="T14" fmla="*/ 15 w 32"/>
                <a:gd name="T15" fmla="*/ 4 h 33"/>
                <a:gd name="T16" fmla="*/ 11 w 32"/>
                <a:gd name="T17" fmla="*/ 1 h 33"/>
                <a:gd name="T18" fmla="*/ 8 w 32"/>
                <a:gd name="T19" fmla="*/ 0 h 33"/>
                <a:gd name="T20" fmla="*/ 4 w 32"/>
                <a:gd name="T21" fmla="*/ 5 h 33"/>
                <a:gd name="T22" fmla="*/ 8 w 32"/>
                <a:gd name="T23" fmla="*/ 9 h 33"/>
                <a:gd name="T24" fmla="*/ 2 w 32"/>
                <a:gd name="T25" fmla="*/ 18 h 33"/>
                <a:gd name="T26" fmla="*/ 0 w 32"/>
                <a:gd name="T27" fmla="*/ 26 h 33"/>
                <a:gd name="T28" fmla="*/ 0 w 32"/>
                <a:gd name="T29" fmla="*/ 3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3"/>
                <a:gd name="T47" fmla="*/ 32 w 32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3">
                  <a:moveTo>
                    <a:pt x="32" y="33"/>
                  </a:moveTo>
                  <a:lnTo>
                    <a:pt x="32" y="33"/>
                  </a:lnTo>
                  <a:lnTo>
                    <a:pt x="31" y="29"/>
                  </a:lnTo>
                  <a:lnTo>
                    <a:pt x="31" y="24"/>
                  </a:lnTo>
                  <a:lnTo>
                    <a:pt x="29" y="20"/>
                  </a:lnTo>
                  <a:lnTo>
                    <a:pt x="27" y="17"/>
                  </a:lnTo>
                  <a:lnTo>
                    <a:pt x="15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5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0" name="Freeform 2498"/>
            <p:cNvSpPr>
              <a:spLocks/>
            </p:cNvSpPr>
            <p:nvPr/>
          </p:nvSpPr>
          <p:spPr bwMode="auto">
            <a:xfrm>
              <a:off x="2872" y="3422"/>
              <a:ext cx="40" cy="52"/>
            </a:xfrm>
            <a:custGeom>
              <a:avLst/>
              <a:gdLst>
                <a:gd name="T0" fmla="*/ 23 w 40"/>
                <a:gd name="T1" fmla="*/ 52 h 52"/>
                <a:gd name="T2" fmla="*/ 24 w 40"/>
                <a:gd name="T3" fmla="*/ 49 h 52"/>
                <a:gd name="T4" fmla="*/ 24 w 40"/>
                <a:gd name="T5" fmla="*/ 49 h 52"/>
                <a:gd name="T6" fmla="*/ 31 w 40"/>
                <a:gd name="T7" fmla="*/ 43 h 52"/>
                <a:gd name="T8" fmla="*/ 29 w 40"/>
                <a:gd name="T9" fmla="*/ 40 h 52"/>
                <a:gd name="T10" fmla="*/ 27 w 40"/>
                <a:gd name="T11" fmla="*/ 36 h 52"/>
                <a:gd name="T12" fmla="*/ 34 w 40"/>
                <a:gd name="T13" fmla="*/ 27 h 52"/>
                <a:gd name="T14" fmla="*/ 40 w 40"/>
                <a:gd name="T15" fmla="*/ 1 h 52"/>
                <a:gd name="T16" fmla="*/ 40 w 40"/>
                <a:gd name="T17" fmla="*/ 0 h 52"/>
                <a:gd name="T18" fmla="*/ 17 w 40"/>
                <a:gd name="T19" fmla="*/ 4 h 52"/>
                <a:gd name="T20" fmla="*/ 15 w 40"/>
                <a:gd name="T21" fmla="*/ 4 h 52"/>
                <a:gd name="T22" fmla="*/ 11 w 40"/>
                <a:gd name="T23" fmla="*/ 14 h 52"/>
                <a:gd name="T24" fmla="*/ 10 w 40"/>
                <a:gd name="T25" fmla="*/ 18 h 52"/>
                <a:gd name="T26" fmla="*/ 7 w 40"/>
                <a:gd name="T27" fmla="*/ 17 h 52"/>
                <a:gd name="T28" fmla="*/ 3 w 40"/>
                <a:gd name="T29" fmla="*/ 15 h 52"/>
                <a:gd name="T30" fmla="*/ 0 w 40"/>
                <a:gd name="T31" fmla="*/ 22 h 52"/>
                <a:gd name="T32" fmla="*/ 2 w 40"/>
                <a:gd name="T33" fmla="*/ 25 h 52"/>
                <a:gd name="T34" fmla="*/ 8 w 40"/>
                <a:gd name="T35" fmla="*/ 31 h 52"/>
                <a:gd name="T36" fmla="*/ 11 w 40"/>
                <a:gd name="T37" fmla="*/ 28 h 52"/>
                <a:gd name="T38" fmla="*/ 14 w 40"/>
                <a:gd name="T39" fmla="*/ 44 h 52"/>
                <a:gd name="T40" fmla="*/ 14 w 40"/>
                <a:gd name="T41" fmla="*/ 44 h 52"/>
                <a:gd name="T42" fmla="*/ 17 w 40"/>
                <a:gd name="T43" fmla="*/ 47 h 52"/>
                <a:gd name="T44" fmla="*/ 17 w 40"/>
                <a:gd name="T45" fmla="*/ 47 h 52"/>
                <a:gd name="T46" fmla="*/ 19 w 40"/>
                <a:gd name="T47" fmla="*/ 48 h 52"/>
                <a:gd name="T48" fmla="*/ 23 w 40"/>
                <a:gd name="T49" fmla="*/ 5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52"/>
                <a:gd name="T77" fmla="*/ 40 w 40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52">
                  <a:moveTo>
                    <a:pt x="23" y="52"/>
                  </a:moveTo>
                  <a:lnTo>
                    <a:pt x="24" y="49"/>
                  </a:lnTo>
                  <a:lnTo>
                    <a:pt x="31" y="43"/>
                  </a:lnTo>
                  <a:lnTo>
                    <a:pt x="29" y="40"/>
                  </a:lnTo>
                  <a:lnTo>
                    <a:pt x="27" y="36"/>
                  </a:lnTo>
                  <a:lnTo>
                    <a:pt x="34" y="27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1" y="14"/>
                  </a:lnTo>
                  <a:lnTo>
                    <a:pt x="10" y="18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8" y="31"/>
                  </a:lnTo>
                  <a:lnTo>
                    <a:pt x="11" y="28"/>
                  </a:lnTo>
                  <a:lnTo>
                    <a:pt x="14" y="44"/>
                  </a:lnTo>
                  <a:lnTo>
                    <a:pt x="17" y="47"/>
                  </a:lnTo>
                  <a:lnTo>
                    <a:pt x="19" y="48"/>
                  </a:lnTo>
                  <a:lnTo>
                    <a:pt x="23" y="5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1" name="Freeform 2499"/>
            <p:cNvSpPr>
              <a:spLocks/>
            </p:cNvSpPr>
            <p:nvPr/>
          </p:nvSpPr>
          <p:spPr bwMode="auto">
            <a:xfrm>
              <a:off x="2887" y="3473"/>
              <a:ext cx="8" cy="15"/>
            </a:xfrm>
            <a:custGeom>
              <a:avLst/>
              <a:gdLst>
                <a:gd name="T0" fmla="*/ 2 w 8"/>
                <a:gd name="T1" fmla="*/ 15 h 15"/>
                <a:gd name="T2" fmla="*/ 5 w 8"/>
                <a:gd name="T3" fmla="*/ 12 h 15"/>
                <a:gd name="T4" fmla="*/ 5 w 8"/>
                <a:gd name="T5" fmla="*/ 10 h 15"/>
                <a:gd name="T6" fmla="*/ 8 w 8"/>
                <a:gd name="T7" fmla="*/ 6 h 15"/>
                <a:gd name="T8" fmla="*/ 6 w 8"/>
                <a:gd name="T9" fmla="*/ 2 h 15"/>
                <a:gd name="T10" fmla="*/ 4 w 8"/>
                <a:gd name="T11" fmla="*/ 0 h 15"/>
                <a:gd name="T12" fmla="*/ 0 w 8"/>
                <a:gd name="T13" fmla="*/ 2 h 15"/>
                <a:gd name="T14" fmla="*/ 0 w 8"/>
                <a:gd name="T15" fmla="*/ 12 h 15"/>
                <a:gd name="T16" fmla="*/ 1 w 8"/>
                <a:gd name="T17" fmla="*/ 15 h 15"/>
                <a:gd name="T18" fmla="*/ 2 w 8"/>
                <a:gd name="T19" fmla="*/ 1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5"/>
                <a:gd name="T32" fmla="*/ 8 w 8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5">
                  <a:moveTo>
                    <a:pt x="2" y="15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2" name="Freeform 2500"/>
            <p:cNvSpPr>
              <a:spLocks/>
            </p:cNvSpPr>
            <p:nvPr/>
          </p:nvSpPr>
          <p:spPr bwMode="auto">
            <a:xfrm>
              <a:off x="2851" y="3470"/>
              <a:ext cx="4" cy="22"/>
            </a:xfrm>
            <a:custGeom>
              <a:avLst/>
              <a:gdLst>
                <a:gd name="T0" fmla="*/ 0 w 4"/>
                <a:gd name="T1" fmla="*/ 0 h 22"/>
                <a:gd name="T2" fmla="*/ 3 w 4"/>
                <a:gd name="T3" fmla="*/ 16 h 22"/>
                <a:gd name="T4" fmla="*/ 4 w 4"/>
                <a:gd name="T5" fmla="*/ 22 h 22"/>
                <a:gd name="T6" fmla="*/ 0 60000 65536"/>
                <a:gd name="T7" fmla="*/ 0 60000 65536"/>
                <a:gd name="T8" fmla="*/ 0 60000 65536"/>
                <a:gd name="T9" fmla="*/ 0 w 4"/>
                <a:gd name="T10" fmla="*/ 0 h 22"/>
                <a:gd name="T11" fmla="*/ 4 w 4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2">
                  <a:moveTo>
                    <a:pt x="0" y="0"/>
                  </a:moveTo>
                  <a:lnTo>
                    <a:pt x="3" y="16"/>
                  </a:lnTo>
                  <a:lnTo>
                    <a:pt x="4" y="2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3" name="Line 2501"/>
            <p:cNvSpPr>
              <a:spLocks noChangeShapeType="1"/>
            </p:cNvSpPr>
            <p:nvPr/>
          </p:nvSpPr>
          <p:spPr bwMode="auto">
            <a:xfrm flipV="1">
              <a:off x="2882" y="3473"/>
              <a:ext cx="1" cy="19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4" name="Freeform 2502"/>
            <p:cNvSpPr>
              <a:spLocks/>
            </p:cNvSpPr>
            <p:nvPr/>
          </p:nvSpPr>
          <p:spPr bwMode="auto">
            <a:xfrm>
              <a:off x="2895" y="3491"/>
              <a:ext cx="13" cy="3"/>
            </a:xfrm>
            <a:custGeom>
              <a:avLst/>
              <a:gdLst>
                <a:gd name="T0" fmla="*/ 13 w 13"/>
                <a:gd name="T1" fmla="*/ 3 h 3"/>
                <a:gd name="T2" fmla="*/ 5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"/>
                <a:gd name="T14" fmla="*/ 13 w 1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">
                  <a:moveTo>
                    <a:pt x="13" y="3"/>
                  </a:move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5" name="Freeform 2503"/>
            <p:cNvSpPr>
              <a:spLocks/>
            </p:cNvSpPr>
            <p:nvPr/>
          </p:nvSpPr>
          <p:spPr bwMode="auto">
            <a:xfrm>
              <a:off x="2938" y="3485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9 h 10"/>
                <a:gd name="T4" fmla="*/ 5 w 5"/>
                <a:gd name="T5" fmla="*/ 3 h 10"/>
                <a:gd name="T6" fmla="*/ 5 w 5"/>
                <a:gd name="T7" fmla="*/ 0 h 10"/>
                <a:gd name="T8" fmla="*/ 3 w 5"/>
                <a:gd name="T9" fmla="*/ 1 h 10"/>
                <a:gd name="T10" fmla="*/ 0 w 5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5" y="10"/>
                  </a:moveTo>
                  <a:lnTo>
                    <a:pt x="5" y="9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6" name="Freeform 2504"/>
            <p:cNvSpPr>
              <a:spLocks/>
            </p:cNvSpPr>
            <p:nvPr/>
          </p:nvSpPr>
          <p:spPr bwMode="auto">
            <a:xfrm>
              <a:off x="2975" y="3488"/>
              <a:ext cx="19" cy="8"/>
            </a:xfrm>
            <a:custGeom>
              <a:avLst/>
              <a:gdLst>
                <a:gd name="T0" fmla="*/ 17 w 19"/>
                <a:gd name="T1" fmla="*/ 7 h 8"/>
                <a:gd name="T2" fmla="*/ 18 w 19"/>
                <a:gd name="T3" fmla="*/ 6 h 8"/>
                <a:gd name="T4" fmla="*/ 19 w 19"/>
                <a:gd name="T5" fmla="*/ 0 h 8"/>
                <a:gd name="T6" fmla="*/ 15 w 19"/>
                <a:gd name="T7" fmla="*/ 2 h 8"/>
                <a:gd name="T8" fmla="*/ 14 w 19"/>
                <a:gd name="T9" fmla="*/ 3 h 8"/>
                <a:gd name="T10" fmla="*/ 11 w 19"/>
                <a:gd name="T11" fmla="*/ 6 h 8"/>
                <a:gd name="T12" fmla="*/ 1 w 19"/>
                <a:gd name="T13" fmla="*/ 8 h 8"/>
                <a:gd name="T14" fmla="*/ 0 w 19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8"/>
                <a:gd name="T26" fmla="*/ 19 w 1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8">
                  <a:moveTo>
                    <a:pt x="17" y="7"/>
                  </a:moveTo>
                  <a:lnTo>
                    <a:pt x="18" y="6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7" name="Line 2505"/>
            <p:cNvSpPr>
              <a:spLocks noChangeShapeType="1"/>
            </p:cNvSpPr>
            <p:nvPr/>
          </p:nvSpPr>
          <p:spPr bwMode="auto">
            <a:xfrm flipV="1">
              <a:off x="2875" y="3500"/>
              <a:ext cx="1" cy="2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8" name="Freeform 2506"/>
            <p:cNvSpPr>
              <a:spLocks/>
            </p:cNvSpPr>
            <p:nvPr/>
          </p:nvSpPr>
          <p:spPr bwMode="auto">
            <a:xfrm>
              <a:off x="2895" y="3494"/>
              <a:ext cx="13" cy="9"/>
            </a:xfrm>
            <a:custGeom>
              <a:avLst/>
              <a:gdLst>
                <a:gd name="T0" fmla="*/ 0 w 13"/>
                <a:gd name="T1" fmla="*/ 0 h 9"/>
                <a:gd name="T2" fmla="*/ 2 w 13"/>
                <a:gd name="T3" fmla="*/ 6 h 9"/>
                <a:gd name="T4" fmla="*/ 13 w 13"/>
                <a:gd name="T5" fmla="*/ 9 h 9"/>
                <a:gd name="T6" fmla="*/ 0 60000 65536"/>
                <a:gd name="T7" fmla="*/ 0 60000 65536"/>
                <a:gd name="T8" fmla="*/ 0 60000 65536"/>
                <a:gd name="T9" fmla="*/ 0 w 13"/>
                <a:gd name="T10" fmla="*/ 0 h 9"/>
                <a:gd name="T11" fmla="*/ 13 w 1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9">
                  <a:moveTo>
                    <a:pt x="0" y="0"/>
                  </a:moveTo>
                  <a:lnTo>
                    <a:pt x="2" y="6"/>
                  </a:lnTo>
                  <a:lnTo>
                    <a:pt x="13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09" name="Freeform 2507"/>
            <p:cNvSpPr>
              <a:spLocks/>
            </p:cNvSpPr>
            <p:nvPr/>
          </p:nvSpPr>
          <p:spPr bwMode="auto">
            <a:xfrm>
              <a:off x="2963" y="3496"/>
              <a:ext cx="12" cy="7"/>
            </a:xfrm>
            <a:custGeom>
              <a:avLst/>
              <a:gdLst>
                <a:gd name="T0" fmla="*/ 12 w 12"/>
                <a:gd name="T1" fmla="*/ 0 h 7"/>
                <a:gd name="T2" fmla="*/ 5 w 12"/>
                <a:gd name="T3" fmla="*/ 4 h 7"/>
                <a:gd name="T4" fmla="*/ 0 w 12"/>
                <a:gd name="T5" fmla="*/ 7 h 7"/>
                <a:gd name="T6" fmla="*/ 0 w 1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7"/>
                <a:gd name="T14" fmla="*/ 12 w 1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7">
                  <a:moveTo>
                    <a:pt x="12" y="0"/>
                  </a:moveTo>
                  <a:lnTo>
                    <a:pt x="5" y="4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0" name="Freeform 2508"/>
            <p:cNvSpPr>
              <a:spLocks/>
            </p:cNvSpPr>
            <p:nvPr/>
          </p:nvSpPr>
          <p:spPr bwMode="auto">
            <a:xfrm>
              <a:off x="2855" y="3492"/>
              <a:ext cx="20" cy="12"/>
            </a:xfrm>
            <a:custGeom>
              <a:avLst/>
              <a:gdLst>
                <a:gd name="T0" fmla="*/ 0 w 20"/>
                <a:gd name="T1" fmla="*/ 0 h 12"/>
                <a:gd name="T2" fmla="*/ 6 w 20"/>
                <a:gd name="T3" fmla="*/ 4 h 12"/>
                <a:gd name="T4" fmla="*/ 8 w 20"/>
                <a:gd name="T5" fmla="*/ 11 h 12"/>
                <a:gd name="T6" fmla="*/ 8 w 20"/>
                <a:gd name="T7" fmla="*/ 11 h 12"/>
                <a:gd name="T8" fmla="*/ 15 w 20"/>
                <a:gd name="T9" fmla="*/ 12 h 12"/>
                <a:gd name="T10" fmla="*/ 20 w 20"/>
                <a:gd name="T11" fmla="*/ 1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2"/>
                <a:gd name="T20" fmla="*/ 20 w 2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2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15" y="12"/>
                  </a:lnTo>
                  <a:lnTo>
                    <a:pt x="2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1" name="Freeform 2509"/>
            <p:cNvSpPr>
              <a:spLocks/>
            </p:cNvSpPr>
            <p:nvPr/>
          </p:nvSpPr>
          <p:spPr bwMode="auto">
            <a:xfrm>
              <a:off x="2908" y="3494"/>
              <a:ext cx="13" cy="14"/>
            </a:xfrm>
            <a:custGeom>
              <a:avLst/>
              <a:gdLst>
                <a:gd name="T0" fmla="*/ 10 w 13"/>
                <a:gd name="T1" fmla="*/ 14 h 14"/>
                <a:gd name="T2" fmla="*/ 13 w 13"/>
                <a:gd name="T3" fmla="*/ 13 h 14"/>
                <a:gd name="T4" fmla="*/ 1 w 13"/>
                <a:gd name="T5" fmla="*/ 0 h 14"/>
                <a:gd name="T6" fmla="*/ 0 w 13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4"/>
                <a:gd name="T14" fmla="*/ 13 w 1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4">
                  <a:moveTo>
                    <a:pt x="10" y="14"/>
                  </a:moveTo>
                  <a:lnTo>
                    <a:pt x="13" y="13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2" name="Freeform 2510"/>
            <p:cNvSpPr>
              <a:spLocks/>
            </p:cNvSpPr>
            <p:nvPr/>
          </p:nvSpPr>
          <p:spPr bwMode="auto">
            <a:xfrm>
              <a:off x="2952" y="3503"/>
              <a:ext cx="11" cy="8"/>
            </a:xfrm>
            <a:custGeom>
              <a:avLst/>
              <a:gdLst>
                <a:gd name="T0" fmla="*/ 11 w 11"/>
                <a:gd name="T1" fmla="*/ 0 h 8"/>
                <a:gd name="T2" fmla="*/ 11 w 11"/>
                <a:gd name="T3" fmla="*/ 1 h 8"/>
                <a:gd name="T4" fmla="*/ 4 w 11"/>
                <a:gd name="T5" fmla="*/ 2 h 8"/>
                <a:gd name="T6" fmla="*/ 2 w 11"/>
                <a:gd name="T7" fmla="*/ 8 h 8"/>
                <a:gd name="T8" fmla="*/ 0 w 11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8"/>
                <a:gd name="T17" fmla="*/ 11 w 1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8">
                  <a:moveTo>
                    <a:pt x="11" y="0"/>
                  </a:moveTo>
                  <a:lnTo>
                    <a:pt x="11" y="1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3" name="Freeform 2511"/>
            <p:cNvSpPr>
              <a:spLocks/>
            </p:cNvSpPr>
            <p:nvPr/>
          </p:nvSpPr>
          <p:spPr bwMode="auto">
            <a:xfrm>
              <a:off x="2938" y="3495"/>
              <a:ext cx="14" cy="17"/>
            </a:xfrm>
            <a:custGeom>
              <a:avLst/>
              <a:gdLst>
                <a:gd name="T0" fmla="*/ 14 w 14"/>
                <a:gd name="T1" fmla="*/ 16 h 17"/>
                <a:gd name="T2" fmla="*/ 8 w 14"/>
                <a:gd name="T3" fmla="*/ 17 h 17"/>
                <a:gd name="T4" fmla="*/ 4 w 14"/>
                <a:gd name="T5" fmla="*/ 16 h 17"/>
                <a:gd name="T6" fmla="*/ 0 w 14"/>
                <a:gd name="T7" fmla="*/ 10 h 17"/>
                <a:gd name="T8" fmla="*/ 3 w 14"/>
                <a:gd name="T9" fmla="*/ 5 h 17"/>
                <a:gd name="T10" fmla="*/ 5 w 1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7"/>
                <a:gd name="T20" fmla="*/ 14 w 1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7">
                  <a:moveTo>
                    <a:pt x="14" y="16"/>
                  </a:moveTo>
                  <a:lnTo>
                    <a:pt x="8" y="1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4" name="Freeform 2512"/>
            <p:cNvSpPr>
              <a:spLocks/>
            </p:cNvSpPr>
            <p:nvPr/>
          </p:nvSpPr>
          <p:spPr bwMode="auto">
            <a:xfrm>
              <a:off x="2958" y="3495"/>
              <a:ext cx="34" cy="21"/>
            </a:xfrm>
            <a:custGeom>
              <a:avLst/>
              <a:gdLst>
                <a:gd name="T0" fmla="*/ 0 w 34"/>
                <a:gd name="T1" fmla="*/ 21 h 21"/>
                <a:gd name="T2" fmla="*/ 3 w 34"/>
                <a:gd name="T3" fmla="*/ 13 h 21"/>
                <a:gd name="T4" fmla="*/ 15 w 34"/>
                <a:gd name="T5" fmla="*/ 8 h 21"/>
                <a:gd name="T6" fmla="*/ 19 w 34"/>
                <a:gd name="T7" fmla="*/ 4 h 21"/>
                <a:gd name="T8" fmla="*/ 26 w 34"/>
                <a:gd name="T9" fmla="*/ 3 h 21"/>
                <a:gd name="T10" fmla="*/ 28 w 34"/>
                <a:gd name="T11" fmla="*/ 1 h 21"/>
                <a:gd name="T12" fmla="*/ 34 w 34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1"/>
                <a:gd name="T23" fmla="*/ 34 w 3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1">
                  <a:moveTo>
                    <a:pt x="0" y="21"/>
                  </a:moveTo>
                  <a:lnTo>
                    <a:pt x="3" y="13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5" name="Freeform 2513"/>
            <p:cNvSpPr>
              <a:spLocks/>
            </p:cNvSpPr>
            <p:nvPr/>
          </p:nvSpPr>
          <p:spPr bwMode="auto">
            <a:xfrm>
              <a:off x="2952" y="3516"/>
              <a:ext cx="6" cy="3"/>
            </a:xfrm>
            <a:custGeom>
              <a:avLst/>
              <a:gdLst>
                <a:gd name="T0" fmla="*/ 0 w 6"/>
                <a:gd name="T1" fmla="*/ 3 h 3"/>
                <a:gd name="T2" fmla="*/ 2 w 6"/>
                <a:gd name="T3" fmla="*/ 3 h 3"/>
                <a:gd name="T4" fmla="*/ 6 w 6"/>
                <a:gd name="T5" fmla="*/ 1 h 3"/>
                <a:gd name="T6" fmla="*/ 6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0" y="3"/>
                  </a:moveTo>
                  <a:lnTo>
                    <a:pt x="2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6" name="Freeform 2514"/>
            <p:cNvSpPr>
              <a:spLocks/>
            </p:cNvSpPr>
            <p:nvPr/>
          </p:nvSpPr>
          <p:spPr bwMode="auto">
            <a:xfrm>
              <a:off x="2893" y="3503"/>
              <a:ext cx="25" cy="17"/>
            </a:xfrm>
            <a:custGeom>
              <a:avLst/>
              <a:gdLst>
                <a:gd name="T0" fmla="*/ 15 w 25"/>
                <a:gd name="T1" fmla="*/ 0 h 17"/>
                <a:gd name="T2" fmla="*/ 13 w 25"/>
                <a:gd name="T3" fmla="*/ 1 h 17"/>
                <a:gd name="T4" fmla="*/ 0 w 25"/>
                <a:gd name="T5" fmla="*/ 8 h 17"/>
                <a:gd name="T6" fmla="*/ 0 w 25"/>
                <a:gd name="T7" fmla="*/ 8 h 17"/>
                <a:gd name="T8" fmla="*/ 7 w 25"/>
                <a:gd name="T9" fmla="*/ 17 h 17"/>
                <a:gd name="T10" fmla="*/ 7 w 25"/>
                <a:gd name="T11" fmla="*/ 17 h 17"/>
                <a:gd name="T12" fmla="*/ 8 w 25"/>
                <a:gd name="T13" fmla="*/ 17 h 17"/>
                <a:gd name="T14" fmla="*/ 25 w 25"/>
                <a:gd name="T15" fmla="*/ 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7"/>
                <a:gd name="T26" fmla="*/ 25 w 2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7">
                  <a:moveTo>
                    <a:pt x="15" y="0"/>
                  </a:moveTo>
                  <a:lnTo>
                    <a:pt x="13" y="1"/>
                  </a:lnTo>
                  <a:lnTo>
                    <a:pt x="0" y="8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25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7" name="Freeform 2515"/>
            <p:cNvSpPr>
              <a:spLocks/>
            </p:cNvSpPr>
            <p:nvPr/>
          </p:nvSpPr>
          <p:spPr bwMode="auto">
            <a:xfrm>
              <a:off x="2823" y="3468"/>
              <a:ext cx="36" cy="60"/>
            </a:xfrm>
            <a:custGeom>
              <a:avLst/>
              <a:gdLst>
                <a:gd name="T0" fmla="*/ 25 w 36"/>
                <a:gd name="T1" fmla="*/ 53 h 60"/>
                <a:gd name="T2" fmla="*/ 25 w 36"/>
                <a:gd name="T3" fmla="*/ 54 h 60"/>
                <a:gd name="T4" fmla="*/ 32 w 36"/>
                <a:gd name="T5" fmla="*/ 52 h 60"/>
                <a:gd name="T6" fmla="*/ 36 w 36"/>
                <a:gd name="T7" fmla="*/ 47 h 60"/>
                <a:gd name="T8" fmla="*/ 32 w 36"/>
                <a:gd name="T9" fmla="*/ 35 h 60"/>
                <a:gd name="T10" fmla="*/ 32 w 36"/>
                <a:gd name="T11" fmla="*/ 30 h 60"/>
                <a:gd name="T12" fmla="*/ 30 w 36"/>
                <a:gd name="T13" fmla="*/ 27 h 60"/>
                <a:gd name="T14" fmla="*/ 28 w 36"/>
                <a:gd name="T15" fmla="*/ 19 h 60"/>
                <a:gd name="T16" fmla="*/ 23 w 36"/>
                <a:gd name="T17" fmla="*/ 13 h 60"/>
                <a:gd name="T18" fmla="*/ 23 w 36"/>
                <a:gd name="T19" fmla="*/ 7 h 60"/>
                <a:gd name="T20" fmla="*/ 15 w 36"/>
                <a:gd name="T21" fmla="*/ 0 h 60"/>
                <a:gd name="T22" fmla="*/ 1 w 36"/>
                <a:gd name="T23" fmla="*/ 0 h 60"/>
                <a:gd name="T24" fmla="*/ 0 w 36"/>
                <a:gd name="T25" fmla="*/ 24 h 60"/>
                <a:gd name="T26" fmla="*/ 8 w 36"/>
                <a:gd name="T27" fmla="*/ 26 h 60"/>
                <a:gd name="T28" fmla="*/ 13 w 36"/>
                <a:gd name="T29" fmla="*/ 35 h 60"/>
                <a:gd name="T30" fmla="*/ 5 w 36"/>
                <a:gd name="T31" fmla="*/ 39 h 60"/>
                <a:gd name="T32" fmla="*/ 5 w 36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0"/>
                <a:gd name="T53" fmla="*/ 36 w 36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0">
                  <a:moveTo>
                    <a:pt x="25" y="53"/>
                  </a:moveTo>
                  <a:lnTo>
                    <a:pt x="25" y="54"/>
                  </a:lnTo>
                  <a:lnTo>
                    <a:pt x="32" y="52"/>
                  </a:lnTo>
                  <a:lnTo>
                    <a:pt x="36" y="47"/>
                  </a:lnTo>
                  <a:lnTo>
                    <a:pt x="32" y="35"/>
                  </a:lnTo>
                  <a:lnTo>
                    <a:pt x="32" y="30"/>
                  </a:lnTo>
                  <a:lnTo>
                    <a:pt x="30" y="27"/>
                  </a:lnTo>
                  <a:lnTo>
                    <a:pt x="28" y="19"/>
                  </a:lnTo>
                  <a:lnTo>
                    <a:pt x="23" y="13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1" y="0"/>
                  </a:lnTo>
                  <a:lnTo>
                    <a:pt x="0" y="24"/>
                  </a:lnTo>
                  <a:lnTo>
                    <a:pt x="8" y="26"/>
                  </a:lnTo>
                  <a:lnTo>
                    <a:pt x="13" y="35"/>
                  </a:lnTo>
                  <a:lnTo>
                    <a:pt x="5" y="39"/>
                  </a:lnTo>
                  <a:lnTo>
                    <a:pt x="5" y="6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8" name="Line 2516"/>
            <p:cNvSpPr>
              <a:spLocks noChangeShapeType="1"/>
            </p:cNvSpPr>
            <p:nvPr/>
          </p:nvSpPr>
          <p:spPr bwMode="auto">
            <a:xfrm>
              <a:off x="2828" y="3528"/>
              <a:ext cx="1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19" name="Freeform 2517"/>
            <p:cNvSpPr>
              <a:spLocks/>
            </p:cNvSpPr>
            <p:nvPr/>
          </p:nvSpPr>
          <p:spPr bwMode="auto">
            <a:xfrm>
              <a:off x="2834" y="3500"/>
              <a:ext cx="14" cy="33"/>
            </a:xfrm>
            <a:custGeom>
              <a:avLst/>
              <a:gdLst>
                <a:gd name="T0" fmla="*/ 0 w 14"/>
                <a:gd name="T1" fmla="*/ 33 h 33"/>
                <a:gd name="T2" fmla="*/ 2 w 14"/>
                <a:gd name="T3" fmla="*/ 19 h 33"/>
                <a:gd name="T4" fmla="*/ 12 w 14"/>
                <a:gd name="T5" fmla="*/ 0 h 33"/>
                <a:gd name="T6" fmla="*/ 14 w 14"/>
                <a:gd name="T7" fmla="*/ 12 h 33"/>
                <a:gd name="T8" fmla="*/ 14 w 14"/>
                <a:gd name="T9" fmla="*/ 2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3"/>
                <a:gd name="T17" fmla="*/ 14 w 1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3">
                  <a:moveTo>
                    <a:pt x="0" y="33"/>
                  </a:moveTo>
                  <a:lnTo>
                    <a:pt x="2" y="19"/>
                  </a:lnTo>
                  <a:lnTo>
                    <a:pt x="12" y="0"/>
                  </a:lnTo>
                  <a:lnTo>
                    <a:pt x="14" y="12"/>
                  </a:lnTo>
                  <a:lnTo>
                    <a:pt x="14" y="2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0" name="Freeform 2518"/>
            <p:cNvSpPr>
              <a:spLocks/>
            </p:cNvSpPr>
            <p:nvPr/>
          </p:nvSpPr>
          <p:spPr bwMode="auto">
            <a:xfrm>
              <a:off x="2912" y="3508"/>
              <a:ext cx="40" cy="34"/>
            </a:xfrm>
            <a:custGeom>
              <a:avLst/>
              <a:gdLst>
                <a:gd name="T0" fmla="*/ 0 w 40"/>
                <a:gd name="T1" fmla="*/ 34 h 34"/>
                <a:gd name="T2" fmla="*/ 0 w 40"/>
                <a:gd name="T3" fmla="*/ 33 h 34"/>
                <a:gd name="T4" fmla="*/ 0 w 40"/>
                <a:gd name="T5" fmla="*/ 32 h 34"/>
                <a:gd name="T6" fmla="*/ 4 w 40"/>
                <a:gd name="T7" fmla="*/ 32 h 34"/>
                <a:gd name="T8" fmla="*/ 12 w 40"/>
                <a:gd name="T9" fmla="*/ 33 h 34"/>
                <a:gd name="T10" fmla="*/ 18 w 40"/>
                <a:gd name="T11" fmla="*/ 28 h 34"/>
                <a:gd name="T12" fmla="*/ 17 w 40"/>
                <a:gd name="T13" fmla="*/ 24 h 34"/>
                <a:gd name="T14" fmla="*/ 6 w 40"/>
                <a:gd name="T15" fmla="*/ 26 h 34"/>
                <a:gd name="T16" fmla="*/ 0 w 40"/>
                <a:gd name="T17" fmla="*/ 28 h 34"/>
                <a:gd name="T18" fmla="*/ 0 w 40"/>
                <a:gd name="T19" fmla="*/ 21 h 34"/>
                <a:gd name="T20" fmla="*/ 5 w 40"/>
                <a:gd name="T21" fmla="*/ 16 h 34"/>
                <a:gd name="T22" fmla="*/ 10 w 40"/>
                <a:gd name="T23" fmla="*/ 12 h 34"/>
                <a:gd name="T24" fmla="*/ 19 w 40"/>
                <a:gd name="T25" fmla="*/ 8 h 34"/>
                <a:gd name="T26" fmla="*/ 19 w 40"/>
                <a:gd name="T27" fmla="*/ 5 h 34"/>
                <a:gd name="T28" fmla="*/ 21 w 40"/>
                <a:gd name="T29" fmla="*/ 3 h 34"/>
                <a:gd name="T30" fmla="*/ 22 w 40"/>
                <a:gd name="T31" fmla="*/ 0 h 34"/>
                <a:gd name="T32" fmla="*/ 25 w 40"/>
                <a:gd name="T33" fmla="*/ 5 h 34"/>
                <a:gd name="T34" fmla="*/ 29 w 40"/>
                <a:gd name="T35" fmla="*/ 8 h 34"/>
                <a:gd name="T36" fmla="*/ 40 w 40"/>
                <a:gd name="T37" fmla="*/ 11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34"/>
                <a:gd name="T59" fmla="*/ 40 w 4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34">
                  <a:moveTo>
                    <a:pt x="0" y="34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17" y="24"/>
                  </a:lnTo>
                  <a:lnTo>
                    <a:pt x="6" y="2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5" y="16"/>
                  </a:lnTo>
                  <a:lnTo>
                    <a:pt x="10" y="12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29" y="8"/>
                  </a:lnTo>
                  <a:lnTo>
                    <a:pt x="40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1" name="Freeform 2519"/>
            <p:cNvSpPr>
              <a:spLocks/>
            </p:cNvSpPr>
            <p:nvPr/>
          </p:nvSpPr>
          <p:spPr bwMode="auto">
            <a:xfrm>
              <a:off x="2828" y="3528"/>
              <a:ext cx="6" cy="15"/>
            </a:xfrm>
            <a:custGeom>
              <a:avLst/>
              <a:gdLst>
                <a:gd name="T0" fmla="*/ 0 w 6"/>
                <a:gd name="T1" fmla="*/ 0 h 15"/>
                <a:gd name="T2" fmla="*/ 0 w 6"/>
                <a:gd name="T3" fmla="*/ 15 h 15"/>
                <a:gd name="T4" fmla="*/ 6 w 6"/>
                <a:gd name="T5" fmla="*/ 13 h 15"/>
                <a:gd name="T6" fmla="*/ 6 w 6"/>
                <a:gd name="T7" fmla="*/ 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0" y="0"/>
                  </a:moveTo>
                  <a:lnTo>
                    <a:pt x="0" y="15"/>
                  </a:lnTo>
                  <a:lnTo>
                    <a:pt x="6" y="13"/>
                  </a:lnTo>
                  <a:lnTo>
                    <a:pt x="6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2" name="Freeform 2520"/>
            <p:cNvSpPr>
              <a:spLocks/>
            </p:cNvSpPr>
            <p:nvPr/>
          </p:nvSpPr>
          <p:spPr bwMode="auto">
            <a:xfrm>
              <a:off x="2905" y="3536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3 w 3"/>
                <a:gd name="T3" fmla="*/ 5 h 10"/>
                <a:gd name="T4" fmla="*/ 0 w 3"/>
                <a:gd name="T5" fmla="*/ 10 h 10"/>
                <a:gd name="T6" fmla="*/ 0 60000 65536"/>
                <a:gd name="T7" fmla="*/ 0 60000 65536"/>
                <a:gd name="T8" fmla="*/ 0 60000 65536"/>
                <a:gd name="T9" fmla="*/ 0 w 3"/>
                <a:gd name="T10" fmla="*/ 0 h 10"/>
                <a:gd name="T11" fmla="*/ 3 w 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0">
                  <a:moveTo>
                    <a:pt x="0" y="0"/>
                  </a:moveTo>
                  <a:lnTo>
                    <a:pt x="3" y="5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3" name="Freeform 2521"/>
            <p:cNvSpPr>
              <a:spLocks/>
            </p:cNvSpPr>
            <p:nvPr/>
          </p:nvSpPr>
          <p:spPr bwMode="auto">
            <a:xfrm>
              <a:off x="2903" y="3542"/>
              <a:ext cx="9" cy="7"/>
            </a:xfrm>
            <a:custGeom>
              <a:avLst/>
              <a:gdLst>
                <a:gd name="T0" fmla="*/ 0 w 9"/>
                <a:gd name="T1" fmla="*/ 7 h 7"/>
                <a:gd name="T2" fmla="*/ 7 w 9"/>
                <a:gd name="T3" fmla="*/ 5 h 7"/>
                <a:gd name="T4" fmla="*/ 9 w 9"/>
                <a:gd name="T5" fmla="*/ 0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0" y="7"/>
                  </a:moveTo>
                  <a:lnTo>
                    <a:pt x="7" y="5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4" name="Freeform 2522"/>
            <p:cNvSpPr>
              <a:spLocks/>
            </p:cNvSpPr>
            <p:nvPr/>
          </p:nvSpPr>
          <p:spPr bwMode="auto">
            <a:xfrm>
              <a:off x="2903" y="3546"/>
              <a:ext cx="2" cy="3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0 w 2"/>
                <a:gd name="T5" fmla="*/ 1 h 3"/>
                <a:gd name="T6" fmla="*/ 0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5" name="Freeform 2523"/>
            <p:cNvSpPr>
              <a:spLocks/>
            </p:cNvSpPr>
            <p:nvPr/>
          </p:nvSpPr>
          <p:spPr bwMode="auto">
            <a:xfrm>
              <a:off x="3557" y="3545"/>
              <a:ext cx="12" cy="14"/>
            </a:xfrm>
            <a:custGeom>
              <a:avLst/>
              <a:gdLst>
                <a:gd name="T0" fmla="*/ 0 w 12"/>
                <a:gd name="T1" fmla="*/ 14 h 14"/>
                <a:gd name="T2" fmla="*/ 3 w 12"/>
                <a:gd name="T3" fmla="*/ 9 h 14"/>
                <a:gd name="T4" fmla="*/ 4 w 12"/>
                <a:gd name="T5" fmla="*/ 5 h 14"/>
                <a:gd name="T6" fmla="*/ 7 w 12"/>
                <a:gd name="T7" fmla="*/ 0 h 14"/>
                <a:gd name="T8" fmla="*/ 9 w 12"/>
                <a:gd name="T9" fmla="*/ 0 h 14"/>
                <a:gd name="T10" fmla="*/ 11 w 12"/>
                <a:gd name="T11" fmla="*/ 2 h 14"/>
                <a:gd name="T12" fmla="*/ 12 w 12"/>
                <a:gd name="T13" fmla="*/ 9 h 14"/>
                <a:gd name="T14" fmla="*/ 11 w 12"/>
                <a:gd name="T15" fmla="*/ 1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4"/>
                <a:gd name="T26" fmla="*/ 12 w 1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4">
                  <a:moveTo>
                    <a:pt x="0" y="14"/>
                  </a:moveTo>
                  <a:lnTo>
                    <a:pt x="3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9"/>
                  </a:lnTo>
                  <a:lnTo>
                    <a:pt x="11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6" name="Freeform 2524"/>
            <p:cNvSpPr>
              <a:spLocks/>
            </p:cNvSpPr>
            <p:nvPr/>
          </p:nvSpPr>
          <p:spPr bwMode="auto">
            <a:xfrm>
              <a:off x="2849" y="3509"/>
              <a:ext cx="29" cy="51"/>
            </a:xfrm>
            <a:custGeom>
              <a:avLst/>
              <a:gdLst>
                <a:gd name="T0" fmla="*/ 0 w 29"/>
                <a:gd name="T1" fmla="*/ 25 h 51"/>
                <a:gd name="T2" fmla="*/ 4 w 29"/>
                <a:gd name="T3" fmla="*/ 23 h 51"/>
                <a:gd name="T4" fmla="*/ 8 w 29"/>
                <a:gd name="T5" fmla="*/ 21 h 51"/>
                <a:gd name="T6" fmla="*/ 8 w 29"/>
                <a:gd name="T7" fmla="*/ 23 h 51"/>
                <a:gd name="T8" fmla="*/ 10 w 29"/>
                <a:gd name="T9" fmla="*/ 31 h 51"/>
                <a:gd name="T10" fmla="*/ 12 w 29"/>
                <a:gd name="T11" fmla="*/ 33 h 51"/>
                <a:gd name="T12" fmla="*/ 17 w 29"/>
                <a:gd name="T13" fmla="*/ 31 h 51"/>
                <a:gd name="T14" fmla="*/ 16 w 29"/>
                <a:gd name="T15" fmla="*/ 24 h 51"/>
                <a:gd name="T16" fmla="*/ 13 w 29"/>
                <a:gd name="T17" fmla="*/ 19 h 51"/>
                <a:gd name="T18" fmla="*/ 18 w 29"/>
                <a:gd name="T19" fmla="*/ 12 h 51"/>
                <a:gd name="T20" fmla="*/ 22 w 29"/>
                <a:gd name="T21" fmla="*/ 8 h 51"/>
                <a:gd name="T22" fmla="*/ 25 w 29"/>
                <a:gd name="T23" fmla="*/ 4 h 51"/>
                <a:gd name="T24" fmla="*/ 27 w 29"/>
                <a:gd name="T25" fmla="*/ 3 h 51"/>
                <a:gd name="T26" fmla="*/ 29 w 29"/>
                <a:gd name="T27" fmla="*/ 0 h 51"/>
                <a:gd name="T28" fmla="*/ 29 w 29"/>
                <a:gd name="T29" fmla="*/ 3 h 51"/>
                <a:gd name="T30" fmla="*/ 29 w 29"/>
                <a:gd name="T31" fmla="*/ 13 h 51"/>
                <a:gd name="T32" fmla="*/ 26 w 29"/>
                <a:gd name="T33" fmla="*/ 21 h 51"/>
                <a:gd name="T34" fmla="*/ 23 w 29"/>
                <a:gd name="T35" fmla="*/ 32 h 51"/>
                <a:gd name="T36" fmla="*/ 23 w 29"/>
                <a:gd name="T37" fmla="*/ 44 h 51"/>
                <a:gd name="T38" fmla="*/ 17 w 29"/>
                <a:gd name="T39" fmla="*/ 50 h 51"/>
                <a:gd name="T40" fmla="*/ 13 w 29"/>
                <a:gd name="T41" fmla="*/ 5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51"/>
                <a:gd name="T65" fmla="*/ 29 w 29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51">
                  <a:moveTo>
                    <a:pt x="0" y="25"/>
                  </a:moveTo>
                  <a:lnTo>
                    <a:pt x="4" y="23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7" y="31"/>
                  </a:lnTo>
                  <a:lnTo>
                    <a:pt x="16" y="24"/>
                  </a:lnTo>
                  <a:lnTo>
                    <a:pt x="13" y="19"/>
                  </a:lnTo>
                  <a:lnTo>
                    <a:pt x="18" y="12"/>
                  </a:lnTo>
                  <a:lnTo>
                    <a:pt x="22" y="8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9" y="13"/>
                  </a:lnTo>
                  <a:lnTo>
                    <a:pt x="26" y="21"/>
                  </a:lnTo>
                  <a:lnTo>
                    <a:pt x="23" y="32"/>
                  </a:lnTo>
                  <a:lnTo>
                    <a:pt x="23" y="44"/>
                  </a:lnTo>
                  <a:lnTo>
                    <a:pt x="17" y="50"/>
                  </a:lnTo>
                  <a:lnTo>
                    <a:pt x="13" y="5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7" name="Freeform 2525"/>
            <p:cNvSpPr>
              <a:spLocks/>
            </p:cNvSpPr>
            <p:nvPr/>
          </p:nvSpPr>
          <p:spPr bwMode="auto">
            <a:xfrm>
              <a:off x="2977" y="3551"/>
              <a:ext cx="7" cy="19"/>
            </a:xfrm>
            <a:custGeom>
              <a:avLst/>
              <a:gdLst>
                <a:gd name="T0" fmla="*/ 0 w 7"/>
                <a:gd name="T1" fmla="*/ 19 h 19"/>
                <a:gd name="T2" fmla="*/ 2 w 7"/>
                <a:gd name="T3" fmla="*/ 17 h 19"/>
                <a:gd name="T4" fmla="*/ 4 w 7"/>
                <a:gd name="T5" fmla="*/ 13 h 19"/>
                <a:gd name="T6" fmla="*/ 5 w 7"/>
                <a:gd name="T7" fmla="*/ 2 h 19"/>
                <a:gd name="T8" fmla="*/ 7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9"/>
                <a:gd name="T17" fmla="*/ 7 w 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9">
                  <a:moveTo>
                    <a:pt x="0" y="19"/>
                  </a:moveTo>
                  <a:lnTo>
                    <a:pt x="2" y="17"/>
                  </a:lnTo>
                  <a:lnTo>
                    <a:pt x="4" y="1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8" name="Freeform 2526"/>
            <p:cNvSpPr>
              <a:spLocks/>
            </p:cNvSpPr>
            <p:nvPr/>
          </p:nvSpPr>
          <p:spPr bwMode="auto">
            <a:xfrm>
              <a:off x="3539" y="3533"/>
              <a:ext cx="41" cy="37"/>
            </a:xfrm>
            <a:custGeom>
              <a:avLst/>
              <a:gdLst>
                <a:gd name="T0" fmla="*/ 39 w 41"/>
                <a:gd name="T1" fmla="*/ 20 h 37"/>
                <a:gd name="T2" fmla="*/ 41 w 41"/>
                <a:gd name="T3" fmla="*/ 16 h 37"/>
                <a:gd name="T4" fmla="*/ 38 w 41"/>
                <a:gd name="T5" fmla="*/ 9 h 37"/>
                <a:gd name="T6" fmla="*/ 38 w 41"/>
                <a:gd name="T7" fmla="*/ 5 h 37"/>
                <a:gd name="T8" fmla="*/ 31 w 41"/>
                <a:gd name="T9" fmla="*/ 3 h 37"/>
                <a:gd name="T10" fmla="*/ 29 w 41"/>
                <a:gd name="T11" fmla="*/ 1 h 37"/>
                <a:gd name="T12" fmla="*/ 27 w 41"/>
                <a:gd name="T13" fmla="*/ 0 h 37"/>
                <a:gd name="T14" fmla="*/ 24 w 41"/>
                <a:gd name="T15" fmla="*/ 4 h 37"/>
                <a:gd name="T16" fmla="*/ 21 w 41"/>
                <a:gd name="T17" fmla="*/ 9 h 37"/>
                <a:gd name="T18" fmla="*/ 16 w 41"/>
                <a:gd name="T19" fmla="*/ 7 h 37"/>
                <a:gd name="T20" fmla="*/ 14 w 41"/>
                <a:gd name="T21" fmla="*/ 5 h 37"/>
                <a:gd name="T22" fmla="*/ 9 w 41"/>
                <a:gd name="T23" fmla="*/ 8 h 37"/>
                <a:gd name="T24" fmla="*/ 7 w 41"/>
                <a:gd name="T25" fmla="*/ 9 h 37"/>
                <a:gd name="T26" fmla="*/ 5 w 41"/>
                <a:gd name="T27" fmla="*/ 9 h 37"/>
                <a:gd name="T28" fmla="*/ 3 w 41"/>
                <a:gd name="T29" fmla="*/ 13 h 37"/>
                <a:gd name="T30" fmla="*/ 1 w 41"/>
                <a:gd name="T31" fmla="*/ 20 h 37"/>
                <a:gd name="T32" fmla="*/ 0 w 41"/>
                <a:gd name="T33" fmla="*/ 26 h 37"/>
                <a:gd name="T34" fmla="*/ 1 w 41"/>
                <a:gd name="T35" fmla="*/ 34 h 37"/>
                <a:gd name="T36" fmla="*/ 3 w 41"/>
                <a:gd name="T37" fmla="*/ 34 h 37"/>
                <a:gd name="T38" fmla="*/ 3 w 41"/>
                <a:gd name="T39" fmla="*/ 37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37"/>
                <a:gd name="T62" fmla="*/ 41 w 41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37">
                  <a:moveTo>
                    <a:pt x="39" y="20"/>
                  </a:moveTo>
                  <a:lnTo>
                    <a:pt x="41" y="16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4"/>
                  </a:lnTo>
                  <a:lnTo>
                    <a:pt x="21" y="9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29" name="Freeform 2527"/>
            <p:cNvSpPr>
              <a:spLocks/>
            </p:cNvSpPr>
            <p:nvPr/>
          </p:nvSpPr>
          <p:spPr bwMode="auto">
            <a:xfrm>
              <a:off x="2859" y="3559"/>
              <a:ext cx="17" cy="11"/>
            </a:xfrm>
            <a:custGeom>
              <a:avLst/>
              <a:gdLst>
                <a:gd name="T0" fmla="*/ 3 w 17"/>
                <a:gd name="T1" fmla="*/ 1 h 11"/>
                <a:gd name="T2" fmla="*/ 0 w 17"/>
                <a:gd name="T3" fmla="*/ 3 h 11"/>
                <a:gd name="T4" fmla="*/ 0 w 17"/>
                <a:gd name="T5" fmla="*/ 11 h 11"/>
                <a:gd name="T6" fmla="*/ 0 w 17"/>
                <a:gd name="T7" fmla="*/ 11 h 11"/>
                <a:gd name="T8" fmla="*/ 0 w 17"/>
                <a:gd name="T9" fmla="*/ 11 h 11"/>
                <a:gd name="T10" fmla="*/ 2 w 17"/>
                <a:gd name="T11" fmla="*/ 11 h 11"/>
                <a:gd name="T12" fmla="*/ 11 w 17"/>
                <a:gd name="T13" fmla="*/ 7 h 11"/>
                <a:gd name="T14" fmla="*/ 17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3" y="1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11" y="7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0" name="Freeform 2528"/>
            <p:cNvSpPr>
              <a:spLocks/>
            </p:cNvSpPr>
            <p:nvPr/>
          </p:nvSpPr>
          <p:spPr bwMode="auto">
            <a:xfrm>
              <a:off x="2909" y="3566"/>
              <a:ext cx="8" cy="5"/>
            </a:xfrm>
            <a:custGeom>
              <a:avLst/>
              <a:gdLst>
                <a:gd name="T0" fmla="*/ 8 w 8"/>
                <a:gd name="T1" fmla="*/ 5 h 5"/>
                <a:gd name="T2" fmla="*/ 8 w 8"/>
                <a:gd name="T3" fmla="*/ 4 h 5"/>
                <a:gd name="T4" fmla="*/ 7 w 8"/>
                <a:gd name="T5" fmla="*/ 0 h 5"/>
                <a:gd name="T6" fmla="*/ 7 w 8"/>
                <a:gd name="T7" fmla="*/ 0 h 5"/>
                <a:gd name="T8" fmla="*/ 7 w 8"/>
                <a:gd name="T9" fmla="*/ 0 h 5"/>
                <a:gd name="T10" fmla="*/ 0 w 8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5"/>
                  </a:moveTo>
                  <a:lnTo>
                    <a:pt x="8" y="4"/>
                  </a:lnTo>
                  <a:lnTo>
                    <a:pt x="7" y="0"/>
                  </a:lnTo>
                  <a:lnTo>
                    <a:pt x="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1" name="Freeform 2529"/>
            <p:cNvSpPr>
              <a:spLocks/>
            </p:cNvSpPr>
            <p:nvPr/>
          </p:nvSpPr>
          <p:spPr bwMode="auto">
            <a:xfrm>
              <a:off x="2879" y="3574"/>
              <a:ext cx="3" cy="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2" name="Freeform 2530"/>
            <p:cNvSpPr>
              <a:spLocks/>
            </p:cNvSpPr>
            <p:nvPr/>
          </p:nvSpPr>
          <p:spPr bwMode="auto">
            <a:xfrm>
              <a:off x="2972" y="3570"/>
              <a:ext cx="31" cy="11"/>
            </a:xfrm>
            <a:custGeom>
              <a:avLst/>
              <a:gdLst>
                <a:gd name="T0" fmla="*/ 10 w 31"/>
                <a:gd name="T1" fmla="*/ 11 h 11"/>
                <a:gd name="T2" fmla="*/ 20 w 31"/>
                <a:gd name="T3" fmla="*/ 9 h 11"/>
                <a:gd name="T4" fmla="*/ 26 w 31"/>
                <a:gd name="T5" fmla="*/ 6 h 11"/>
                <a:gd name="T6" fmla="*/ 31 w 31"/>
                <a:gd name="T7" fmla="*/ 5 h 11"/>
                <a:gd name="T8" fmla="*/ 25 w 31"/>
                <a:gd name="T9" fmla="*/ 2 h 11"/>
                <a:gd name="T10" fmla="*/ 12 w 31"/>
                <a:gd name="T11" fmla="*/ 6 h 11"/>
                <a:gd name="T12" fmla="*/ 0 w 31"/>
                <a:gd name="T13" fmla="*/ 9 h 11"/>
                <a:gd name="T14" fmla="*/ 5 w 3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1"/>
                <a:gd name="T26" fmla="*/ 31 w 3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1">
                  <a:moveTo>
                    <a:pt x="10" y="11"/>
                  </a:moveTo>
                  <a:lnTo>
                    <a:pt x="20" y="9"/>
                  </a:lnTo>
                  <a:lnTo>
                    <a:pt x="26" y="6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2" y="6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3" name="Freeform 2531"/>
            <p:cNvSpPr>
              <a:spLocks/>
            </p:cNvSpPr>
            <p:nvPr/>
          </p:nvSpPr>
          <p:spPr bwMode="auto">
            <a:xfrm>
              <a:off x="3568" y="3553"/>
              <a:ext cx="10" cy="32"/>
            </a:xfrm>
            <a:custGeom>
              <a:avLst/>
              <a:gdLst>
                <a:gd name="T0" fmla="*/ 0 w 10"/>
                <a:gd name="T1" fmla="*/ 6 h 32"/>
                <a:gd name="T2" fmla="*/ 0 w 10"/>
                <a:gd name="T3" fmla="*/ 7 h 32"/>
                <a:gd name="T4" fmla="*/ 0 w 10"/>
                <a:gd name="T5" fmla="*/ 17 h 32"/>
                <a:gd name="T6" fmla="*/ 0 w 10"/>
                <a:gd name="T7" fmla="*/ 18 h 32"/>
                <a:gd name="T8" fmla="*/ 0 w 10"/>
                <a:gd name="T9" fmla="*/ 24 h 32"/>
                <a:gd name="T10" fmla="*/ 0 w 10"/>
                <a:gd name="T11" fmla="*/ 31 h 32"/>
                <a:gd name="T12" fmla="*/ 2 w 10"/>
                <a:gd name="T13" fmla="*/ 32 h 32"/>
                <a:gd name="T14" fmla="*/ 4 w 10"/>
                <a:gd name="T15" fmla="*/ 32 h 32"/>
                <a:gd name="T16" fmla="*/ 4 w 10"/>
                <a:gd name="T17" fmla="*/ 31 h 32"/>
                <a:gd name="T18" fmla="*/ 5 w 10"/>
                <a:gd name="T19" fmla="*/ 31 h 32"/>
                <a:gd name="T20" fmla="*/ 5 w 10"/>
                <a:gd name="T21" fmla="*/ 26 h 32"/>
                <a:gd name="T22" fmla="*/ 5 w 10"/>
                <a:gd name="T23" fmla="*/ 26 h 32"/>
                <a:gd name="T24" fmla="*/ 4 w 10"/>
                <a:gd name="T25" fmla="*/ 22 h 32"/>
                <a:gd name="T26" fmla="*/ 4 w 10"/>
                <a:gd name="T27" fmla="*/ 21 h 32"/>
                <a:gd name="T28" fmla="*/ 5 w 10"/>
                <a:gd name="T29" fmla="*/ 17 h 32"/>
                <a:gd name="T30" fmla="*/ 5 w 10"/>
                <a:gd name="T31" fmla="*/ 10 h 32"/>
                <a:gd name="T32" fmla="*/ 9 w 10"/>
                <a:gd name="T33" fmla="*/ 4 h 32"/>
                <a:gd name="T34" fmla="*/ 9 w 10"/>
                <a:gd name="T35" fmla="*/ 2 h 32"/>
                <a:gd name="T36" fmla="*/ 10 w 1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2"/>
                <a:gd name="T59" fmla="*/ 10 w 1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2">
                  <a:moveTo>
                    <a:pt x="0" y="6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9" y="4"/>
                  </a:lnTo>
                  <a:lnTo>
                    <a:pt x="9" y="2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4" name="Freeform 2532"/>
            <p:cNvSpPr>
              <a:spLocks/>
            </p:cNvSpPr>
            <p:nvPr/>
          </p:nvSpPr>
          <p:spPr bwMode="auto">
            <a:xfrm>
              <a:off x="2959" y="3549"/>
              <a:ext cx="29" cy="38"/>
            </a:xfrm>
            <a:custGeom>
              <a:avLst/>
              <a:gdLst>
                <a:gd name="T0" fmla="*/ 25 w 29"/>
                <a:gd name="T1" fmla="*/ 2 h 38"/>
                <a:gd name="T2" fmla="*/ 29 w 29"/>
                <a:gd name="T3" fmla="*/ 0 h 38"/>
                <a:gd name="T4" fmla="*/ 23 w 29"/>
                <a:gd name="T5" fmla="*/ 0 h 38"/>
                <a:gd name="T6" fmla="*/ 16 w 29"/>
                <a:gd name="T7" fmla="*/ 9 h 38"/>
                <a:gd name="T8" fmla="*/ 13 w 29"/>
                <a:gd name="T9" fmla="*/ 18 h 38"/>
                <a:gd name="T10" fmla="*/ 13 w 29"/>
                <a:gd name="T11" fmla="*/ 19 h 38"/>
                <a:gd name="T12" fmla="*/ 8 w 29"/>
                <a:gd name="T13" fmla="*/ 26 h 38"/>
                <a:gd name="T14" fmla="*/ 2 w 29"/>
                <a:gd name="T15" fmla="*/ 34 h 38"/>
                <a:gd name="T16" fmla="*/ 0 w 29"/>
                <a:gd name="T17" fmla="*/ 3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8"/>
                <a:gd name="T29" fmla="*/ 29 w 29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8">
                  <a:moveTo>
                    <a:pt x="25" y="2"/>
                  </a:moveTo>
                  <a:lnTo>
                    <a:pt x="29" y="0"/>
                  </a:lnTo>
                  <a:lnTo>
                    <a:pt x="23" y="0"/>
                  </a:lnTo>
                  <a:lnTo>
                    <a:pt x="16" y="9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8" y="26"/>
                  </a:lnTo>
                  <a:lnTo>
                    <a:pt x="2" y="34"/>
                  </a:lnTo>
                  <a:lnTo>
                    <a:pt x="0" y="38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5" name="Freeform 2533"/>
            <p:cNvSpPr>
              <a:spLocks/>
            </p:cNvSpPr>
            <p:nvPr/>
          </p:nvSpPr>
          <p:spPr bwMode="auto">
            <a:xfrm>
              <a:off x="2917" y="3571"/>
              <a:ext cx="35" cy="17"/>
            </a:xfrm>
            <a:custGeom>
              <a:avLst/>
              <a:gdLst>
                <a:gd name="T0" fmla="*/ 35 w 35"/>
                <a:gd name="T1" fmla="*/ 17 h 17"/>
                <a:gd name="T2" fmla="*/ 25 w 35"/>
                <a:gd name="T3" fmla="*/ 17 h 17"/>
                <a:gd name="T4" fmla="*/ 4 w 35"/>
                <a:gd name="T5" fmla="*/ 13 h 17"/>
                <a:gd name="T6" fmla="*/ 4 w 35"/>
                <a:gd name="T7" fmla="*/ 13 h 17"/>
                <a:gd name="T8" fmla="*/ 3 w 35"/>
                <a:gd name="T9" fmla="*/ 13 h 17"/>
                <a:gd name="T10" fmla="*/ 3 w 35"/>
                <a:gd name="T11" fmla="*/ 13 h 17"/>
                <a:gd name="T12" fmla="*/ 3 w 35"/>
                <a:gd name="T13" fmla="*/ 12 h 17"/>
                <a:gd name="T14" fmla="*/ 0 w 35"/>
                <a:gd name="T15" fmla="*/ 9 h 17"/>
                <a:gd name="T16" fmla="*/ 0 w 35"/>
                <a:gd name="T17" fmla="*/ 5 h 17"/>
                <a:gd name="T18" fmla="*/ 0 w 35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17"/>
                <a:gd name="T32" fmla="*/ 35 w 3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17">
                  <a:moveTo>
                    <a:pt x="35" y="17"/>
                  </a:moveTo>
                  <a:lnTo>
                    <a:pt x="25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6" name="Freeform 2534"/>
            <p:cNvSpPr>
              <a:spLocks/>
            </p:cNvSpPr>
            <p:nvPr/>
          </p:nvSpPr>
          <p:spPr bwMode="auto">
            <a:xfrm>
              <a:off x="3501" y="3572"/>
              <a:ext cx="18" cy="19"/>
            </a:xfrm>
            <a:custGeom>
              <a:avLst/>
              <a:gdLst>
                <a:gd name="T0" fmla="*/ 13 w 18"/>
                <a:gd name="T1" fmla="*/ 5 h 19"/>
                <a:gd name="T2" fmla="*/ 12 w 18"/>
                <a:gd name="T3" fmla="*/ 3 h 19"/>
                <a:gd name="T4" fmla="*/ 8 w 18"/>
                <a:gd name="T5" fmla="*/ 2 h 19"/>
                <a:gd name="T6" fmla="*/ 5 w 18"/>
                <a:gd name="T7" fmla="*/ 0 h 19"/>
                <a:gd name="T8" fmla="*/ 4 w 18"/>
                <a:gd name="T9" fmla="*/ 2 h 19"/>
                <a:gd name="T10" fmla="*/ 4 w 18"/>
                <a:gd name="T11" fmla="*/ 2 h 19"/>
                <a:gd name="T12" fmla="*/ 0 w 18"/>
                <a:gd name="T13" fmla="*/ 3 h 19"/>
                <a:gd name="T14" fmla="*/ 1 w 18"/>
                <a:gd name="T15" fmla="*/ 4 h 19"/>
                <a:gd name="T16" fmla="*/ 1 w 18"/>
                <a:gd name="T17" fmla="*/ 5 h 19"/>
                <a:gd name="T18" fmla="*/ 4 w 18"/>
                <a:gd name="T19" fmla="*/ 8 h 19"/>
                <a:gd name="T20" fmla="*/ 14 w 18"/>
                <a:gd name="T21" fmla="*/ 17 h 19"/>
                <a:gd name="T22" fmla="*/ 14 w 18"/>
                <a:gd name="T23" fmla="*/ 19 h 19"/>
                <a:gd name="T24" fmla="*/ 18 w 18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9"/>
                <a:gd name="T41" fmla="*/ 18 w 18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9">
                  <a:moveTo>
                    <a:pt x="13" y="5"/>
                  </a:moveTo>
                  <a:lnTo>
                    <a:pt x="12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4" y="8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8" y="1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7" name="Freeform 2535"/>
            <p:cNvSpPr>
              <a:spLocks/>
            </p:cNvSpPr>
            <p:nvPr/>
          </p:nvSpPr>
          <p:spPr bwMode="auto">
            <a:xfrm>
              <a:off x="2952" y="3588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2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8" name="Freeform 2536"/>
            <p:cNvSpPr>
              <a:spLocks/>
            </p:cNvSpPr>
            <p:nvPr/>
          </p:nvSpPr>
          <p:spPr bwMode="auto">
            <a:xfrm>
              <a:off x="2964" y="3581"/>
              <a:ext cx="18" cy="10"/>
            </a:xfrm>
            <a:custGeom>
              <a:avLst/>
              <a:gdLst>
                <a:gd name="T0" fmla="*/ 1 w 18"/>
                <a:gd name="T1" fmla="*/ 10 h 10"/>
                <a:gd name="T2" fmla="*/ 1 w 18"/>
                <a:gd name="T3" fmla="*/ 7 h 10"/>
                <a:gd name="T4" fmla="*/ 0 w 18"/>
                <a:gd name="T5" fmla="*/ 7 h 10"/>
                <a:gd name="T6" fmla="*/ 4 w 18"/>
                <a:gd name="T7" fmla="*/ 3 h 10"/>
                <a:gd name="T8" fmla="*/ 18 w 1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" y="10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3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39" name="Freeform 2537"/>
            <p:cNvSpPr>
              <a:spLocks/>
            </p:cNvSpPr>
            <p:nvPr/>
          </p:nvSpPr>
          <p:spPr bwMode="auto">
            <a:xfrm>
              <a:off x="2880" y="3577"/>
              <a:ext cx="2" cy="16"/>
            </a:xfrm>
            <a:custGeom>
              <a:avLst/>
              <a:gdLst>
                <a:gd name="T0" fmla="*/ 0 w 2"/>
                <a:gd name="T1" fmla="*/ 16 h 16"/>
                <a:gd name="T2" fmla="*/ 2 w 2"/>
                <a:gd name="T3" fmla="*/ 7 h 16"/>
                <a:gd name="T4" fmla="*/ 2 w 2"/>
                <a:gd name="T5" fmla="*/ 0 h 16"/>
                <a:gd name="T6" fmla="*/ 0 60000 65536"/>
                <a:gd name="T7" fmla="*/ 0 60000 65536"/>
                <a:gd name="T8" fmla="*/ 0 60000 65536"/>
                <a:gd name="T9" fmla="*/ 0 w 2"/>
                <a:gd name="T10" fmla="*/ 0 h 16"/>
                <a:gd name="T11" fmla="*/ 2 w 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6">
                  <a:moveTo>
                    <a:pt x="0" y="16"/>
                  </a:moveTo>
                  <a:lnTo>
                    <a:pt x="2" y="7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0" name="Freeform 2538"/>
            <p:cNvSpPr>
              <a:spLocks/>
            </p:cNvSpPr>
            <p:nvPr/>
          </p:nvSpPr>
          <p:spPr bwMode="auto">
            <a:xfrm>
              <a:off x="2892" y="3571"/>
              <a:ext cx="20" cy="25"/>
            </a:xfrm>
            <a:custGeom>
              <a:avLst/>
              <a:gdLst>
                <a:gd name="T0" fmla="*/ 17 w 20"/>
                <a:gd name="T1" fmla="*/ 0 h 25"/>
                <a:gd name="T2" fmla="*/ 18 w 20"/>
                <a:gd name="T3" fmla="*/ 4 h 25"/>
                <a:gd name="T4" fmla="*/ 20 w 20"/>
                <a:gd name="T5" fmla="*/ 14 h 25"/>
                <a:gd name="T6" fmla="*/ 9 w 20"/>
                <a:gd name="T7" fmla="*/ 20 h 25"/>
                <a:gd name="T8" fmla="*/ 9 w 20"/>
                <a:gd name="T9" fmla="*/ 18 h 25"/>
                <a:gd name="T10" fmla="*/ 7 w 20"/>
                <a:gd name="T11" fmla="*/ 14 h 25"/>
                <a:gd name="T12" fmla="*/ 4 w 20"/>
                <a:gd name="T13" fmla="*/ 16 h 25"/>
                <a:gd name="T14" fmla="*/ 4 w 20"/>
                <a:gd name="T15" fmla="*/ 16 h 25"/>
                <a:gd name="T16" fmla="*/ 4 w 20"/>
                <a:gd name="T17" fmla="*/ 21 h 25"/>
                <a:gd name="T18" fmla="*/ 0 w 20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5"/>
                <a:gd name="T32" fmla="*/ 20 w 2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5">
                  <a:moveTo>
                    <a:pt x="17" y="0"/>
                  </a:moveTo>
                  <a:lnTo>
                    <a:pt x="18" y="4"/>
                  </a:lnTo>
                  <a:lnTo>
                    <a:pt x="20" y="14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0" y="2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1" name="Freeform 2539"/>
            <p:cNvSpPr>
              <a:spLocks/>
            </p:cNvSpPr>
            <p:nvPr/>
          </p:nvSpPr>
          <p:spPr bwMode="auto">
            <a:xfrm>
              <a:off x="3552" y="3559"/>
              <a:ext cx="5" cy="38"/>
            </a:xfrm>
            <a:custGeom>
              <a:avLst/>
              <a:gdLst>
                <a:gd name="T0" fmla="*/ 5 w 5"/>
                <a:gd name="T1" fmla="*/ 38 h 38"/>
                <a:gd name="T2" fmla="*/ 5 w 5"/>
                <a:gd name="T3" fmla="*/ 38 h 38"/>
                <a:gd name="T4" fmla="*/ 1 w 5"/>
                <a:gd name="T5" fmla="*/ 30 h 38"/>
                <a:gd name="T6" fmla="*/ 0 w 5"/>
                <a:gd name="T7" fmla="*/ 24 h 38"/>
                <a:gd name="T8" fmla="*/ 0 w 5"/>
                <a:gd name="T9" fmla="*/ 24 h 38"/>
                <a:gd name="T10" fmla="*/ 0 w 5"/>
                <a:gd name="T11" fmla="*/ 22 h 38"/>
                <a:gd name="T12" fmla="*/ 0 w 5"/>
                <a:gd name="T13" fmla="*/ 20 h 38"/>
                <a:gd name="T14" fmla="*/ 0 w 5"/>
                <a:gd name="T15" fmla="*/ 17 h 38"/>
                <a:gd name="T16" fmla="*/ 1 w 5"/>
                <a:gd name="T17" fmla="*/ 11 h 38"/>
                <a:gd name="T18" fmla="*/ 5 w 5"/>
                <a:gd name="T19" fmla="*/ 1 h 38"/>
                <a:gd name="T20" fmla="*/ 5 w 5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8"/>
                <a:gd name="T35" fmla="*/ 5 w 5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8">
                  <a:moveTo>
                    <a:pt x="5" y="38"/>
                  </a:moveTo>
                  <a:lnTo>
                    <a:pt x="5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2" name="Freeform 2540"/>
            <p:cNvSpPr>
              <a:spLocks/>
            </p:cNvSpPr>
            <p:nvPr/>
          </p:nvSpPr>
          <p:spPr bwMode="auto">
            <a:xfrm>
              <a:off x="2952" y="3587"/>
              <a:ext cx="8" cy="11"/>
            </a:xfrm>
            <a:custGeom>
              <a:avLst/>
              <a:gdLst>
                <a:gd name="T0" fmla="*/ 7 w 8"/>
                <a:gd name="T1" fmla="*/ 0 h 11"/>
                <a:gd name="T2" fmla="*/ 7 w 8"/>
                <a:gd name="T3" fmla="*/ 1 h 11"/>
                <a:gd name="T4" fmla="*/ 8 w 8"/>
                <a:gd name="T5" fmla="*/ 5 h 11"/>
                <a:gd name="T6" fmla="*/ 3 w 8"/>
                <a:gd name="T7" fmla="*/ 10 h 11"/>
                <a:gd name="T8" fmla="*/ 0 w 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7" y="0"/>
                  </a:moveTo>
                  <a:lnTo>
                    <a:pt x="7" y="1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3" name="Freeform 2541"/>
            <p:cNvSpPr>
              <a:spLocks/>
            </p:cNvSpPr>
            <p:nvPr/>
          </p:nvSpPr>
          <p:spPr bwMode="auto">
            <a:xfrm>
              <a:off x="3519" y="3591"/>
              <a:ext cx="6" cy="9"/>
            </a:xfrm>
            <a:custGeom>
              <a:avLst/>
              <a:gdLst>
                <a:gd name="T0" fmla="*/ 0 w 6"/>
                <a:gd name="T1" fmla="*/ 0 h 9"/>
                <a:gd name="T2" fmla="*/ 3 w 6"/>
                <a:gd name="T3" fmla="*/ 2 h 9"/>
                <a:gd name="T4" fmla="*/ 6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0"/>
                  </a:moveTo>
                  <a:lnTo>
                    <a:pt x="3" y="2"/>
                  </a:lnTo>
                  <a:lnTo>
                    <a:pt x="6" y="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4" name="Freeform 2542"/>
            <p:cNvSpPr>
              <a:spLocks/>
            </p:cNvSpPr>
            <p:nvPr/>
          </p:nvSpPr>
          <p:spPr bwMode="auto">
            <a:xfrm>
              <a:off x="2889" y="3596"/>
              <a:ext cx="3" cy="5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5 h 5"/>
                <a:gd name="T8" fmla="*/ 3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3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5" name="Freeform 2543"/>
            <p:cNvSpPr>
              <a:spLocks/>
            </p:cNvSpPr>
            <p:nvPr/>
          </p:nvSpPr>
          <p:spPr bwMode="auto">
            <a:xfrm>
              <a:off x="3557" y="359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6" name="Freeform 2544"/>
            <p:cNvSpPr>
              <a:spLocks/>
            </p:cNvSpPr>
            <p:nvPr/>
          </p:nvSpPr>
          <p:spPr bwMode="auto">
            <a:xfrm>
              <a:off x="2939" y="3598"/>
              <a:ext cx="13" cy="6"/>
            </a:xfrm>
            <a:custGeom>
              <a:avLst/>
              <a:gdLst>
                <a:gd name="T0" fmla="*/ 13 w 13"/>
                <a:gd name="T1" fmla="*/ 0 h 6"/>
                <a:gd name="T2" fmla="*/ 8 w 13"/>
                <a:gd name="T3" fmla="*/ 6 h 6"/>
                <a:gd name="T4" fmla="*/ 0 w 13"/>
                <a:gd name="T5" fmla="*/ 6 h 6"/>
                <a:gd name="T6" fmla="*/ 0 60000 65536"/>
                <a:gd name="T7" fmla="*/ 0 60000 65536"/>
                <a:gd name="T8" fmla="*/ 0 60000 65536"/>
                <a:gd name="T9" fmla="*/ 0 w 13"/>
                <a:gd name="T10" fmla="*/ 0 h 6"/>
                <a:gd name="T11" fmla="*/ 13 w 1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6">
                  <a:moveTo>
                    <a:pt x="13" y="0"/>
                  </a:moveTo>
                  <a:lnTo>
                    <a:pt x="8" y="6"/>
                  </a:lnTo>
                  <a:lnTo>
                    <a:pt x="0" y="6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7" name="Freeform 2545"/>
            <p:cNvSpPr>
              <a:spLocks/>
            </p:cNvSpPr>
            <p:nvPr/>
          </p:nvSpPr>
          <p:spPr bwMode="auto">
            <a:xfrm>
              <a:off x="2859" y="3574"/>
              <a:ext cx="20" cy="31"/>
            </a:xfrm>
            <a:custGeom>
              <a:avLst/>
              <a:gdLst>
                <a:gd name="T0" fmla="*/ 20 w 20"/>
                <a:gd name="T1" fmla="*/ 0 h 31"/>
                <a:gd name="T2" fmla="*/ 19 w 20"/>
                <a:gd name="T3" fmla="*/ 1 h 31"/>
                <a:gd name="T4" fmla="*/ 16 w 20"/>
                <a:gd name="T5" fmla="*/ 1 h 31"/>
                <a:gd name="T6" fmla="*/ 15 w 20"/>
                <a:gd name="T7" fmla="*/ 2 h 31"/>
                <a:gd name="T8" fmla="*/ 6 w 20"/>
                <a:gd name="T9" fmla="*/ 9 h 31"/>
                <a:gd name="T10" fmla="*/ 6 w 20"/>
                <a:gd name="T11" fmla="*/ 9 h 31"/>
                <a:gd name="T12" fmla="*/ 0 w 20"/>
                <a:gd name="T13" fmla="*/ 6 h 31"/>
                <a:gd name="T14" fmla="*/ 3 w 20"/>
                <a:gd name="T15" fmla="*/ 13 h 31"/>
                <a:gd name="T16" fmla="*/ 8 w 20"/>
                <a:gd name="T17" fmla="*/ 15 h 31"/>
                <a:gd name="T18" fmla="*/ 16 w 20"/>
                <a:gd name="T19" fmla="*/ 6 h 31"/>
                <a:gd name="T20" fmla="*/ 16 w 20"/>
                <a:gd name="T21" fmla="*/ 19 h 31"/>
                <a:gd name="T22" fmla="*/ 16 w 20"/>
                <a:gd name="T23" fmla="*/ 28 h 31"/>
                <a:gd name="T24" fmla="*/ 16 w 20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9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6" y="9"/>
                  </a:lnTo>
                  <a:lnTo>
                    <a:pt x="0" y="6"/>
                  </a:lnTo>
                  <a:lnTo>
                    <a:pt x="3" y="13"/>
                  </a:lnTo>
                  <a:lnTo>
                    <a:pt x="8" y="15"/>
                  </a:lnTo>
                  <a:lnTo>
                    <a:pt x="16" y="6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16" y="3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8" name="Freeform 2546"/>
            <p:cNvSpPr>
              <a:spLocks/>
            </p:cNvSpPr>
            <p:nvPr/>
          </p:nvSpPr>
          <p:spPr bwMode="auto">
            <a:xfrm>
              <a:off x="2952" y="3591"/>
              <a:ext cx="13" cy="14"/>
            </a:xfrm>
            <a:custGeom>
              <a:avLst/>
              <a:gdLst>
                <a:gd name="T0" fmla="*/ 0 w 13"/>
                <a:gd name="T1" fmla="*/ 14 h 14"/>
                <a:gd name="T2" fmla="*/ 2 w 13"/>
                <a:gd name="T3" fmla="*/ 14 h 14"/>
                <a:gd name="T4" fmla="*/ 7 w 13"/>
                <a:gd name="T5" fmla="*/ 9 h 14"/>
                <a:gd name="T6" fmla="*/ 11 w 13"/>
                <a:gd name="T7" fmla="*/ 6 h 14"/>
                <a:gd name="T8" fmla="*/ 12 w 13"/>
                <a:gd name="T9" fmla="*/ 6 h 14"/>
                <a:gd name="T10" fmla="*/ 12 w 13"/>
                <a:gd name="T11" fmla="*/ 5 h 14"/>
                <a:gd name="T12" fmla="*/ 13 w 13"/>
                <a:gd name="T13" fmla="*/ 1 h 14"/>
                <a:gd name="T14" fmla="*/ 13 w 13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4"/>
                <a:gd name="T26" fmla="*/ 13 w 13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4">
                  <a:moveTo>
                    <a:pt x="0" y="14"/>
                  </a:moveTo>
                  <a:lnTo>
                    <a:pt x="2" y="14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49" name="Freeform 2547"/>
            <p:cNvSpPr>
              <a:spLocks/>
            </p:cNvSpPr>
            <p:nvPr/>
          </p:nvSpPr>
          <p:spPr bwMode="auto">
            <a:xfrm>
              <a:off x="3514" y="3577"/>
              <a:ext cx="17" cy="33"/>
            </a:xfrm>
            <a:custGeom>
              <a:avLst/>
              <a:gdLst>
                <a:gd name="T0" fmla="*/ 16 w 17"/>
                <a:gd name="T1" fmla="*/ 33 h 33"/>
                <a:gd name="T2" fmla="*/ 16 w 17"/>
                <a:gd name="T3" fmla="*/ 28 h 33"/>
                <a:gd name="T4" fmla="*/ 17 w 17"/>
                <a:gd name="T5" fmla="*/ 21 h 33"/>
                <a:gd name="T6" fmla="*/ 16 w 17"/>
                <a:gd name="T7" fmla="*/ 17 h 33"/>
                <a:gd name="T8" fmla="*/ 12 w 17"/>
                <a:gd name="T9" fmla="*/ 11 h 33"/>
                <a:gd name="T10" fmla="*/ 5 w 17"/>
                <a:gd name="T11" fmla="*/ 7 h 33"/>
                <a:gd name="T12" fmla="*/ 4 w 17"/>
                <a:gd name="T13" fmla="*/ 6 h 33"/>
                <a:gd name="T14" fmla="*/ 3 w 17"/>
                <a:gd name="T15" fmla="*/ 3 h 33"/>
                <a:gd name="T16" fmla="*/ 1 w 17"/>
                <a:gd name="T17" fmla="*/ 0 h 33"/>
                <a:gd name="T18" fmla="*/ 0 w 1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3"/>
                <a:gd name="T32" fmla="*/ 17 w 1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3">
                  <a:moveTo>
                    <a:pt x="16" y="33"/>
                  </a:moveTo>
                  <a:lnTo>
                    <a:pt x="16" y="28"/>
                  </a:lnTo>
                  <a:lnTo>
                    <a:pt x="17" y="21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0" name="Line 2548"/>
            <p:cNvSpPr>
              <a:spLocks noChangeShapeType="1"/>
            </p:cNvSpPr>
            <p:nvPr/>
          </p:nvSpPr>
          <p:spPr bwMode="auto">
            <a:xfrm flipH="1">
              <a:off x="2874" y="3605"/>
              <a:ext cx="1" cy="8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1" name="Freeform 2549"/>
            <p:cNvSpPr>
              <a:spLocks/>
            </p:cNvSpPr>
            <p:nvPr/>
          </p:nvSpPr>
          <p:spPr bwMode="auto">
            <a:xfrm>
              <a:off x="2770" y="3602"/>
              <a:ext cx="12" cy="12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11 h 12"/>
                <a:gd name="T4" fmla="*/ 12 w 12"/>
                <a:gd name="T5" fmla="*/ 4 h 12"/>
                <a:gd name="T6" fmla="*/ 7 w 12"/>
                <a:gd name="T7" fmla="*/ 0 h 12"/>
                <a:gd name="T8" fmla="*/ 0 w 12"/>
                <a:gd name="T9" fmla="*/ 6 h 12"/>
                <a:gd name="T10" fmla="*/ 4 w 12"/>
                <a:gd name="T11" fmla="*/ 12 h 12"/>
                <a:gd name="T12" fmla="*/ 11 w 12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11" y="12"/>
                  </a:moveTo>
                  <a:lnTo>
                    <a:pt x="11" y="11"/>
                  </a:lnTo>
                  <a:lnTo>
                    <a:pt x="12" y="4"/>
                  </a:ln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lnTo>
                    <a:pt x="11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2" name="Freeform 2550"/>
            <p:cNvSpPr>
              <a:spLocks/>
            </p:cNvSpPr>
            <p:nvPr/>
          </p:nvSpPr>
          <p:spPr bwMode="auto">
            <a:xfrm>
              <a:off x="2918" y="3591"/>
              <a:ext cx="34" cy="27"/>
            </a:xfrm>
            <a:custGeom>
              <a:avLst/>
              <a:gdLst>
                <a:gd name="T0" fmla="*/ 21 w 34"/>
                <a:gd name="T1" fmla="*/ 13 h 27"/>
                <a:gd name="T2" fmla="*/ 13 w 34"/>
                <a:gd name="T3" fmla="*/ 14 h 27"/>
                <a:gd name="T4" fmla="*/ 11 w 34"/>
                <a:gd name="T5" fmla="*/ 19 h 27"/>
                <a:gd name="T6" fmla="*/ 11 w 34"/>
                <a:gd name="T7" fmla="*/ 19 h 27"/>
                <a:gd name="T8" fmla="*/ 6 w 34"/>
                <a:gd name="T9" fmla="*/ 27 h 27"/>
                <a:gd name="T10" fmla="*/ 2 w 34"/>
                <a:gd name="T11" fmla="*/ 24 h 27"/>
                <a:gd name="T12" fmla="*/ 2 w 34"/>
                <a:gd name="T13" fmla="*/ 22 h 27"/>
                <a:gd name="T14" fmla="*/ 0 w 34"/>
                <a:gd name="T15" fmla="*/ 5 h 27"/>
                <a:gd name="T16" fmla="*/ 16 w 34"/>
                <a:gd name="T17" fmla="*/ 2 h 27"/>
                <a:gd name="T18" fmla="*/ 34 w 34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7"/>
                <a:gd name="T32" fmla="*/ 34 w 34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7">
                  <a:moveTo>
                    <a:pt x="21" y="13"/>
                  </a:moveTo>
                  <a:lnTo>
                    <a:pt x="13" y="14"/>
                  </a:lnTo>
                  <a:lnTo>
                    <a:pt x="11" y="19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5"/>
                  </a:lnTo>
                  <a:lnTo>
                    <a:pt x="16" y="2"/>
                  </a:lnTo>
                  <a:lnTo>
                    <a:pt x="3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3" name="Freeform 2551"/>
            <p:cNvSpPr>
              <a:spLocks/>
            </p:cNvSpPr>
            <p:nvPr/>
          </p:nvSpPr>
          <p:spPr bwMode="auto">
            <a:xfrm>
              <a:off x="3528" y="3610"/>
              <a:ext cx="2" cy="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7 h 9"/>
                <a:gd name="T4" fmla="*/ 2 w 2"/>
                <a:gd name="T5" fmla="*/ 2 h 9"/>
                <a:gd name="T6" fmla="*/ 2 w 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9"/>
                <a:gd name="T14" fmla="*/ 2 w 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9">
                  <a:moveTo>
                    <a:pt x="0" y="9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4" name="Freeform 2552"/>
            <p:cNvSpPr>
              <a:spLocks/>
            </p:cNvSpPr>
            <p:nvPr/>
          </p:nvSpPr>
          <p:spPr bwMode="auto">
            <a:xfrm>
              <a:off x="2930" y="3605"/>
              <a:ext cx="22" cy="24"/>
            </a:xfrm>
            <a:custGeom>
              <a:avLst/>
              <a:gdLst>
                <a:gd name="T0" fmla="*/ 22 w 22"/>
                <a:gd name="T1" fmla="*/ 21 h 24"/>
                <a:gd name="T2" fmla="*/ 22 w 22"/>
                <a:gd name="T3" fmla="*/ 21 h 24"/>
                <a:gd name="T4" fmla="*/ 18 w 22"/>
                <a:gd name="T5" fmla="*/ 24 h 24"/>
                <a:gd name="T6" fmla="*/ 12 w 22"/>
                <a:gd name="T7" fmla="*/ 21 h 24"/>
                <a:gd name="T8" fmla="*/ 12 w 22"/>
                <a:gd name="T9" fmla="*/ 14 h 24"/>
                <a:gd name="T10" fmla="*/ 7 w 22"/>
                <a:gd name="T11" fmla="*/ 20 h 24"/>
                <a:gd name="T12" fmla="*/ 1 w 22"/>
                <a:gd name="T13" fmla="*/ 17 h 24"/>
                <a:gd name="T14" fmla="*/ 0 w 22"/>
                <a:gd name="T15" fmla="*/ 17 h 24"/>
                <a:gd name="T16" fmla="*/ 5 w 22"/>
                <a:gd name="T17" fmla="*/ 10 h 24"/>
                <a:gd name="T18" fmla="*/ 8 w 22"/>
                <a:gd name="T19" fmla="*/ 7 h 24"/>
                <a:gd name="T20" fmla="*/ 16 w 22"/>
                <a:gd name="T21" fmla="*/ 5 h 24"/>
                <a:gd name="T22" fmla="*/ 22 w 22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4"/>
                <a:gd name="T38" fmla="*/ 22 w 2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4">
                  <a:moveTo>
                    <a:pt x="22" y="21"/>
                  </a:moveTo>
                  <a:lnTo>
                    <a:pt x="22" y="21"/>
                  </a:lnTo>
                  <a:lnTo>
                    <a:pt x="18" y="24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7" y="2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6" y="5"/>
                  </a:lnTo>
                  <a:lnTo>
                    <a:pt x="2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5" name="Freeform 2553"/>
            <p:cNvSpPr>
              <a:spLocks/>
            </p:cNvSpPr>
            <p:nvPr/>
          </p:nvSpPr>
          <p:spPr bwMode="auto">
            <a:xfrm>
              <a:off x="2828" y="3534"/>
              <a:ext cx="46" cy="96"/>
            </a:xfrm>
            <a:custGeom>
              <a:avLst/>
              <a:gdLst>
                <a:gd name="T0" fmla="*/ 46 w 46"/>
                <a:gd name="T1" fmla="*/ 79 h 96"/>
                <a:gd name="T2" fmla="*/ 46 w 46"/>
                <a:gd name="T3" fmla="*/ 81 h 96"/>
                <a:gd name="T4" fmla="*/ 42 w 46"/>
                <a:gd name="T5" fmla="*/ 91 h 96"/>
                <a:gd name="T6" fmla="*/ 35 w 46"/>
                <a:gd name="T7" fmla="*/ 96 h 96"/>
                <a:gd name="T8" fmla="*/ 27 w 46"/>
                <a:gd name="T9" fmla="*/ 95 h 96"/>
                <a:gd name="T10" fmla="*/ 27 w 46"/>
                <a:gd name="T11" fmla="*/ 92 h 96"/>
                <a:gd name="T12" fmla="*/ 26 w 46"/>
                <a:gd name="T13" fmla="*/ 85 h 96"/>
                <a:gd name="T14" fmla="*/ 22 w 46"/>
                <a:gd name="T15" fmla="*/ 87 h 96"/>
                <a:gd name="T16" fmla="*/ 18 w 46"/>
                <a:gd name="T17" fmla="*/ 84 h 96"/>
                <a:gd name="T18" fmla="*/ 20 w 46"/>
                <a:gd name="T19" fmla="*/ 67 h 96"/>
                <a:gd name="T20" fmla="*/ 20 w 46"/>
                <a:gd name="T21" fmla="*/ 59 h 96"/>
                <a:gd name="T22" fmla="*/ 17 w 46"/>
                <a:gd name="T23" fmla="*/ 57 h 96"/>
                <a:gd name="T24" fmla="*/ 17 w 46"/>
                <a:gd name="T25" fmla="*/ 59 h 96"/>
                <a:gd name="T26" fmla="*/ 17 w 46"/>
                <a:gd name="T27" fmla="*/ 63 h 96"/>
                <a:gd name="T28" fmla="*/ 13 w 46"/>
                <a:gd name="T29" fmla="*/ 66 h 96"/>
                <a:gd name="T30" fmla="*/ 13 w 46"/>
                <a:gd name="T31" fmla="*/ 72 h 96"/>
                <a:gd name="T32" fmla="*/ 13 w 46"/>
                <a:gd name="T33" fmla="*/ 75 h 96"/>
                <a:gd name="T34" fmla="*/ 9 w 46"/>
                <a:gd name="T35" fmla="*/ 75 h 96"/>
                <a:gd name="T36" fmla="*/ 9 w 46"/>
                <a:gd name="T37" fmla="*/ 71 h 96"/>
                <a:gd name="T38" fmla="*/ 8 w 46"/>
                <a:gd name="T39" fmla="*/ 67 h 96"/>
                <a:gd name="T40" fmla="*/ 6 w 46"/>
                <a:gd name="T41" fmla="*/ 64 h 96"/>
                <a:gd name="T42" fmla="*/ 6 w 46"/>
                <a:gd name="T43" fmla="*/ 63 h 96"/>
                <a:gd name="T44" fmla="*/ 5 w 46"/>
                <a:gd name="T45" fmla="*/ 59 h 96"/>
                <a:gd name="T46" fmla="*/ 4 w 46"/>
                <a:gd name="T47" fmla="*/ 55 h 96"/>
                <a:gd name="T48" fmla="*/ 1 w 46"/>
                <a:gd name="T49" fmla="*/ 49 h 96"/>
                <a:gd name="T50" fmla="*/ 0 w 46"/>
                <a:gd name="T51" fmla="*/ 33 h 96"/>
                <a:gd name="T52" fmla="*/ 5 w 46"/>
                <a:gd name="T53" fmla="*/ 33 h 96"/>
                <a:gd name="T54" fmla="*/ 5 w 46"/>
                <a:gd name="T55" fmla="*/ 33 h 96"/>
                <a:gd name="T56" fmla="*/ 8 w 46"/>
                <a:gd name="T57" fmla="*/ 28 h 96"/>
                <a:gd name="T58" fmla="*/ 3 w 46"/>
                <a:gd name="T59" fmla="*/ 23 h 96"/>
                <a:gd name="T60" fmla="*/ 6 w 46"/>
                <a:gd name="T61" fmla="*/ 19 h 96"/>
                <a:gd name="T62" fmla="*/ 12 w 46"/>
                <a:gd name="T63" fmla="*/ 11 h 96"/>
                <a:gd name="T64" fmla="*/ 17 w 46"/>
                <a:gd name="T65" fmla="*/ 3 h 96"/>
                <a:gd name="T66" fmla="*/ 2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46" y="79"/>
                  </a:moveTo>
                  <a:lnTo>
                    <a:pt x="46" y="81"/>
                  </a:lnTo>
                  <a:lnTo>
                    <a:pt x="42" y="91"/>
                  </a:lnTo>
                  <a:lnTo>
                    <a:pt x="35" y="96"/>
                  </a:lnTo>
                  <a:lnTo>
                    <a:pt x="27" y="95"/>
                  </a:lnTo>
                  <a:lnTo>
                    <a:pt x="27" y="92"/>
                  </a:lnTo>
                  <a:lnTo>
                    <a:pt x="26" y="85"/>
                  </a:lnTo>
                  <a:lnTo>
                    <a:pt x="22" y="87"/>
                  </a:lnTo>
                  <a:lnTo>
                    <a:pt x="18" y="84"/>
                  </a:lnTo>
                  <a:lnTo>
                    <a:pt x="20" y="67"/>
                  </a:lnTo>
                  <a:lnTo>
                    <a:pt x="20" y="59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13" y="66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9" y="75"/>
                  </a:lnTo>
                  <a:lnTo>
                    <a:pt x="9" y="71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5" y="59"/>
                  </a:lnTo>
                  <a:lnTo>
                    <a:pt x="4" y="55"/>
                  </a:lnTo>
                  <a:lnTo>
                    <a:pt x="1" y="49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12" y="11"/>
                  </a:lnTo>
                  <a:lnTo>
                    <a:pt x="17" y="3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6" name="Freeform 2554"/>
            <p:cNvSpPr>
              <a:spLocks/>
            </p:cNvSpPr>
            <p:nvPr/>
          </p:nvSpPr>
          <p:spPr bwMode="auto">
            <a:xfrm>
              <a:off x="3500" y="3600"/>
              <a:ext cx="27" cy="32"/>
            </a:xfrm>
            <a:custGeom>
              <a:avLst/>
              <a:gdLst>
                <a:gd name="T0" fmla="*/ 25 w 27"/>
                <a:gd name="T1" fmla="*/ 0 h 32"/>
                <a:gd name="T2" fmla="*/ 27 w 27"/>
                <a:gd name="T3" fmla="*/ 8 h 32"/>
                <a:gd name="T4" fmla="*/ 23 w 27"/>
                <a:gd name="T5" fmla="*/ 22 h 32"/>
                <a:gd name="T6" fmla="*/ 23 w 27"/>
                <a:gd name="T7" fmla="*/ 29 h 32"/>
                <a:gd name="T8" fmla="*/ 22 w 27"/>
                <a:gd name="T9" fmla="*/ 30 h 32"/>
                <a:gd name="T10" fmla="*/ 21 w 27"/>
                <a:gd name="T11" fmla="*/ 32 h 32"/>
                <a:gd name="T12" fmla="*/ 15 w 27"/>
                <a:gd name="T13" fmla="*/ 31 h 32"/>
                <a:gd name="T14" fmla="*/ 6 w 27"/>
                <a:gd name="T15" fmla="*/ 25 h 32"/>
                <a:gd name="T16" fmla="*/ 2 w 27"/>
                <a:gd name="T17" fmla="*/ 19 h 32"/>
                <a:gd name="T18" fmla="*/ 0 w 27"/>
                <a:gd name="T19" fmla="*/ 22 h 32"/>
                <a:gd name="T20" fmla="*/ 2 w 27"/>
                <a:gd name="T21" fmla="*/ 2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32"/>
                <a:gd name="T35" fmla="*/ 27 w 27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32">
                  <a:moveTo>
                    <a:pt x="25" y="0"/>
                  </a:moveTo>
                  <a:lnTo>
                    <a:pt x="27" y="8"/>
                  </a:lnTo>
                  <a:lnTo>
                    <a:pt x="23" y="22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1" y="32"/>
                  </a:lnTo>
                  <a:lnTo>
                    <a:pt x="15" y="31"/>
                  </a:lnTo>
                  <a:lnTo>
                    <a:pt x="6" y="25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7" name="Freeform 2555"/>
            <p:cNvSpPr>
              <a:spLocks/>
            </p:cNvSpPr>
            <p:nvPr/>
          </p:nvSpPr>
          <p:spPr bwMode="auto">
            <a:xfrm>
              <a:off x="2878" y="3593"/>
              <a:ext cx="35" cy="39"/>
            </a:xfrm>
            <a:custGeom>
              <a:avLst/>
              <a:gdLst>
                <a:gd name="T0" fmla="*/ 14 w 35"/>
                <a:gd name="T1" fmla="*/ 7 h 39"/>
                <a:gd name="T2" fmla="*/ 23 w 35"/>
                <a:gd name="T3" fmla="*/ 3 h 39"/>
                <a:gd name="T4" fmla="*/ 30 w 35"/>
                <a:gd name="T5" fmla="*/ 1 h 39"/>
                <a:gd name="T6" fmla="*/ 35 w 35"/>
                <a:gd name="T7" fmla="*/ 21 h 39"/>
                <a:gd name="T8" fmla="*/ 35 w 35"/>
                <a:gd name="T9" fmla="*/ 22 h 39"/>
                <a:gd name="T10" fmla="*/ 34 w 35"/>
                <a:gd name="T11" fmla="*/ 22 h 39"/>
                <a:gd name="T12" fmla="*/ 23 w 35"/>
                <a:gd name="T13" fmla="*/ 26 h 39"/>
                <a:gd name="T14" fmla="*/ 18 w 35"/>
                <a:gd name="T15" fmla="*/ 29 h 39"/>
                <a:gd name="T16" fmla="*/ 15 w 35"/>
                <a:gd name="T17" fmla="*/ 22 h 39"/>
                <a:gd name="T18" fmla="*/ 10 w 35"/>
                <a:gd name="T19" fmla="*/ 29 h 39"/>
                <a:gd name="T20" fmla="*/ 0 w 35"/>
                <a:gd name="T21" fmla="*/ 39 h 39"/>
                <a:gd name="T22" fmla="*/ 0 w 35"/>
                <a:gd name="T23" fmla="*/ 30 h 39"/>
                <a:gd name="T24" fmla="*/ 1 w 35"/>
                <a:gd name="T25" fmla="*/ 29 h 39"/>
                <a:gd name="T26" fmla="*/ 4 w 35"/>
                <a:gd name="T27" fmla="*/ 22 h 39"/>
                <a:gd name="T28" fmla="*/ 4 w 35"/>
                <a:gd name="T29" fmla="*/ 21 h 39"/>
                <a:gd name="T30" fmla="*/ 2 w 35"/>
                <a:gd name="T31" fmla="*/ 8 h 39"/>
                <a:gd name="T32" fmla="*/ 2 w 35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9"/>
                <a:gd name="T53" fmla="*/ 35 w 3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9">
                  <a:moveTo>
                    <a:pt x="14" y="7"/>
                  </a:moveTo>
                  <a:lnTo>
                    <a:pt x="23" y="3"/>
                  </a:lnTo>
                  <a:lnTo>
                    <a:pt x="30" y="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5" y="22"/>
                  </a:lnTo>
                  <a:lnTo>
                    <a:pt x="10" y="2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8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8" name="Freeform 2556"/>
            <p:cNvSpPr>
              <a:spLocks/>
            </p:cNvSpPr>
            <p:nvPr/>
          </p:nvSpPr>
          <p:spPr bwMode="auto">
            <a:xfrm>
              <a:off x="2952" y="3622"/>
              <a:ext cx="11" cy="14"/>
            </a:xfrm>
            <a:custGeom>
              <a:avLst/>
              <a:gdLst>
                <a:gd name="T0" fmla="*/ 0 w 11"/>
                <a:gd name="T1" fmla="*/ 13 h 14"/>
                <a:gd name="T2" fmla="*/ 6 w 11"/>
                <a:gd name="T3" fmla="*/ 13 h 14"/>
                <a:gd name="T4" fmla="*/ 7 w 11"/>
                <a:gd name="T5" fmla="*/ 13 h 14"/>
                <a:gd name="T6" fmla="*/ 8 w 11"/>
                <a:gd name="T7" fmla="*/ 13 h 14"/>
                <a:gd name="T8" fmla="*/ 11 w 11"/>
                <a:gd name="T9" fmla="*/ 14 h 14"/>
                <a:gd name="T10" fmla="*/ 11 w 11"/>
                <a:gd name="T11" fmla="*/ 14 h 14"/>
                <a:gd name="T12" fmla="*/ 9 w 11"/>
                <a:gd name="T13" fmla="*/ 7 h 14"/>
                <a:gd name="T14" fmla="*/ 7 w 11"/>
                <a:gd name="T15" fmla="*/ 1 h 14"/>
                <a:gd name="T16" fmla="*/ 7 w 11"/>
                <a:gd name="T17" fmla="*/ 0 h 14"/>
                <a:gd name="T18" fmla="*/ 7 w 11"/>
                <a:gd name="T19" fmla="*/ 0 h 14"/>
                <a:gd name="T20" fmla="*/ 3 w 11"/>
                <a:gd name="T21" fmla="*/ 5 h 14"/>
                <a:gd name="T22" fmla="*/ 0 w 11"/>
                <a:gd name="T23" fmla="*/ 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0" y="13"/>
                  </a:move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9" y="7"/>
                  </a:lnTo>
                  <a:lnTo>
                    <a:pt x="7" y="1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59" name="Freeform 2557"/>
            <p:cNvSpPr>
              <a:spLocks/>
            </p:cNvSpPr>
            <p:nvPr/>
          </p:nvSpPr>
          <p:spPr bwMode="auto">
            <a:xfrm>
              <a:off x="2972" y="3635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3 w 10"/>
                <a:gd name="T3" fmla="*/ 0 h 1"/>
                <a:gd name="T4" fmla="*/ 0 w 10"/>
                <a:gd name="T5" fmla="*/ 1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0" name="Freeform 2558"/>
            <p:cNvSpPr>
              <a:spLocks/>
            </p:cNvSpPr>
            <p:nvPr/>
          </p:nvSpPr>
          <p:spPr bwMode="auto">
            <a:xfrm>
              <a:off x="3526" y="3570"/>
              <a:ext cx="27" cy="66"/>
            </a:xfrm>
            <a:custGeom>
              <a:avLst/>
              <a:gdLst>
                <a:gd name="T0" fmla="*/ 16 w 27"/>
                <a:gd name="T1" fmla="*/ 0 h 66"/>
                <a:gd name="T2" fmla="*/ 18 w 27"/>
                <a:gd name="T3" fmla="*/ 1 h 66"/>
                <a:gd name="T4" fmla="*/ 17 w 27"/>
                <a:gd name="T5" fmla="*/ 9 h 66"/>
                <a:gd name="T6" fmla="*/ 17 w 27"/>
                <a:gd name="T7" fmla="*/ 14 h 66"/>
                <a:gd name="T8" fmla="*/ 17 w 27"/>
                <a:gd name="T9" fmla="*/ 18 h 66"/>
                <a:gd name="T10" fmla="*/ 17 w 27"/>
                <a:gd name="T11" fmla="*/ 23 h 66"/>
                <a:gd name="T12" fmla="*/ 17 w 27"/>
                <a:gd name="T13" fmla="*/ 23 h 66"/>
                <a:gd name="T14" fmla="*/ 22 w 27"/>
                <a:gd name="T15" fmla="*/ 26 h 66"/>
                <a:gd name="T16" fmla="*/ 26 w 27"/>
                <a:gd name="T17" fmla="*/ 30 h 66"/>
                <a:gd name="T18" fmla="*/ 26 w 27"/>
                <a:gd name="T19" fmla="*/ 31 h 66"/>
                <a:gd name="T20" fmla="*/ 27 w 27"/>
                <a:gd name="T21" fmla="*/ 43 h 66"/>
                <a:gd name="T22" fmla="*/ 27 w 27"/>
                <a:gd name="T23" fmla="*/ 53 h 66"/>
                <a:gd name="T24" fmla="*/ 22 w 27"/>
                <a:gd name="T25" fmla="*/ 61 h 66"/>
                <a:gd name="T26" fmla="*/ 10 w 27"/>
                <a:gd name="T27" fmla="*/ 66 h 66"/>
                <a:gd name="T28" fmla="*/ 6 w 27"/>
                <a:gd name="T29" fmla="*/ 66 h 66"/>
                <a:gd name="T30" fmla="*/ 0 w 27"/>
                <a:gd name="T31" fmla="*/ 64 h 66"/>
                <a:gd name="T32" fmla="*/ 0 w 27"/>
                <a:gd name="T33" fmla="*/ 64 h 66"/>
                <a:gd name="T34" fmla="*/ 0 w 27"/>
                <a:gd name="T35" fmla="*/ 64 h 66"/>
                <a:gd name="T36" fmla="*/ 1 w 27"/>
                <a:gd name="T37" fmla="*/ 55 h 66"/>
                <a:gd name="T38" fmla="*/ 2 w 27"/>
                <a:gd name="T39" fmla="*/ 49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66"/>
                <a:gd name="T62" fmla="*/ 27 w 27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66">
                  <a:moveTo>
                    <a:pt x="16" y="0"/>
                  </a:moveTo>
                  <a:lnTo>
                    <a:pt x="18" y="1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22" y="26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7" y="43"/>
                  </a:lnTo>
                  <a:lnTo>
                    <a:pt x="27" y="53"/>
                  </a:lnTo>
                  <a:lnTo>
                    <a:pt x="22" y="61"/>
                  </a:lnTo>
                  <a:lnTo>
                    <a:pt x="10" y="66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1" y="55"/>
                  </a:lnTo>
                  <a:lnTo>
                    <a:pt x="2" y="49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1" name="Freeform 2559"/>
            <p:cNvSpPr>
              <a:spLocks/>
            </p:cNvSpPr>
            <p:nvPr/>
          </p:nvSpPr>
          <p:spPr bwMode="auto">
            <a:xfrm>
              <a:off x="2982" y="3635"/>
              <a:ext cx="7" cy="3"/>
            </a:xfrm>
            <a:custGeom>
              <a:avLst/>
              <a:gdLst>
                <a:gd name="T0" fmla="*/ 7 w 7"/>
                <a:gd name="T1" fmla="*/ 3 h 3"/>
                <a:gd name="T2" fmla="*/ 3 w 7"/>
                <a:gd name="T3" fmla="*/ 0 h 3"/>
                <a:gd name="T4" fmla="*/ 0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2" name="Freeform 2560"/>
            <p:cNvSpPr>
              <a:spLocks/>
            </p:cNvSpPr>
            <p:nvPr/>
          </p:nvSpPr>
          <p:spPr bwMode="auto">
            <a:xfrm>
              <a:off x="2988" y="3638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3" name="Freeform 2561"/>
            <p:cNvSpPr>
              <a:spLocks/>
            </p:cNvSpPr>
            <p:nvPr/>
          </p:nvSpPr>
          <p:spPr bwMode="auto">
            <a:xfrm>
              <a:off x="3502" y="3627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3 w 9"/>
                <a:gd name="T3" fmla="*/ 2 h 13"/>
                <a:gd name="T4" fmla="*/ 4 w 9"/>
                <a:gd name="T5" fmla="*/ 5 h 13"/>
                <a:gd name="T6" fmla="*/ 8 w 9"/>
                <a:gd name="T7" fmla="*/ 9 h 13"/>
                <a:gd name="T8" fmla="*/ 9 w 9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8" y="9"/>
                  </a:lnTo>
                  <a:lnTo>
                    <a:pt x="9" y="13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4" name="Freeform 2562"/>
            <p:cNvSpPr>
              <a:spLocks/>
            </p:cNvSpPr>
            <p:nvPr/>
          </p:nvSpPr>
          <p:spPr bwMode="auto">
            <a:xfrm>
              <a:off x="2952" y="3636"/>
              <a:ext cx="20" cy="7"/>
            </a:xfrm>
            <a:custGeom>
              <a:avLst/>
              <a:gdLst>
                <a:gd name="T0" fmla="*/ 20 w 20"/>
                <a:gd name="T1" fmla="*/ 0 h 7"/>
                <a:gd name="T2" fmla="*/ 17 w 20"/>
                <a:gd name="T3" fmla="*/ 3 h 7"/>
                <a:gd name="T4" fmla="*/ 12 w 20"/>
                <a:gd name="T5" fmla="*/ 4 h 7"/>
                <a:gd name="T6" fmla="*/ 8 w 20"/>
                <a:gd name="T7" fmla="*/ 4 h 7"/>
                <a:gd name="T8" fmla="*/ 3 w 20"/>
                <a:gd name="T9" fmla="*/ 6 h 7"/>
                <a:gd name="T10" fmla="*/ 3 w 20"/>
                <a:gd name="T11" fmla="*/ 6 h 7"/>
                <a:gd name="T12" fmla="*/ 2 w 20"/>
                <a:gd name="T13" fmla="*/ 6 h 7"/>
                <a:gd name="T14" fmla="*/ 0 w 20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7"/>
                <a:gd name="T26" fmla="*/ 20 w 2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7">
                  <a:moveTo>
                    <a:pt x="20" y="0"/>
                  </a:moveTo>
                  <a:lnTo>
                    <a:pt x="17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5" name="Freeform 2563"/>
            <p:cNvSpPr>
              <a:spLocks/>
            </p:cNvSpPr>
            <p:nvPr/>
          </p:nvSpPr>
          <p:spPr bwMode="auto">
            <a:xfrm>
              <a:off x="2943" y="3634"/>
              <a:ext cx="9" cy="10"/>
            </a:xfrm>
            <a:custGeom>
              <a:avLst/>
              <a:gdLst>
                <a:gd name="T0" fmla="*/ 9 w 9"/>
                <a:gd name="T1" fmla="*/ 9 h 10"/>
                <a:gd name="T2" fmla="*/ 5 w 9"/>
                <a:gd name="T3" fmla="*/ 10 h 10"/>
                <a:gd name="T4" fmla="*/ 5 w 9"/>
                <a:gd name="T5" fmla="*/ 10 h 10"/>
                <a:gd name="T6" fmla="*/ 0 w 9"/>
                <a:gd name="T7" fmla="*/ 1 h 10"/>
                <a:gd name="T8" fmla="*/ 1 w 9"/>
                <a:gd name="T9" fmla="*/ 0 h 10"/>
                <a:gd name="T10" fmla="*/ 4 w 9"/>
                <a:gd name="T11" fmla="*/ 0 h 10"/>
                <a:gd name="T12" fmla="*/ 7 w 9"/>
                <a:gd name="T13" fmla="*/ 0 h 10"/>
                <a:gd name="T14" fmla="*/ 8 w 9"/>
                <a:gd name="T15" fmla="*/ 1 h 10"/>
                <a:gd name="T16" fmla="*/ 9 w 9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9" y="9"/>
                  </a:moveTo>
                  <a:lnTo>
                    <a:pt x="5" y="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6" name="Freeform 2564"/>
            <p:cNvSpPr>
              <a:spLocks/>
            </p:cNvSpPr>
            <p:nvPr/>
          </p:nvSpPr>
          <p:spPr bwMode="auto">
            <a:xfrm>
              <a:off x="2965" y="3639"/>
              <a:ext cx="23" cy="7"/>
            </a:xfrm>
            <a:custGeom>
              <a:avLst/>
              <a:gdLst>
                <a:gd name="T0" fmla="*/ 0 w 23"/>
                <a:gd name="T1" fmla="*/ 7 h 7"/>
                <a:gd name="T2" fmla="*/ 6 w 23"/>
                <a:gd name="T3" fmla="*/ 4 h 7"/>
                <a:gd name="T4" fmla="*/ 23 w 23"/>
                <a:gd name="T5" fmla="*/ 0 h 7"/>
                <a:gd name="T6" fmla="*/ 0 60000 65536"/>
                <a:gd name="T7" fmla="*/ 0 60000 65536"/>
                <a:gd name="T8" fmla="*/ 0 60000 65536"/>
                <a:gd name="T9" fmla="*/ 0 w 23"/>
                <a:gd name="T10" fmla="*/ 0 h 7"/>
                <a:gd name="T11" fmla="*/ 23 w 2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7">
                  <a:moveTo>
                    <a:pt x="0" y="7"/>
                  </a:moveTo>
                  <a:lnTo>
                    <a:pt x="6" y="4"/>
                  </a:lnTo>
                  <a:lnTo>
                    <a:pt x="23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7" name="Freeform 2565"/>
            <p:cNvSpPr>
              <a:spLocks/>
            </p:cNvSpPr>
            <p:nvPr/>
          </p:nvSpPr>
          <p:spPr bwMode="auto">
            <a:xfrm>
              <a:off x="2956" y="3646"/>
              <a:ext cx="9" cy="1"/>
            </a:xfrm>
            <a:custGeom>
              <a:avLst/>
              <a:gdLst>
                <a:gd name="T0" fmla="*/ 0 w 9"/>
                <a:gd name="T1" fmla="*/ 1 h 1"/>
                <a:gd name="T2" fmla="*/ 5 w 9"/>
                <a:gd name="T3" fmla="*/ 1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  <a:gd name="T9" fmla="*/ 0 w 9"/>
                <a:gd name="T10" fmla="*/ 0 h 1"/>
                <a:gd name="T11" fmla="*/ 9 w 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">
                  <a:moveTo>
                    <a:pt x="0" y="1"/>
                  </a:moveTo>
                  <a:lnTo>
                    <a:pt x="5" y="1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8" name="Freeform 2566"/>
            <p:cNvSpPr>
              <a:spLocks/>
            </p:cNvSpPr>
            <p:nvPr/>
          </p:nvSpPr>
          <p:spPr bwMode="auto">
            <a:xfrm>
              <a:off x="2917" y="3635"/>
              <a:ext cx="21" cy="12"/>
            </a:xfrm>
            <a:custGeom>
              <a:avLst/>
              <a:gdLst>
                <a:gd name="T0" fmla="*/ 1 w 21"/>
                <a:gd name="T1" fmla="*/ 12 h 12"/>
                <a:gd name="T2" fmla="*/ 5 w 21"/>
                <a:gd name="T3" fmla="*/ 12 h 12"/>
                <a:gd name="T4" fmla="*/ 5 w 21"/>
                <a:gd name="T5" fmla="*/ 12 h 12"/>
                <a:gd name="T6" fmla="*/ 21 w 21"/>
                <a:gd name="T7" fmla="*/ 11 h 12"/>
                <a:gd name="T8" fmla="*/ 17 w 21"/>
                <a:gd name="T9" fmla="*/ 0 h 12"/>
                <a:gd name="T10" fmla="*/ 17 w 21"/>
                <a:gd name="T11" fmla="*/ 1 h 12"/>
                <a:gd name="T12" fmla="*/ 7 w 21"/>
                <a:gd name="T13" fmla="*/ 1 h 12"/>
                <a:gd name="T14" fmla="*/ 0 w 21"/>
                <a:gd name="T15" fmla="*/ 3 h 12"/>
                <a:gd name="T16" fmla="*/ 1 w 21"/>
                <a:gd name="T17" fmla="*/ 12 h 12"/>
                <a:gd name="T18" fmla="*/ 1 w 21"/>
                <a:gd name="T19" fmla="*/ 12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2"/>
                <a:gd name="T32" fmla="*/ 21 w 2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2">
                  <a:moveTo>
                    <a:pt x="1" y="12"/>
                  </a:moveTo>
                  <a:lnTo>
                    <a:pt x="5" y="12"/>
                  </a:lnTo>
                  <a:lnTo>
                    <a:pt x="21" y="1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7" y="1"/>
                  </a:lnTo>
                  <a:lnTo>
                    <a:pt x="0" y="3"/>
                  </a:lnTo>
                  <a:lnTo>
                    <a:pt x="1" y="12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69" name="Freeform 2567"/>
            <p:cNvSpPr>
              <a:spLocks/>
            </p:cNvSpPr>
            <p:nvPr/>
          </p:nvSpPr>
          <p:spPr bwMode="auto">
            <a:xfrm>
              <a:off x="2952" y="3647"/>
              <a:ext cx="4" cy="1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0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0" name="Freeform 2568"/>
            <p:cNvSpPr>
              <a:spLocks/>
            </p:cNvSpPr>
            <p:nvPr/>
          </p:nvSpPr>
          <p:spPr bwMode="auto">
            <a:xfrm>
              <a:off x="3511" y="3640"/>
              <a:ext cx="4" cy="11"/>
            </a:xfrm>
            <a:custGeom>
              <a:avLst/>
              <a:gdLst>
                <a:gd name="T0" fmla="*/ 0 w 4"/>
                <a:gd name="T1" fmla="*/ 0 h 11"/>
                <a:gd name="T2" fmla="*/ 3 w 4"/>
                <a:gd name="T3" fmla="*/ 7 h 11"/>
                <a:gd name="T4" fmla="*/ 4 w 4"/>
                <a:gd name="T5" fmla="*/ 9 h 11"/>
                <a:gd name="T6" fmla="*/ 4 w 4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0" y="0"/>
                  </a:moveTo>
                  <a:lnTo>
                    <a:pt x="3" y="7"/>
                  </a:lnTo>
                  <a:lnTo>
                    <a:pt x="4" y="9"/>
                  </a:lnTo>
                  <a:lnTo>
                    <a:pt x="4" y="1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1" name="Freeform 2569"/>
            <p:cNvSpPr>
              <a:spLocks/>
            </p:cNvSpPr>
            <p:nvPr/>
          </p:nvSpPr>
          <p:spPr bwMode="auto">
            <a:xfrm>
              <a:off x="2810" y="3591"/>
              <a:ext cx="23" cy="61"/>
            </a:xfrm>
            <a:custGeom>
              <a:avLst/>
              <a:gdLst>
                <a:gd name="T0" fmla="*/ 18 w 23"/>
                <a:gd name="T1" fmla="*/ 61 h 61"/>
                <a:gd name="T2" fmla="*/ 23 w 23"/>
                <a:gd name="T3" fmla="*/ 39 h 61"/>
                <a:gd name="T4" fmla="*/ 21 w 23"/>
                <a:gd name="T5" fmla="*/ 30 h 61"/>
                <a:gd name="T6" fmla="*/ 22 w 23"/>
                <a:gd name="T7" fmla="*/ 9 h 61"/>
                <a:gd name="T8" fmla="*/ 22 w 23"/>
                <a:gd name="T9" fmla="*/ 9 h 61"/>
                <a:gd name="T10" fmla="*/ 18 w 23"/>
                <a:gd name="T11" fmla="*/ 0 h 61"/>
                <a:gd name="T12" fmla="*/ 14 w 23"/>
                <a:gd name="T13" fmla="*/ 0 h 61"/>
                <a:gd name="T14" fmla="*/ 13 w 23"/>
                <a:gd name="T15" fmla="*/ 9 h 61"/>
                <a:gd name="T16" fmla="*/ 6 w 23"/>
                <a:gd name="T17" fmla="*/ 30 h 61"/>
                <a:gd name="T18" fmla="*/ 0 w 23"/>
                <a:gd name="T19" fmla="*/ 51 h 61"/>
                <a:gd name="T20" fmla="*/ 0 w 23"/>
                <a:gd name="T21" fmla="*/ 56 h 61"/>
                <a:gd name="T22" fmla="*/ 1 w 23"/>
                <a:gd name="T23" fmla="*/ 60 h 61"/>
                <a:gd name="T24" fmla="*/ 1 w 23"/>
                <a:gd name="T25" fmla="*/ 6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61"/>
                <a:gd name="T41" fmla="*/ 23 w 2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61">
                  <a:moveTo>
                    <a:pt x="18" y="61"/>
                  </a:moveTo>
                  <a:lnTo>
                    <a:pt x="23" y="39"/>
                  </a:lnTo>
                  <a:lnTo>
                    <a:pt x="21" y="30"/>
                  </a:lnTo>
                  <a:lnTo>
                    <a:pt x="22" y="9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3" y="9"/>
                  </a:lnTo>
                  <a:lnTo>
                    <a:pt x="6" y="30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1" y="61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2" name="Freeform 2570"/>
            <p:cNvSpPr>
              <a:spLocks/>
            </p:cNvSpPr>
            <p:nvPr/>
          </p:nvSpPr>
          <p:spPr bwMode="auto">
            <a:xfrm>
              <a:off x="2838" y="3638"/>
              <a:ext cx="12" cy="14"/>
            </a:xfrm>
            <a:custGeom>
              <a:avLst/>
              <a:gdLst>
                <a:gd name="T0" fmla="*/ 11 w 12"/>
                <a:gd name="T1" fmla="*/ 14 h 14"/>
                <a:gd name="T2" fmla="*/ 12 w 12"/>
                <a:gd name="T3" fmla="*/ 8 h 14"/>
                <a:gd name="T4" fmla="*/ 11 w 12"/>
                <a:gd name="T5" fmla="*/ 6 h 14"/>
                <a:gd name="T6" fmla="*/ 4 w 12"/>
                <a:gd name="T7" fmla="*/ 0 h 14"/>
                <a:gd name="T8" fmla="*/ 0 w 12"/>
                <a:gd name="T9" fmla="*/ 10 h 14"/>
                <a:gd name="T10" fmla="*/ 3 w 12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11" y="14"/>
                  </a:moveTo>
                  <a:lnTo>
                    <a:pt x="12" y="8"/>
                  </a:lnTo>
                  <a:lnTo>
                    <a:pt x="11" y="6"/>
                  </a:lnTo>
                  <a:lnTo>
                    <a:pt x="4" y="0"/>
                  </a:lnTo>
                  <a:lnTo>
                    <a:pt x="0" y="10"/>
                  </a:lnTo>
                  <a:lnTo>
                    <a:pt x="3" y="14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3" name="Freeform 2571"/>
            <p:cNvSpPr>
              <a:spLocks/>
            </p:cNvSpPr>
            <p:nvPr/>
          </p:nvSpPr>
          <p:spPr bwMode="auto">
            <a:xfrm>
              <a:off x="2946" y="3648"/>
              <a:ext cx="6" cy="4"/>
            </a:xfrm>
            <a:custGeom>
              <a:avLst/>
              <a:gdLst>
                <a:gd name="T0" fmla="*/ 0 w 6"/>
                <a:gd name="T1" fmla="*/ 4 h 4"/>
                <a:gd name="T2" fmla="*/ 5 w 6"/>
                <a:gd name="T3" fmla="*/ 1 h 4"/>
                <a:gd name="T4" fmla="*/ 6 w 6"/>
                <a:gd name="T5" fmla="*/ 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0" y="4"/>
                  </a:move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4" name="Line 2572"/>
            <p:cNvSpPr>
              <a:spLocks noChangeShapeType="1"/>
            </p:cNvSpPr>
            <p:nvPr/>
          </p:nvSpPr>
          <p:spPr bwMode="auto">
            <a:xfrm>
              <a:off x="3515" y="3651"/>
              <a:ext cx="2" cy="1"/>
            </a:xfrm>
            <a:prstGeom prst="line">
              <a:avLst/>
            </a:prstGeom>
            <a:noFill/>
            <a:ln w="4763">
              <a:solidFill>
                <a:srgbClr val="00BD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5" name="Freeform 2573"/>
            <p:cNvSpPr>
              <a:spLocks/>
            </p:cNvSpPr>
            <p:nvPr/>
          </p:nvSpPr>
          <p:spPr bwMode="auto">
            <a:xfrm>
              <a:off x="3551" y="3642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5 w 8"/>
                <a:gd name="T3" fmla="*/ 0 h 10"/>
                <a:gd name="T4" fmla="*/ 8 w 8"/>
                <a:gd name="T5" fmla="*/ 4 h 10"/>
                <a:gd name="T6" fmla="*/ 6 w 8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0"/>
                <a:gd name="T14" fmla="*/ 8 w 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0">
                  <a:moveTo>
                    <a:pt x="0" y="10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6" y="1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6" name="Freeform 2574"/>
            <p:cNvSpPr>
              <a:spLocks/>
            </p:cNvSpPr>
            <p:nvPr/>
          </p:nvSpPr>
          <p:spPr bwMode="auto">
            <a:xfrm>
              <a:off x="3556" y="3602"/>
              <a:ext cx="7" cy="50"/>
            </a:xfrm>
            <a:custGeom>
              <a:avLst/>
              <a:gdLst>
                <a:gd name="T0" fmla="*/ 5 w 7"/>
                <a:gd name="T1" fmla="*/ 50 h 50"/>
                <a:gd name="T2" fmla="*/ 7 w 7"/>
                <a:gd name="T3" fmla="*/ 47 h 50"/>
                <a:gd name="T4" fmla="*/ 7 w 7"/>
                <a:gd name="T5" fmla="*/ 46 h 50"/>
                <a:gd name="T6" fmla="*/ 7 w 7"/>
                <a:gd name="T7" fmla="*/ 44 h 50"/>
                <a:gd name="T8" fmla="*/ 5 w 7"/>
                <a:gd name="T9" fmla="*/ 38 h 50"/>
                <a:gd name="T10" fmla="*/ 4 w 7"/>
                <a:gd name="T11" fmla="*/ 36 h 50"/>
                <a:gd name="T12" fmla="*/ 0 w 7"/>
                <a:gd name="T13" fmla="*/ 28 h 50"/>
                <a:gd name="T14" fmla="*/ 1 w 7"/>
                <a:gd name="T15" fmla="*/ 21 h 50"/>
                <a:gd name="T16" fmla="*/ 4 w 7"/>
                <a:gd name="T17" fmla="*/ 16 h 50"/>
                <a:gd name="T18" fmla="*/ 3 w 7"/>
                <a:gd name="T19" fmla="*/ 10 h 50"/>
                <a:gd name="T20" fmla="*/ 3 w 7"/>
                <a:gd name="T21" fmla="*/ 4 h 50"/>
                <a:gd name="T22" fmla="*/ 1 w 7"/>
                <a:gd name="T23" fmla="*/ 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50"/>
                <a:gd name="T38" fmla="*/ 7 w 7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50">
                  <a:moveTo>
                    <a:pt x="5" y="50"/>
                  </a:moveTo>
                  <a:lnTo>
                    <a:pt x="7" y="47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4" y="16"/>
                  </a:lnTo>
                  <a:lnTo>
                    <a:pt x="3" y="10"/>
                  </a:lnTo>
                  <a:lnTo>
                    <a:pt x="3" y="4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7" name="Freeform 2575"/>
            <p:cNvSpPr>
              <a:spLocks/>
            </p:cNvSpPr>
            <p:nvPr/>
          </p:nvSpPr>
          <p:spPr bwMode="auto">
            <a:xfrm>
              <a:off x="2944" y="3652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8" name="Freeform 2576"/>
            <p:cNvSpPr>
              <a:spLocks/>
            </p:cNvSpPr>
            <p:nvPr/>
          </p:nvSpPr>
          <p:spPr bwMode="auto">
            <a:xfrm>
              <a:off x="3517" y="3652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1 h 5"/>
                <a:gd name="T4" fmla="*/ 1 w 10"/>
                <a:gd name="T5" fmla="*/ 3 h 5"/>
                <a:gd name="T6" fmla="*/ 6 w 10"/>
                <a:gd name="T7" fmla="*/ 4 h 5"/>
                <a:gd name="T8" fmla="*/ 10 w 10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"/>
                <a:gd name="T17" fmla="*/ 10 w 1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">
                  <a:moveTo>
                    <a:pt x="0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6" y="4"/>
                  </a:lnTo>
                  <a:lnTo>
                    <a:pt x="10" y="5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879" name="Freeform 2577"/>
            <p:cNvSpPr>
              <a:spLocks/>
            </p:cNvSpPr>
            <p:nvPr/>
          </p:nvSpPr>
          <p:spPr bwMode="auto">
            <a:xfrm>
              <a:off x="2841" y="3652"/>
              <a:ext cx="8" cy="7"/>
            </a:xfrm>
            <a:custGeom>
              <a:avLst/>
              <a:gdLst>
                <a:gd name="T0" fmla="*/ 0 w 8"/>
                <a:gd name="T1" fmla="*/ 0 h 7"/>
                <a:gd name="T2" fmla="*/ 5 w 8"/>
                <a:gd name="T3" fmla="*/ 7 h 7"/>
                <a:gd name="T4" fmla="*/ 7 w 8"/>
                <a:gd name="T5" fmla="*/ 4 h 7"/>
                <a:gd name="T6" fmla="*/ 8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0" y="0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00BD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1524" name="Freeform 2579"/>
          <p:cNvSpPr>
            <a:spLocks/>
          </p:cNvSpPr>
          <p:nvPr/>
        </p:nvSpPr>
        <p:spPr bwMode="auto">
          <a:xfrm>
            <a:off x="4460875" y="5797550"/>
            <a:ext cx="28575" cy="12700"/>
          </a:xfrm>
          <a:custGeom>
            <a:avLst/>
            <a:gdLst>
              <a:gd name="T0" fmla="*/ 1588 w 18"/>
              <a:gd name="T1" fmla="*/ 0 h 8"/>
              <a:gd name="T2" fmla="*/ 0 w 18"/>
              <a:gd name="T3" fmla="*/ 7937 h 8"/>
              <a:gd name="T4" fmla="*/ 7937 w 18"/>
              <a:gd name="T5" fmla="*/ 11112 h 8"/>
              <a:gd name="T6" fmla="*/ 11112 w 18"/>
              <a:gd name="T7" fmla="*/ 12700 h 8"/>
              <a:gd name="T8" fmla="*/ 17462 w 18"/>
              <a:gd name="T9" fmla="*/ 12700 h 8"/>
              <a:gd name="T10" fmla="*/ 23812 w 18"/>
              <a:gd name="T11" fmla="*/ 11112 h 8"/>
              <a:gd name="T12" fmla="*/ 28575 w 1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8"/>
              <a:gd name="T23" fmla="*/ 18 w 1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8">
                <a:moveTo>
                  <a:pt x="1" y="0"/>
                </a:moveTo>
                <a:lnTo>
                  <a:pt x="0" y="5"/>
                </a:lnTo>
                <a:lnTo>
                  <a:pt x="5" y="7"/>
                </a:lnTo>
                <a:lnTo>
                  <a:pt x="7" y="8"/>
                </a:lnTo>
                <a:lnTo>
                  <a:pt x="11" y="8"/>
                </a:lnTo>
                <a:lnTo>
                  <a:pt x="15" y="7"/>
                </a:lnTo>
                <a:lnTo>
                  <a:pt x="18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25" name="Freeform 2580"/>
          <p:cNvSpPr>
            <a:spLocks/>
          </p:cNvSpPr>
          <p:nvPr/>
        </p:nvSpPr>
        <p:spPr bwMode="auto">
          <a:xfrm>
            <a:off x="5649913" y="5797550"/>
            <a:ext cx="3175" cy="14288"/>
          </a:xfrm>
          <a:custGeom>
            <a:avLst/>
            <a:gdLst>
              <a:gd name="T0" fmla="*/ 0 w 2"/>
              <a:gd name="T1" fmla="*/ 14288 h 9"/>
              <a:gd name="T2" fmla="*/ 0 w 2"/>
              <a:gd name="T3" fmla="*/ 14288 h 9"/>
              <a:gd name="T4" fmla="*/ 0 w 2"/>
              <a:gd name="T5" fmla="*/ 12700 h 9"/>
              <a:gd name="T6" fmla="*/ 3175 w 2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9"/>
              <a:gd name="T14" fmla="*/ 2 w 2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9">
                <a:moveTo>
                  <a:pt x="0" y="9"/>
                </a:moveTo>
                <a:lnTo>
                  <a:pt x="0" y="9"/>
                </a:lnTo>
                <a:lnTo>
                  <a:pt x="0" y="8"/>
                </a:lnTo>
                <a:lnTo>
                  <a:pt x="2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26" name="Freeform 2581"/>
          <p:cNvSpPr>
            <a:spLocks/>
          </p:cNvSpPr>
          <p:nvPr/>
        </p:nvSpPr>
        <p:spPr bwMode="auto">
          <a:xfrm>
            <a:off x="5630863" y="5797550"/>
            <a:ext cx="15875" cy="19050"/>
          </a:xfrm>
          <a:custGeom>
            <a:avLst/>
            <a:gdLst>
              <a:gd name="T0" fmla="*/ 15875 w 10"/>
              <a:gd name="T1" fmla="*/ 0 h 12"/>
              <a:gd name="T2" fmla="*/ 12700 w 10"/>
              <a:gd name="T3" fmla="*/ 14288 h 12"/>
              <a:gd name="T4" fmla="*/ 0 w 10"/>
              <a:gd name="T5" fmla="*/ 19050 h 12"/>
              <a:gd name="T6" fmla="*/ 6350 w 10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2"/>
              <a:gd name="T14" fmla="*/ 10 w 1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2">
                <a:moveTo>
                  <a:pt x="10" y="0"/>
                </a:moveTo>
                <a:lnTo>
                  <a:pt x="8" y="9"/>
                </a:lnTo>
                <a:lnTo>
                  <a:pt x="0" y="12"/>
                </a:lnTo>
                <a:lnTo>
                  <a:pt x="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27" name="Freeform 2582"/>
          <p:cNvSpPr>
            <a:spLocks/>
          </p:cNvSpPr>
          <p:nvPr/>
        </p:nvSpPr>
        <p:spPr bwMode="auto">
          <a:xfrm>
            <a:off x="4657725" y="5797550"/>
            <a:ext cx="15875" cy="19050"/>
          </a:xfrm>
          <a:custGeom>
            <a:avLst/>
            <a:gdLst>
              <a:gd name="T0" fmla="*/ 0 w 10"/>
              <a:gd name="T1" fmla="*/ 19050 h 12"/>
              <a:gd name="T2" fmla="*/ 4762 w 10"/>
              <a:gd name="T3" fmla="*/ 6350 h 12"/>
              <a:gd name="T4" fmla="*/ 15875 w 10"/>
              <a:gd name="T5" fmla="*/ 0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12"/>
                </a:moveTo>
                <a:lnTo>
                  <a:pt x="3" y="4"/>
                </a:lnTo>
                <a:lnTo>
                  <a:pt x="1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28" name="Freeform 2583"/>
          <p:cNvSpPr>
            <a:spLocks/>
          </p:cNvSpPr>
          <p:nvPr/>
        </p:nvSpPr>
        <p:spPr bwMode="auto">
          <a:xfrm>
            <a:off x="4589463" y="5802313"/>
            <a:ext cx="23812" cy="23812"/>
          </a:xfrm>
          <a:custGeom>
            <a:avLst/>
            <a:gdLst>
              <a:gd name="T0" fmla="*/ 12700 w 15"/>
              <a:gd name="T1" fmla="*/ 23812 h 15"/>
              <a:gd name="T2" fmla="*/ 23812 w 15"/>
              <a:gd name="T3" fmla="*/ 12700 h 15"/>
              <a:gd name="T4" fmla="*/ 15875 w 15"/>
              <a:gd name="T5" fmla="*/ 0 h 15"/>
              <a:gd name="T6" fmla="*/ 0 w 15"/>
              <a:gd name="T7" fmla="*/ 12700 h 15"/>
              <a:gd name="T8" fmla="*/ 3175 w 15"/>
              <a:gd name="T9" fmla="*/ 23812 h 15"/>
              <a:gd name="T10" fmla="*/ 3175 w 15"/>
              <a:gd name="T11" fmla="*/ 23812 h 15"/>
              <a:gd name="T12" fmla="*/ 12700 w 15"/>
              <a:gd name="T13" fmla="*/ 23812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8" y="15"/>
                </a:moveTo>
                <a:lnTo>
                  <a:pt x="15" y="8"/>
                </a:lnTo>
                <a:lnTo>
                  <a:pt x="10" y="0"/>
                </a:lnTo>
                <a:lnTo>
                  <a:pt x="0" y="8"/>
                </a:lnTo>
                <a:lnTo>
                  <a:pt x="2" y="15"/>
                </a:lnTo>
                <a:lnTo>
                  <a:pt x="8" y="1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29" name="Freeform 2584"/>
          <p:cNvSpPr>
            <a:spLocks/>
          </p:cNvSpPr>
          <p:nvPr/>
        </p:nvSpPr>
        <p:spPr bwMode="auto">
          <a:xfrm>
            <a:off x="5643563" y="5811838"/>
            <a:ext cx="6350" cy="14287"/>
          </a:xfrm>
          <a:custGeom>
            <a:avLst/>
            <a:gdLst>
              <a:gd name="T0" fmla="*/ 0 w 4"/>
              <a:gd name="T1" fmla="*/ 14287 h 9"/>
              <a:gd name="T2" fmla="*/ 1588 w 4"/>
              <a:gd name="T3" fmla="*/ 6350 h 9"/>
              <a:gd name="T4" fmla="*/ 1588 w 4"/>
              <a:gd name="T5" fmla="*/ 6350 h 9"/>
              <a:gd name="T6" fmla="*/ 3175 w 4"/>
              <a:gd name="T7" fmla="*/ 4762 h 9"/>
              <a:gd name="T8" fmla="*/ 6350 w 4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9"/>
              <a:gd name="T17" fmla="*/ 4 w 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9">
                <a:moveTo>
                  <a:pt x="0" y="9"/>
                </a:moveTo>
                <a:lnTo>
                  <a:pt x="1" y="4"/>
                </a:lnTo>
                <a:lnTo>
                  <a:pt x="2" y="3"/>
                </a:lnTo>
                <a:lnTo>
                  <a:pt x="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0" name="Freeform 2585"/>
          <p:cNvSpPr>
            <a:spLocks/>
          </p:cNvSpPr>
          <p:nvPr/>
        </p:nvSpPr>
        <p:spPr bwMode="auto">
          <a:xfrm>
            <a:off x="5599113" y="5805488"/>
            <a:ext cx="11112" cy="25400"/>
          </a:xfrm>
          <a:custGeom>
            <a:avLst/>
            <a:gdLst>
              <a:gd name="T0" fmla="*/ 0 w 7"/>
              <a:gd name="T1" fmla="*/ 0 h 16"/>
              <a:gd name="T2" fmla="*/ 7937 w 7"/>
              <a:gd name="T3" fmla="*/ 4762 h 16"/>
              <a:gd name="T4" fmla="*/ 11112 w 7"/>
              <a:gd name="T5" fmla="*/ 9525 h 16"/>
              <a:gd name="T6" fmla="*/ 11112 w 7"/>
              <a:gd name="T7" fmla="*/ 11112 h 16"/>
              <a:gd name="T8" fmla="*/ 11112 w 7"/>
              <a:gd name="T9" fmla="*/ 12700 h 16"/>
              <a:gd name="T10" fmla="*/ 6350 w 7"/>
              <a:gd name="T11" fmla="*/ 19050 h 16"/>
              <a:gd name="T12" fmla="*/ 4762 w 7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6"/>
              <a:gd name="T23" fmla="*/ 7 w 7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6">
                <a:moveTo>
                  <a:pt x="0" y="0"/>
                </a:moveTo>
                <a:lnTo>
                  <a:pt x="5" y="3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4" y="12"/>
                </a:lnTo>
                <a:lnTo>
                  <a:pt x="3" y="1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1" name="Freeform 2586"/>
          <p:cNvSpPr>
            <a:spLocks/>
          </p:cNvSpPr>
          <p:nvPr/>
        </p:nvSpPr>
        <p:spPr bwMode="auto">
          <a:xfrm>
            <a:off x="4645025" y="5816600"/>
            <a:ext cx="17463" cy="20638"/>
          </a:xfrm>
          <a:custGeom>
            <a:avLst/>
            <a:gdLst>
              <a:gd name="T0" fmla="*/ 14288 w 11"/>
              <a:gd name="T1" fmla="*/ 20638 h 13"/>
              <a:gd name="T2" fmla="*/ 17463 w 11"/>
              <a:gd name="T3" fmla="*/ 20638 h 13"/>
              <a:gd name="T4" fmla="*/ 14288 w 11"/>
              <a:gd name="T5" fmla="*/ 20638 h 13"/>
              <a:gd name="T6" fmla="*/ 11113 w 11"/>
              <a:gd name="T7" fmla="*/ 14288 h 13"/>
              <a:gd name="T8" fmla="*/ 1588 w 11"/>
              <a:gd name="T9" fmla="*/ 15875 h 13"/>
              <a:gd name="T10" fmla="*/ 0 w 11"/>
              <a:gd name="T11" fmla="*/ 12700 h 13"/>
              <a:gd name="T12" fmla="*/ 0 w 11"/>
              <a:gd name="T13" fmla="*/ 9525 h 13"/>
              <a:gd name="T14" fmla="*/ 7938 w 11"/>
              <a:gd name="T15" fmla="*/ 3175 h 13"/>
              <a:gd name="T16" fmla="*/ 7938 w 11"/>
              <a:gd name="T17" fmla="*/ 1588 h 13"/>
              <a:gd name="T18" fmla="*/ 12700 w 11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"/>
              <a:gd name="T32" fmla="*/ 11 w 1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">
                <a:moveTo>
                  <a:pt x="9" y="13"/>
                </a:moveTo>
                <a:lnTo>
                  <a:pt x="11" y="13"/>
                </a:lnTo>
                <a:lnTo>
                  <a:pt x="9" y="13"/>
                </a:lnTo>
                <a:lnTo>
                  <a:pt x="7" y="9"/>
                </a:lnTo>
                <a:lnTo>
                  <a:pt x="1" y="10"/>
                </a:lnTo>
                <a:lnTo>
                  <a:pt x="0" y="8"/>
                </a:lnTo>
                <a:lnTo>
                  <a:pt x="0" y="6"/>
                </a:lnTo>
                <a:lnTo>
                  <a:pt x="5" y="2"/>
                </a:lnTo>
                <a:lnTo>
                  <a:pt x="5" y="1"/>
                </a:lnTo>
                <a:lnTo>
                  <a:pt x="8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2" name="Freeform 2587"/>
          <p:cNvSpPr>
            <a:spLocks/>
          </p:cNvSpPr>
          <p:nvPr/>
        </p:nvSpPr>
        <p:spPr bwMode="auto">
          <a:xfrm>
            <a:off x="5603875" y="5830888"/>
            <a:ext cx="1588" cy="11112"/>
          </a:xfrm>
          <a:custGeom>
            <a:avLst/>
            <a:gdLst>
              <a:gd name="T0" fmla="*/ 0 w 1588"/>
              <a:gd name="T1" fmla="*/ 0 h 7"/>
              <a:gd name="T2" fmla="*/ 0 w 1588"/>
              <a:gd name="T3" fmla="*/ 4762 h 7"/>
              <a:gd name="T4" fmla="*/ 0 w 1588"/>
              <a:gd name="T5" fmla="*/ 11112 h 7"/>
              <a:gd name="T6" fmla="*/ 0 60000 65536"/>
              <a:gd name="T7" fmla="*/ 0 60000 65536"/>
              <a:gd name="T8" fmla="*/ 0 60000 65536"/>
              <a:gd name="T9" fmla="*/ 0 w 1588"/>
              <a:gd name="T10" fmla="*/ 0 h 7"/>
              <a:gd name="T11" fmla="*/ 1588 w 1588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7">
                <a:moveTo>
                  <a:pt x="0" y="0"/>
                </a:moveTo>
                <a:lnTo>
                  <a:pt x="0" y="3"/>
                </a:lnTo>
                <a:lnTo>
                  <a:pt x="0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3" name="Freeform 2588"/>
          <p:cNvSpPr>
            <a:spLocks/>
          </p:cNvSpPr>
          <p:nvPr/>
        </p:nvSpPr>
        <p:spPr bwMode="auto">
          <a:xfrm>
            <a:off x="4498975" y="5845175"/>
            <a:ext cx="9525" cy="4763"/>
          </a:xfrm>
          <a:custGeom>
            <a:avLst/>
            <a:gdLst>
              <a:gd name="T0" fmla="*/ 6350 w 6"/>
              <a:gd name="T1" fmla="*/ 4763 h 3"/>
              <a:gd name="T2" fmla="*/ 9525 w 6"/>
              <a:gd name="T3" fmla="*/ 3175 h 3"/>
              <a:gd name="T4" fmla="*/ 9525 w 6"/>
              <a:gd name="T5" fmla="*/ 0 h 3"/>
              <a:gd name="T6" fmla="*/ 4763 w 6"/>
              <a:gd name="T7" fmla="*/ 0 h 3"/>
              <a:gd name="T8" fmla="*/ 3175 w 6"/>
              <a:gd name="T9" fmla="*/ 0 h 3"/>
              <a:gd name="T10" fmla="*/ 0 w 6"/>
              <a:gd name="T11" fmla="*/ 3175 h 3"/>
              <a:gd name="T12" fmla="*/ 3175 w 6"/>
              <a:gd name="T13" fmla="*/ 4763 h 3"/>
              <a:gd name="T14" fmla="*/ 4763 w 6"/>
              <a:gd name="T15" fmla="*/ 4763 h 3"/>
              <a:gd name="T16" fmla="*/ 6350 w 6"/>
              <a:gd name="T17" fmla="*/ 4763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3"/>
              <a:gd name="T29" fmla="*/ 6 w 6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3">
                <a:moveTo>
                  <a:pt x="4" y="3"/>
                </a:move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4" name="Freeform 2589"/>
          <p:cNvSpPr>
            <a:spLocks/>
          </p:cNvSpPr>
          <p:nvPr/>
        </p:nvSpPr>
        <p:spPr bwMode="auto">
          <a:xfrm>
            <a:off x="5603875" y="5842000"/>
            <a:ext cx="1588" cy="9525"/>
          </a:xfrm>
          <a:custGeom>
            <a:avLst/>
            <a:gdLst>
              <a:gd name="T0" fmla="*/ 0 w 1"/>
              <a:gd name="T1" fmla="*/ 0 h 6"/>
              <a:gd name="T2" fmla="*/ 1588 w 1"/>
              <a:gd name="T3" fmla="*/ 1588 h 6"/>
              <a:gd name="T4" fmla="*/ 1588 w 1"/>
              <a:gd name="T5" fmla="*/ 7938 h 6"/>
              <a:gd name="T6" fmla="*/ 1588 w 1"/>
              <a:gd name="T7" fmla="*/ 9525 h 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"/>
              <a:gd name="T14" fmla="*/ 1 w 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">
                <a:moveTo>
                  <a:pt x="0" y="0"/>
                </a:moveTo>
                <a:lnTo>
                  <a:pt x="1" y="1"/>
                </a:lnTo>
                <a:lnTo>
                  <a:pt x="1" y="5"/>
                </a:lnTo>
                <a:lnTo>
                  <a:pt x="1" y="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5" name="Freeform 2590"/>
          <p:cNvSpPr>
            <a:spLocks/>
          </p:cNvSpPr>
          <p:nvPr/>
        </p:nvSpPr>
        <p:spPr bwMode="auto">
          <a:xfrm>
            <a:off x="4543425" y="5819775"/>
            <a:ext cx="42863" cy="36513"/>
          </a:xfrm>
          <a:custGeom>
            <a:avLst/>
            <a:gdLst>
              <a:gd name="T0" fmla="*/ 34925 w 27"/>
              <a:gd name="T1" fmla="*/ 36513 h 23"/>
              <a:gd name="T2" fmla="*/ 42863 w 27"/>
              <a:gd name="T3" fmla="*/ 33338 h 23"/>
              <a:gd name="T4" fmla="*/ 42863 w 27"/>
              <a:gd name="T5" fmla="*/ 19050 h 23"/>
              <a:gd name="T6" fmla="*/ 38100 w 27"/>
              <a:gd name="T7" fmla="*/ 15875 h 23"/>
              <a:gd name="T8" fmla="*/ 7938 w 27"/>
              <a:gd name="T9" fmla="*/ 3175 h 23"/>
              <a:gd name="T10" fmla="*/ 6350 w 27"/>
              <a:gd name="T11" fmla="*/ 0 h 23"/>
              <a:gd name="T12" fmla="*/ 4763 w 27"/>
              <a:gd name="T13" fmla="*/ 0 h 23"/>
              <a:gd name="T14" fmla="*/ 4763 w 27"/>
              <a:gd name="T15" fmla="*/ 0 h 23"/>
              <a:gd name="T16" fmla="*/ 0 w 27"/>
              <a:gd name="T17" fmla="*/ 6350 h 23"/>
              <a:gd name="T18" fmla="*/ 0 w 27"/>
              <a:gd name="T19" fmla="*/ 11113 h 23"/>
              <a:gd name="T20" fmla="*/ 22225 w 27"/>
              <a:gd name="T21" fmla="*/ 28575 h 23"/>
              <a:gd name="T22" fmla="*/ 34925 w 27"/>
              <a:gd name="T23" fmla="*/ 36513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23"/>
              <a:gd name="T38" fmla="*/ 27 w 2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23">
                <a:moveTo>
                  <a:pt x="22" y="23"/>
                </a:moveTo>
                <a:lnTo>
                  <a:pt x="27" y="21"/>
                </a:lnTo>
                <a:lnTo>
                  <a:pt x="27" y="12"/>
                </a:lnTo>
                <a:lnTo>
                  <a:pt x="24" y="10"/>
                </a:lnTo>
                <a:lnTo>
                  <a:pt x="5" y="2"/>
                </a:lnTo>
                <a:lnTo>
                  <a:pt x="4" y="0"/>
                </a:lnTo>
                <a:lnTo>
                  <a:pt x="3" y="0"/>
                </a:lnTo>
                <a:lnTo>
                  <a:pt x="0" y="4"/>
                </a:lnTo>
                <a:lnTo>
                  <a:pt x="0" y="7"/>
                </a:lnTo>
                <a:lnTo>
                  <a:pt x="14" y="18"/>
                </a:lnTo>
                <a:lnTo>
                  <a:pt x="22" y="2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6" name="Freeform 2591"/>
          <p:cNvSpPr>
            <a:spLocks/>
          </p:cNvSpPr>
          <p:nvPr/>
        </p:nvSpPr>
        <p:spPr bwMode="auto">
          <a:xfrm>
            <a:off x="5657850" y="5851525"/>
            <a:ext cx="7938" cy="7938"/>
          </a:xfrm>
          <a:custGeom>
            <a:avLst/>
            <a:gdLst>
              <a:gd name="T0" fmla="*/ 7938 w 5"/>
              <a:gd name="T1" fmla="*/ 7938 h 5"/>
              <a:gd name="T2" fmla="*/ 6350 w 5"/>
              <a:gd name="T3" fmla="*/ 7938 h 5"/>
              <a:gd name="T4" fmla="*/ 3175 w 5"/>
              <a:gd name="T5" fmla="*/ 4763 h 5"/>
              <a:gd name="T6" fmla="*/ 1588 w 5"/>
              <a:gd name="T7" fmla="*/ 0 h 5"/>
              <a:gd name="T8" fmla="*/ 0 w 5"/>
              <a:gd name="T9" fmla="*/ 1588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5" y="5"/>
                </a:moveTo>
                <a:lnTo>
                  <a:pt x="4" y="5"/>
                </a:lnTo>
                <a:lnTo>
                  <a:pt x="2" y="3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7" name="Freeform 2592"/>
          <p:cNvSpPr>
            <a:spLocks/>
          </p:cNvSpPr>
          <p:nvPr/>
        </p:nvSpPr>
        <p:spPr bwMode="auto">
          <a:xfrm>
            <a:off x="5643563" y="5826125"/>
            <a:ext cx="14287" cy="39688"/>
          </a:xfrm>
          <a:custGeom>
            <a:avLst/>
            <a:gdLst>
              <a:gd name="T0" fmla="*/ 14287 w 9"/>
              <a:gd name="T1" fmla="*/ 26988 h 25"/>
              <a:gd name="T2" fmla="*/ 6350 w 9"/>
              <a:gd name="T3" fmla="*/ 38100 h 25"/>
              <a:gd name="T4" fmla="*/ 6350 w 9"/>
              <a:gd name="T5" fmla="*/ 38100 h 25"/>
              <a:gd name="T6" fmla="*/ 3175 w 9"/>
              <a:gd name="T7" fmla="*/ 39688 h 25"/>
              <a:gd name="T8" fmla="*/ 1587 w 9"/>
              <a:gd name="T9" fmla="*/ 36513 h 25"/>
              <a:gd name="T10" fmla="*/ 1587 w 9"/>
              <a:gd name="T11" fmla="*/ 36513 h 25"/>
              <a:gd name="T12" fmla="*/ 0 w 9"/>
              <a:gd name="T13" fmla="*/ 23813 h 25"/>
              <a:gd name="T14" fmla="*/ 0 w 9"/>
              <a:gd name="T15" fmla="*/ 4763 h 25"/>
              <a:gd name="T16" fmla="*/ 0 w 9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25"/>
              <a:gd name="T29" fmla="*/ 9 w 9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25">
                <a:moveTo>
                  <a:pt x="9" y="17"/>
                </a:moveTo>
                <a:lnTo>
                  <a:pt x="4" y="24"/>
                </a:lnTo>
                <a:lnTo>
                  <a:pt x="2" y="25"/>
                </a:lnTo>
                <a:lnTo>
                  <a:pt x="1" y="23"/>
                </a:lnTo>
                <a:lnTo>
                  <a:pt x="0" y="1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8" name="Freeform 2593"/>
          <p:cNvSpPr>
            <a:spLocks/>
          </p:cNvSpPr>
          <p:nvPr/>
        </p:nvSpPr>
        <p:spPr bwMode="auto">
          <a:xfrm>
            <a:off x="5605463" y="5851525"/>
            <a:ext cx="6350" cy="20638"/>
          </a:xfrm>
          <a:custGeom>
            <a:avLst/>
            <a:gdLst>
              <a:gd name="T0" fmla="*/ 0 w 4"/>
              <a:gd name="T1" fmla="*/ 0 h 13"/>
              <a:gd name="T2" fmla="*/ 1588 w 4"/>
              <a:gd name="T3" fmla="*/ 1588 h 13"/>
              <a:gd name="T4" fmla="*/ 4762 w 4"/>
              <a:gd name="T5" fmla="*/ 6350 h 13"/>
              <a:gd name="T6" fmla="*/ 6350 w 4"/>
              <a:gd name="T7" fmla="*/ 11113 h 13"/>
              <a:gd name="T8" fmla="*/ 0 w 4"/>
              <a:gd name="T9" fmla="*/ 20638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3"/>
              <a:gd name="T17" fmla="*/ 4 w 4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3">
                <a:moveTo>
                  <a:pt x="0" y="0"/>
                </a:moveTo>
                <a:lnTo>
                  <a:pt x="1" y="1"/>
                </a:lnTo>
                <a:lnTo>
                  <a:pt x="3" y="4"/>
                </a:lnTo>
                <a:lnTo>
                  <a:pt x="4" y="7"/>
                </a:lnTo>
                <a:lnTo>
                  <a:pt x="0" y="1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39" name="Freeform 2594"/>
          <p:cNvSpPr>
            <a:spLocks/>
          </p:cNvSpPr>
          <p:nvPr/>
        </p:nvSpPr>
        <p:spPr bwMode="auto">
          <a:xfrm>
            <a:off x="4608513" y="5837238"/>
            <a:ext cx="50800" cy="53975"/>
          </a:xfrm>
          <a:custGeom>
            <a:avLst/>
            <a:gdLst>
              <a:gd name="T0" fmla="*/ 33337 w 32"/>
              <a:gd name="T1" fmla="*/ 53975 h 34"/>
              <a:gd name="T2" fmla="*/ 26987 w 32"/>
              <a:gd name="T3" fmla="*/ 47625 h 34"/>
              <a:gd name="T4" fmla="*/ 9525 w 32"/>
              <a:gd name="T5" fmla="*/ 42862 h 34"/>
              <a:gd name="T6" fmla="*/ 4762 w 32"/>
              <a:gd name="T7" fmla="*/ 33337 h 34"/>
              <a:gd name="T8" fmla="*/ 3175 w 32"/>
              <a:gd name="T9" fmla="*/ 26988 h 34"/>
              <a:gd name="T10" fmla="*/ 1588 w 32"/>
              <a:gd name="T11" fmla="*/ 25400 h 34"/>
              <a:gd name="T12" fmla="*/ 0 w 32"/>
              <a:gd name="T13" fmla="*/ 22225 h 34"/>
              <a:gd name="T14" fmla="*/ 3175 w 32"/>
              <a:gd name="T15" fmla="*/ 15875 h 34"/>
              <a:gd name="T16" fmla="*/ 22225 w 32"/>
              <a:gd name="T17" fmla="*/ 4762 h 34"/>
              <a:gd name="T18" fmla="*/ 30162 w 32"/>
              <a:gd name="T19" fmla="*/ 7937 h 34"/>
              <a:gd name="T20" fmla="*/ 47625 w 32"/>
              <a:gd name="T21" fmla="*/ 1588 h 34"/>
              <a:gd name="T22" fmla="*/ 50800 w 32"/>
              <a:gd name="T23" fmla="*/ 0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34"/>
              <a:gd name="T38" fmla="*/ 32 w 32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34">
                <a:moveTo>
                  <a:pt x="21" y="34"/>
                </a:moveTo>
                <a:lnTo>
                  <a:pt x="17" y="30"/>
                </a:lnTo>
                <a:lnTo>
                  <a:pt x="6" y="27"/>
                </a:lnTo>
                <a:lnTo>
                  <a:pt x="3" y="21"/>
                </a:lnTo>
                <a:lnTo>
                  <a:pt x="2" y="17"/>
                </a:lnTo>
                <a:lnTo>
                  <a:pt x="1" y="16"/>
                </a:lnTo>
                <a:lnTo>
                  <a:pt x="0" y="14"/>
                </a:lnTo>
                <a:lnTo>
                  <a:pt x="2" y="10"/>
                </a:lnTo>
                <a:lnTo>
                  <a:pt x="14" y="3"/>
                </a:lnTo>
                <a:lnTo>
                  <a:pt x="19" y="5"/>
                </a:lnTo>
                <a:lnTo>
                  <a:pt x="30" y="1"/>
                </a:lnTo>
                <a:lnTo>
                  <a:pt x="32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0" name="Line 2595"/>
          <p:cNvSpPr>
            <a:spLocks noChangeShapeType="1"/>
          </p:cNvSpPr>
          <p:nvPr/>
        </p:nvSpPr>
        <p:spPr bwMode="auto">
          <a:xfrm flipH="1">
            <a:off x="4683125" y="5895975"/>
            <a:ext cx="3175" cy="1588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1" name="Freeform 2596"/>
          <p:cNvSpPr>
            <a:spLocks/>
          </p:cNvSpPr>
          <p:nvPr/>
        </p:nvSpPr>
        <p:spPr bwMode="auto">
          <a:xfrm>
            <a:off x="4686300" y="5889625"/>
            <a:ext cx="58738" cy="7938"/>
          </a:xfrm>
          <a:custGeom>
            <a:avLst/>
            <a:gdLst>
              <a:gd name="T0" fmla="*/ 42863 w 37"/>
              <a:gd name="T1" fmla="*/ 7938 h 5"/>
              <a:gd name="T2" fmla="*/ 47625 w 37"/>
              <a:gd name="T3" fmla="*/ 6350 h 5"/>
              <a:gd name="T4" fmla="*/ 58738 w 37"/>
              <a:gd name="T5" fmla="*/ 3175 h 5"/>
              <a:gd name="T6" fmla="*/ 53975 w 37"/>
              <a:gd name="T7" fmla="*/ 0 h 5"/>
              <a:gd name="T8" fmla="*/ 31750 w 37"/>
              <a:gd name="T9" fmla="*/ 1588 h 5"/>
              <a:gd name="T10" fmla="*/ 23813 w 37"/>
              <a:gd name="T11" fmla="*/ 3175 h 5"/>
              <a:gd name="T12" fmla="*/ 17463 w 37"/>
              <a:gd name="T13" fmla="*/ 6350 h 5"/>
              <a:gd name="T14" fmla="*/ 0 w 37"/>
              <a:gd name="T15" fmla="*/ 635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5"/>
              <a:gd name="T26" fmla="*/ 37 w 37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5">
                <a:moveTo>
                  <a:pt x="27" y="5"/>
                </a:moveTo>
                <a:lnTo>
                  <a:pt x="30" y="4"/>
                </a:lnTo>
                <a:lnTo>
                  <a:pt x="37" y="2"/>
                </a:lnTo>
                <a:lnTo>
                  <a:pt x="3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2" name="Freeform 2597"/>
          <p:cNvSpPr>
            <a:spLocks/>
          </p:cNvSpPr>
          <p:nvPr/>
        </p:nvSpPr>
        <p:spPr bwMode="auto">
          <a:xfrm>
            <a:off x="4676775" y="5895975"/>
            <a:ext cx="6350" cy="3175"/>
          </a:xfrm>
          <a:custGeom>
            <a:avLst/>
            <a:gdLst>
              <a:gd name="T0" fmla="*/ 6350 w 4"/>
              <a:gd name="T1" fmla="*/ 0 h 2"/>
              <a:gd name="T2" fmla="*/ 6350 w 4"/>
              <a:gd name="T3" fmla="*/ 0 h 2"/>
              <a:gd name="T4" fmla="*/ 0 w 4"/>
              <a:gd name="T5" fmla="*/ 3175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3" name="Freeform 2598"/>
          <p:cNvSpPr>
            <a:spLocks/>
          </p:cNvSpPr>
          <p:nvPr/>
        </p:nvSpPr>
        <p:spPr bwMode="auto">
          <a:xfrm>
            <a:off x="4686300" y="5897563"/>
            <a:ext cx="42863" cy="6350"/>
          </a:xfrm>
          <a:custGeom>
            <a:avLst/>
            <a:gdLst>
              <a:gd name="T0" fmla="*/ 0 w 27"/>
              <a:gd name="T1" fmla="*/ 6350 h 4"/>
              <a:gd name="T2" fmla="*/ 12700 w 27"/>
              <a:gd name="T3" fmla="*/ 6350 h 4"/>
              <a:gd name="T4" fmla="*/ 31750 w 27"/>
              <a:gd name="T5" fmla="*/ 4762 h 4"/>
              <a:gd name="T6" fmla="*/ 42863 w 27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4"/>
              <a:gd name="T14" fmla="*/ 27 w 2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4">
                <a:moveTo>
                  <a:pt x="0" y="4"/>
                </a:moveTo>
                <a:lnTo>
                  <a:pt x="8" y="4"/>
                </a:lnTo>
                <a:lnTo>
                  <a:pt x="20" y="3"/>
                </a:lnTo>
                <a:lnTo>
                  <a:pt x="27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4" name="Freeform 2599"/>
          <p:cNvSpPr>
            <a:spLocks/>
          </p:cNvSpPr>
          <p:nvPr/>
        </p:nvSpPr>
        <p:spPr bwMode="auto">
          <a:xfrm>
            <a:off x="4683125" y="5903913"/>
            <a:ext cx="3175" cy="1587"/>
          </a:xfrm>
          <a:custGeom>
            <a:avLst/>
            <a:gdLst>
              <a:gd name="T0" fmla="*/ 0 w 2"/>
              <a:gd name="T1" fmla="*/ 1587 h 1"/>
              <a:gd name="T2" fmla="*/ 1588 w 2"/>
              <a:gd name="T3" fmla="*/ 1587 h 1"/>
              <a:gd name="T4" fmla="*/ 3175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1"/>
                </a:moveTo>
                <a:lnTo>
                  <a:pt x="1" y="1"/>
                </a:lnTo>
                <a:lnTo>
                  <a:pt x="2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5" name="Freeform 2600"/>
          <p:cNvSpPr>
            <a:spLocks/>
          </p:cNvSpPr>
          <p:nvPr/>
        </p:nvSpPr>
        <p:spPr bwMode="auto">
          <a:xfrm>
            <a:off x="5580063" y="5876925"/>
            <a:ext cx="17462" cy="30163"/>
          </a:xfrm>
          <a:custGeom>
            <a:avLst/>
            <a:gdLst>
              <a:gd name="T0" fmla="*/ 0 w 11"/>
              <a:gd name="T1" fmla="*/ 19050 h 19"/>
              <a:gd name="T2" fmla="*/ 3175 w 11"/>
              <a:gd name="T3" fmla="*/ 7938 h 19"/>
              <a:gd name="T4" fmla="*/ 3175 w 11"/>
              <a:gd name="T5" fmla="*/ 1588 h 19"/>
              <a:gd name="T6" fmla="*/ 3175 w 11"/>
              <a:gd name="T7" fmla="*/ 0 h 19"/>
              <a:gd name="T8" fmla="*/ 3175 w 11"/>
              <a:gd name="T9" fmla="*/ 0 h 19"/>
              <a:gd name="T10" fmla="*/ 9525 w 11"/>
              <a:gd name="T11" fmla="*/ 3175 h 19"/>
              <a:gd name="T12" fmla="*/ 12700 w 11"/>
              <a:gd name="T13" fmla="*/ 7938 h 19"/>
              <a:gd name="T14" fmla="*/ 15875 w 11"/>
              <a:gd name="T15" fmla="*/ 15875 h 19"/>
              <a:gd name="T16" fmla="*/ 17462 w 11"/>
              <a:gd name="T17" fmla="*/ 30163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9"/>
              <a:gd name="T29" fmla="*/ 11 w 1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9">
                <a:moveTo>
                  <a:pt x="0" y="12"/>
                </a:moveTo>
                <a:lnTo>
                  <a:pt x="2" y="5"/>
                </a:lnTo>
                <a:lnTo>
                  <a:pt x="2" y="1"/>
                </a:lnTo>
                <a:lnTo>
                  <a:pt x="2" y="0"/>
                </a:lnTo>
                <a:lnTo>
                  <a:pt x="6" y="2"/>
                </a:lnTo>
                <a:lnTo>
                  <a:pt x="8" y="5"/>
                </a:lnTo>
                <a:lnTo>
                  <a:pt x="10" y="10"/>
                </a:lnTo>
                <a:lnTo>
                  <a:pt x="11" y="1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6" name="Freeform 2601"/>
          <p:cNvSpPr>
            <a:spLocks/>
          </p:cNvSpPr>
          <p:nvPr/>
        </p:nvSpPr>
        <p:spPr bwMode="auto">
          <a:xfrm>
            <a:off x="5688013" y="5913438"/>
            <a:ext cx="3175" cy="1587"/>
          </a:xfrm>
          <a:custGeom>
            <a:avLst/>
            <a:gdLst>
              <a:gd name="T0" fmla="*/ 3175 w 2"/>
              <a:gd name="T1" fmla="*/ 0 h 1588"/>
              <a:gd name="T2" fmla="*/ 3175 w 2"/>
              <a:gd name="T3" fmla="*/ 0 h 1588"/>
              <a:gd name="T4" fmla="*/ 0 w 2"/>
              <a:gd name="T5" fmla="*/ 0 h 1588"/>
              <a:gd name="T6" fmla="*/ 0 60000 65536"/>
              <a:gd name="T7" fmla="*/ 0 60000 65536"/>
              <a:gd name="T8" fmla="*/ 0 60000 65536"/>
              <a:gd name="T9" fmla="*/ 0 w 2"/>
              <a:gd name="T10" fmla="*/ 0 h 1588"/>
              <a:gd name="T11" fmla="*/ 2 w 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88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7" name="Freeform 2602"/>
          <p:cNvSpPr>
            <a:spLocks/>
          </p:cNvSpPr>
          <p:nvPr/>
        </p:nvSpPr>
        <p:spPr bwMode="auto">
          <a:xfrm>
            <a:off x="5573713" y="5895975"/>
            <a:ext cx="23812" cy="23813"/>
          </a:xfrm>
          <a:custGeom>
            <a:avLst/>
            <a:gdLst>
              <a:gd name="T0" fmla="*/ 23812 w 15"/>
              <a:gd name="T1" fmla="*/ 11113 h 15"/>
              <a:gd name="T2" fmla="*/ 23812 w 15"/>
              <a:gd name="T3" fmla="*/ 15875 h 15"/>
              <a:gd name="T4" fmla="*/ 22225 w 15"/>
              <a:gd name="T5" fmla="*/ 22225 h 15"/>
              <a:gd name="T6" fmla="*/ 15875 w 15"/>
              <a:gd name="T7" fmla="*/ 23813 h 15"/>
              <a:gd name="T8" fmla="*/ 15875 w 15"/>
              <a:gd name="T9" fmla="*/ 23813 h 15"/>
              <a:gd name="T10" fmla="*/ 6350 w 15"/>
              <a:gd name="T11" fmla="*/ 22225 h 15"/>
              <a:gd name="T12" fmla="*/ 3175 w 15"/>
              <a:gd name="T13" fmla="*/ 22225 h 15"/>
              <a:gd name="T14" fmla="*/ 0 w 15"/>
              <a:gd name="T15" fmla="*/ 7938 h 15"/>
              <a:gd name="T16" fmla="*/ 6350 w 15"/>
              <a:gd name="T17" fmla="*/ 3175 h 15"/>
              <a:gd name="T18" fmla="*/ 6350 w 15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5"/>
              <a:gd name="T32" fmla="*/ 15 w 15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5">
                <a:moveTo>
                  <a:pt x="15" y="7"/>
                </a:moveTo>
                <a:lnTo>
                  <a:pt x="15" y="10"/>
                </a:lnTo>
                <a:lnTo>
                  <a:pt x="14" y="14"/>
                </a:lnTo>
                <a:lnTo>
                  <a:pt x="10" y="15"/>
                </a:lnTo>
                <a:lnTo>
                  <a:pt x="4" y="14"/>
                </a:lnTo>
                <a:lnTo>
                  <a:pt x="2" y="14"/>
                </a:lnTo>
                <a:lnTo>
                  <a:pt x="0" y="5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8" name="Freeform 2603"/>
          <p:cNvSpPr>
            <a:spLocks/>
          </p:cNvSpPr>
          <p:nvPr/>
        </p:nvSpPr>
        <p:spPr bwMode="auto">
          <a:xfrm>
            <a:off x="5656263" y="5859463"/>
            <a:ext cx="31750" cy="66675"/>
          </a:xfrm>
          <a:custGeom>
            <a:avLst/>
            <a:gdLst>
              <a:gd name="T0" fmla="*/ 31750 w 20"/>
              <a:gd name="T1" fmla="*/ 53975 h 42"/>
              <a:gd name="T2" fmla="*/ 30163 w 20"/>
              <a:gd name="T3" fmla="*/ 57150 h 42"/>
              <a:gd name="T4" fmla="*/ 28575 w 20"/>
              <a:gd name="T5" fmla="*/ 58738 h 42"/>
              <a:gd name="T6" fmla="*/ 26988 w 20"/>
              <a:gd name="T7" fmla="*/ 65088 h 42"/>
              <a:gd name="T8" fmla="*/ 20637 w 20"/>
              <a:gd name="T9" fmla="*/ 66675 h 42"/>
              <a:gd name="T10" fmla="*/ 17462 w 20"/>
              <a:gd name="T11" fmla="*/ 63500 h 42"/>
              <a:gd name="T12" fmla="*/ 14288 w 20"/>
              <a:gd name="T13" fmla="*/ 60325 h 42"/>
              <a:gd name="T14" fmla="*/ 14288 w 20"/>
              <a:gd name="T15" fmla="*/ 53975 h 42"/>
              <a:gd name="T16" fmla="*/ 14288 w 20"/>
              <a:gd name="T17" fmla="*/ 52388 h 42"/>
              <a:gd name="T18" fmla="*/ 9525 w 20"/>
              <a:gd name="T19" fmla="*/ 42862 h 42"/>
              <a:gd name="T20" fmla="*/ 0 w 20"/>
              <a:gd name="T21" fmla="*/ 38100 h 42"/>
              <a:gd name="T22" fmla="*/ 0 w 20"/>
              <a:gd name="T23" fmla="*/ 25400 h 42"/>
              <a:gd name="T24" fmla="*/ 1588 w 20"/>
              <a:gd name="T25" fmla="*/ 20637 h 42"/>
              <a:gd name="T26" fmla="*/ 4762 w 20"/>
              <a:gd name="T27" fmla="*/ 12700 h 42"/>
              <a:gd name="T28" fmla="*/ 4762 w 20"/>
              <a:gd name="T29" fmla="*/ 12700 h 42"/>
              <a:gd name="T30" fmla="*/ 7938 w 20"/>
              <a:gd name="T31" fmla="*/ 9525 h 42"/>
              <a:gd name="T32" fmla="*/ 15875 w 20"/>
              <a:gd name="T33" fmla="*/ 0 h 42"/>
              <a:gd name="T34" fmla="*/ 9525 w 20"/>
              <a:gd name="T35" fmla="*/ 0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42"/>
              <a:gd name="T56" fmla="*/ 20 w 20"/>
              <a:gd name="T57" fmla="*/ 42 h 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42">
                <a:moveTo>
                  <a:pt x="20" y="34"/>
                </a:moveTo>
                <a:lnTo>
                  <a:pt x="19" y="36"/>
                </a:lnTo>
                <a:lnTo>
                  <a:pt x="18" y="37"/>
                </a:lnTo>
                <a:lnTo>
                  <a:pt x="17" y="41"/>
                </a:lnTo>
                <a:lnTo>
                  <a:pt x="13" y="42"/>
                </a:lnTo>
                <a:lnTo>
                  <a:pt x="11" y="40"/>
                </a:lnTo>
                <a:lnTo>
                  <a:pt x="9" y="38"/>
                </a:lnTo>
                <a:lnTo>
                  <a:pt x="9" y="34"/>
                </a:lnTo>
                <a:lnTo>
                  <a:pt x="9" y="33"/>
                </a:lnTo>
                <a:lnTo>
                  <a:pt x="6" y="27"/>
                </a:lnTo>
                <a:lnTo>
                  <a:pt x="0" y="24"/>
                </a:lnTo>
                <a:lnTo>
                  <a:pt x="0" y="16"/>
                </a:lnTo>
                <a:lnTo>
                  <a:pt x="1" y="13"/>
                </a:lnTo>
                <a:lnTo>
                  <a:pt x="3" y="8"/>
                </a:lnTo>
                <a:lnTo>
                  <a:pt x="5" y="6"/>
                </a:lnTo>
                <a:lnTo>
                  <a:pt x="10" y="0"/>
                </a:lnTo>
                <a:lnTo>
                  <a:pt x="6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49" name="Freeform 2604"/>
          <p:cNvSpPr>
            <a:spLocks/>
          </p:cNvSpPr>
          <p:nvPr/>
        </p:nvSpPr>
        <p:spPr bwMode="auto">
          <a:xfrm>
            <a:off x="4624388" y="5891213"/>
            <a:ext cx="52387" cy="38100"/>
          </a:xfrm>
          <a:custGeom>
            <a:avLst/>
            <a:gdLst>
              <a:gd name="T0" fmla="*/ 52387 w 33"/>
              <a:gd name="T1" fmla="*/ 7938 h 24"/>
              <a:gd name="T2" fmla="*/ 41275 w 33"/>
              <a:gd name="T3" fmla="*/ 12700 h 24"/>
              <a:gd name="T4" fmla="*/ 22225 w 33"/>
              <a:gd name="T5" fmla="*/ 22225 h 24"/>
              <a:gd name="T6" fmla="*/ 14287 w 33"/>
              <a:gd name="T7" fmla="*/ 33338 h 24"/>
              <a:gd name="T8" fmla="*/ 11112 w 33"/>
              <a:gd name="T9" fmla="*/ 38100 h 24"/>
              <a:gd name="T10" fmla="*/ 6350 w 33"/>
              <a:gd name="T11" fmla="*/ 25400 h 24"/>
              <a:gd name="T12" fmla="*/ 1587 w 33"/>
              <a:gd name="T13" fmla="*/ 14288 h 24"/>
              <a:gd name="T14" fmla="*/ 0 w 33"/>
              <a:gd name="T15" fmla="*/ 12700 h 24"/>
              <a:gd name="T16" fmla="*/ 19050 w 33"/>
              <a:gd name="T17" fmla="*/ 4763 h 24"/>
              <a:gd name="T18" fmla="*/ 17462 w 33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4"/>
              <a:gd name="T32" fmla="*/ 33 w 3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4">
                <a:moveTo>
                  <a:pt x="33" y="5"/>
                </a:moveTo>
                <a:lnTo>
                  <a:pt x="26" y="8"/>
                </a:lnTo>
                <a:lnTo>
                  <a:pt x="14" y="14"/>
                </a:lnTo>
                <a:lnTo>
                  <a:pt x="9" y="21"/>
                </a:lnTo>
                <a:lnTo>
                  <a:pt x="7" y="24"/>
                </a:lnTo>
                <a:lnTo>
                  <a:pt x="4" y="16"/>
                </a:lnTo>
                <a:lnTo>
                  <a:pt x="1" y="9"/>
                </a:lnTo>
                <a:lnTo>
                  <a:pt x="0" y="8"/>
                </a:lnTo>
                <a:lnTo>
                  <a:pt x="12" y="3"/>
                </a:lnTo>
                <a:lnTo>
                  <a:pt x="11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0" name="Freeform 2605"/>
          <p:cNvSpPr>
            <a:spLocks/>
          </p:cNvSpPr>
          <p:nvPr/>
        </p:nvSpPr>
        <p:spPr bwMode="auto">
          <a:xfrm>
            <a:off x="5743575" y="5918200"/>
            <a:ext cx="9525" cy="14288"/>
          </a:xfrm>
          <a:custGeom>
            <a:avLst/>
            <a:gdLst>
              <a:gd name="T0" fmla="*/ 7938 w 6"/>
              <a:gd name="T1" fmla="*/ 7938 h 9"/>
              <a:gd name="T2" fmla="*/ 9525 w 6"/>
              <a:gd name="T3" fmla="*/ 1588 h 9"/>
              <a:gd name="T4" fmla="*/ 9525 w 6"/>
              <a:gd name="T5" fmla="*/ 0 h 9"/>
              <a:gd name="T6" fmla="*/ 9525 w 6"/>
              <a:gd name="T7" fmla="*/ 0 h 9"/>
              <a:gd name="T8" fmla="*/ 1588 w 6"/>
              <a:gd name="T9" fmla="*/ 0 h 9"/>
              <a:gd name="T10" fmla="*/ 3175 w 6"/>
              <a:gd name="T11" fmla="*/ 12700 h 9"/>
              <a:gd name="T12" fmla="*/ 0 w 6"/>
              <a:gd name="T13" fmla="*/ 14288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5" y="5"/>
                </a:moveTo>
                <a:lnTo>
                  <a:pt x="6" y="1"/>
                </a:lnTo>
                <a:lnTo>
                  <a:pt x="6" y="0"/>
                </a:lnTo>
                <a:lnTo>
                  <a:pt x="1" y="0"/>
                </a:lnTo>
                <a:lnTo>
                  <a:pt x="2" y="8"/>
                </a:lnTo>
                <a:lnTo>
                  <a:pt x="0" y="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1" name="Freeform 2606"/>
          <p:cNvSpPr>
            <a:spLocks/>
          </p:cNvSpPr>
          <p:nvPr/>
        </p:nvSpPr>
        <p:spPr bwMode="auto">
          <a:xfrm>
            <a:off x="5408613" y="5922963"/>
            <a:ext cx="9525" cy="11112"/>
          </a:xfrm>
          <a:custGeom>
            <a:avLst/>
            <a:gdLst>
              <a:gd name="T0" fmla="*/ 9525 w 6"/>
              <a:gd name="T1" fmla="*/ 11112 h 7"/>
              <a:gd name="T2" fmla="*/ 9525 w 6"/>
              <a:gd name="T3" fmla="*/ 9525 h 7"/>
              <a:gd name="T4" fmla="*/ 3175 w 6"/>
              <a:gd name="T5" fmla="*/ 0 h 7"/>
              <a:gd name="T6" fmla="*/ 3175 w 6"/>
              <a:gd name="T7" fmla="*/ 0 h 7"/>
              <a:gd name="T8" fmla="*/ 3175 w 6"/>
              <a:gd name="T9" fmla="*/ 0 h 7"/>
              <a:gd name="T10" fmla="*/ 0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6" y="7"/>
                </a:moveTo>
                <a:lnTo>
                  <a:pt x="6" y="6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2" name="Freeform 2607"/>
          <p:cNvSpPr>
            <a:spLocks/>
          </p:cNvSpPr>
          <p:nvPr/>
        </p:nvSpPr>
        <p:spPr bwMode="auto">
          <a:xfrm>
            <a:off x="5699125" y="5922963"/>
            <a:ext cx="20638" cy="15875"/>
          </a:xfrm>
          <a:custGeom>
            <a:avLst/>
            <a:gdLst>
              <a:gd name="T0" fmla="*/ 20638 w 13"/>
              <a:gd name="T1" fmla="*/ 15875 h 10"/>
              <a:gd name="T2" fmla="*/ 19050 w 13"/>
              <a:gd name="T3" fmla="*/ 14288 h 10"/>
              <a:gd name="T4" fmla="*/ 17463 w 13"/>
              <a:gd name="T5" fmla="*/ 3175 h 10"/>
              <a:gd name="T6" fmla="*/ 12700 w 13"/>
              <a:gd name="T7" fmla="*/ 0 h 10"/>
              <a:gd name="T8" fmla="*/ 6350 w 13"/>
              <a:gd name="T9" fmla="*/ 0 h 10"/>
              <a:gd name="T10" fmla="*/ 0 w 13"/>
              <a:gd name="T11" fmla="*/ 1111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0"/>
              <a:gd name="T20" fmla="*/ 13 w 13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0">
                <a:moveTo>
                  <a:pt x="13" y="10"/>
                </a:moveTo>
                <a:lnTo>
                  <a:pt x="12" y="9"/>
                </a:lnTo>
                <a:lnTo>
                  <a:pt x="11" y="2"/>
                </a:lnTo>
                <a:lnTo>
                  <a:pt x="8" y="0"/>
                </a:lnTo>
                <a:lnTo>
                  <a:pt x="4" y="0"/>
                </a:lnTo>
                <a:lnTo>
                  <a:pt x="0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3" name="Freeform 2608"/>
          <p:cNvSpPr>
            <a:spLocks/>
          </p:cNvSpPr>
          <p:nvPr/>
        </p:nvSpPr>
        <p:spPr bwMode="auto">
          <a:xfrm>
            <a:off x="5691188" y="5913438"/>
            <a:ext cx="7937" cy="25400"/>
          </a:xfrm>
          <a:custGeom>
            <a:avLst/>
            <a:gdLst>
              <a:gd name="T0" fmla="*/ 7937 w 5"/>
              <a:gd name="T1" fmla="*/ 20637 h 16"/>
              <a:gd name="T2" fmla="*/ 3175 w 5"/>
              <a:gd name="T3" fmla="*/ 25400 h 16"/>
              <a:gd name="T4" fmla="*/ 0 w 5"/>
              <a:gd name="T5" fmla="*/ 23812 h 16"/>
              <a:gd name="T6" fmla="*/ 1587 w 5"/>
              <a:gd name="T7" fmla="*/ 15875 h 16"/>
              <a:gd name="T8" fmla="*/ 0 w 5"/>
              <a:gd name="T9" fmla="*/ 6350 h 16"/>
              <a:gd name="T10" fmla="*/ 0 w 5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6"/>
              <a:gd name="T20" fmla="*/ 5 w 5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6">
                <a:moveTo>
                  <a:pt x="5" y="13"/>
                </a:moveTo>
                <a:lnTo>
                  <a:pt x="2" y="16"/>
                </a:lnTo>
                <a:lnTo>
                  <a:pt x="0" y="15"/>
                </a:lnTo>
                <a:lnTo>
                  <a:pt x="1" y="10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4" name="Freeform 2609"/>
          <p:cNvSpPr>
            <a:spLocks/>
          </p:cNvSpPr>
          <p:nvPr/>
        </p:nvSpPr>
        <p:spPr bwMode="auto">
          <a:xfrm>
            <a:off x="5719763" y="5932488"/>
            <a:ext cx="23812" cy="14287"/>
          </a:xfrm>
          <a:custGeom>
            <a:avLst/>
            <a:gdLst>
              <a:gd name="T0" fmla="*/ 23812 w 15"/>
              <a:gd name="T1" fmla="*/ 0 h 9"/>
              <a:gd name="T2" fmla="*/ 17462 w 15"/>
              <a:gd name="T3" fmla="*/ 1587 h 9"/>
              <a:gd name="T4" fmla="*/ 17462 w 15"/>
              <a:gd name="T5" fmla="*/ 4762 h 9"/>
              <a:gd name="T6" fmla="*/ 7937 w 15"/>
              <a:gd name="T7" fmla="*/ 14287 h 9"/>
              <a:gd name="T8" fmla="*/ 4762 w 15"/>
              <a:gd name="T9" fmla="*/ 12700 h 9"/>
              <a:gd name="T10" fmla="*/ 0 w 15"/>
              <a:gd name="T11" fmla="*/ 635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15" y="0"/>
                </a:moveTo>
                <a:lnTo>
                  <a:pt x="11" y="1"/>
                </a:lnTo>
                <a:lnTo>
                  <a:pt x="11" y="3"/>
                </a:lnTo>
                <a:lnTo>
                  <a:pt x="5" y="9"/>
                </a:lnTo>
                <a:lnTo>
                  <a:pt x="3" y="8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5" name="Freeform 2610"/>
          <p:cNvSpPr>
            <a:spLocks/>
          </p:cNvSpPr>
          <p:nvPr/>
        </p:nvSpPr>
        <p:spPr bwMode="auto">
          <a:xfrm>
            <a:off x="5418138" y="5932488"/>
            <a:ext cx="25400" cy="23812"/>
          </a:xfrm>
          <a:custGeom>
            <a:avLst/>
            <a:gdLst>
              <a:gd name="T0" fmla="*/ 25400 w 16"/>
              <a:gd name="T1" fmla="*/ 19050 h 15"/>
              <a:gd name="T2" fmla="*/ 23812 w 16"/>
              <a:gd name="T3" fmla="*/ 19050 h 15"/>
              <a:gd name="T4" fmla="*/ 17462 w 16"/>
              <a:gd name="T5" fmla="*/ 7937 h 15"/>
              <a:gd name="T6" fmla="*/ 19050 w 16"/>
              <a:gd name="T7" fmla="*/ 0 h 15"/>
              <a:gd name="T8" fmla="*/ 11112 w 16"/>
              <a:gd name="T9" fmla="*/ 0 h 15"/>
              <a:gd name="T10" fmla="*/ 11112 w 16"/>
              <a:gd name="T11" fmla="*/ 23812 h 15"/>
              <a:gd name="T12" fmla="*/ 4762 w 16"/>
              <a:gd name="T13" fmla="*/ 20637 h 15"/>
              <a:gd name="T14" fmla="*/ 3175 w 16"/>
              <a:gd name="T15" fmla="*/ 19050 h 15"/>
              <a:gd name="T16" fmla="*/ 3175 w 16"/>
              <a:gd name="T17" fmla="*/ 17462 h 15"/>
              <a:gd name="T18" fmla="*/ 0 w 16"/>
              <a:gd name="T19" fmla="*/ 158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5"/>
              <a:gd name="T32" fmla="*/ 16 w 16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5">
                <a:moveTo>
                  <a:pt x="16" y="12"/>
                </a:moveTo>
                <a:lnTo>
                  <a:pt x="15" y="12"/>
                </a:lnTo>
                <a:lnTo>
                  <a:pt x="11" y="5"/>
                </a:lnTo>
                <a:lnTo>
                  <a:pt x="12" y="0"/>
                </a:lnTo>
                <a:lnTo>
                  <a:pt x="7" y="0"/>
                </a:lnTo>
                <a:lnTo>
                  <a:pt x="7" y="15"/>
                </a:lnTo>
                <a:lnTo>
                  <a:pt x="3" y="13"/>
                </a:lnTo>
                <a:lnTo>
                  <a:pt x="2" y="12"/>
                </a:lnTo>
                <a:lnTo>
                  <a:pt x="2" y="11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6" name="Freeform 2611"/>
          <p:cNvSpPr>
            <a:spLocks/>
          </p:cNvSpPr>
          <p:nvPr/>
        </p:nvSpPr>
        <p:spPr bwMode="auto">
          <a:xfrm>
            <a:off x="4641850" y="5905500"/>
            <a:ext cx="41275" cy="52388"/>
          </a:xfrm>
          <a:custGeom>
            <a:avLst/>
            <a:gdLst>
              <a:gd name="T0" fmla="*/ 15875 w 26"/>
              <a:gd name="T1" fmla="*/ 52388 h 33"/>
              <a:gd name="T2" fmla="*/ 4763 w 26"/>
              <a:gd name="T3" fmla="*/ 41275 h 33"/>
              <a:gd name="T4" fmla="*/ 0 w 26"/>
              <a:gd name="T5" fmla="*/ 33338 h 33"/>
              <a:gd name="T6" fmla="*/ 9525 w 26"/>
              <a:gd name="T7" fmla="*/ 17463 h 33"/>
              <a:gd name="T8" fmla="*/ 22225 w 26"/>
              <a:gd name="T9" fmla="*/ 7938 h 33"/>
              <a:gd name="T10" fmla="*/ 41275 w 26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33"/>
              <a:gd name="T20" fmla="*/ 26 w 26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33">
                <a:moveTo>
                  <a:pt x="10" y="33"/>
                </a:moveTo>
                <a:lnTo>
                  <a:pt x="3" y="26"/>
                </a:lnTo>
                <a:lnTo>
                  <a:pt x="0" y="21"/>
                </a:lnTo>
                <a:lnTo>
                  <a:pt x="6" y="11"/>
                </a:lnTo>
                <a:lnTo>
                  <a:pt x="14" y="5"/>
                </a:lnTo>
                <a:lnTo>
                  <a:pt x="26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7" name="Freeform 2612"/>
          <p:cNvSpPr>
            <a:spLocks/>
          </p:cNvSpPr>
          <p:nvPr/>
        </p:nvSpPr>
        <p:spPr bwMode="auto">
          <a:xfrm>
            <a:off x="5553075" y="5945188"/>
            <a:ext cx="4763" cy="12700"/>
          </a:xfrm>
          <a:custGeom>
            <a:avLst/>
            <a:gdLst>
              <a:gd name="T0" fmla="*/ 4763 w 3"/>
              <a:gd name="T1" fmla="*/ 12700 h 8"/>
              <a:gd name="T2" fmla="*/ 0 w 3"/>
              <a:gd name="T3" fmla="*/ 0 h 8"/>
              <a:gd name="T4" fmla="*/ 0 w 3"/>
              <a:gd name="T5" fmla="*/ 4762 h 8"/>
              <a:gd name="T6" fmla="*/ 0 60000 65536"/>
              <a:gd name="T7" fmla="*/ 0 60000 65536"/>
              <a:gd name="T8" fmla="*/ 0 60000 65536"/>
              <a:gd name="T9" fmla="*/ 0 w 3"/>
              <a:gd name="T10" fmla="*/ 0 h 8"/>
              <a:gd name="T11" fmla="*/ 3 w 3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8">
                <a:moveTo>
                  <a:pt x="3" y="8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8" name="Freeform 2613"/>
          <p:cNvSpPr>
            <a:spLocks/>
          </p:cNvSpPr>
          <p:nvPr/>
        </p:nvSpPr>
        <p:spPr bwMode="auto">
          <a:xfrm>
            <a:off x="5538788" y="5932488"/>
            <a:ext cx="7937" cy="26987"/>
          </a:xfrm>
          <a:custGeom>
            <a:avLst/>
            <a:gdLst>
              <a:gd name="T0" fmla="*/ 7937 w 5"/>
              <a:gd name="T1" fmla="*/ 6350 h 17"/>
              <a:gd name="T2" fmla="*/ 7937 w 5"/>
              <a:gd name="T3" fmla="*/ 1587 h 17"/>
              <a:gd name="T4" fmla="*/ 6350 w 5"/>
              <a:gd name="T5" fmla="*/ 0 h 17"/>
              <a:gd name="T6" fmla="*/ 0 w 5"/>
              <a:gd name="T7" fmla="*/ 14287 h 17"/>
              <a:gd name="T8" fmla="*/ 0 w 5"/>
              <a:gd name="T9" fmla="*/ 17462 h 17"/>
              <a:gd name="T10" fmla="*/ 0 w 5"/>
              <a:gd name="T11" fmla="*/ 23812 h 17"/>
              <a:gd name="T12" fmla="*/ 0 w 5"/>
              <a:gd name="T13" fmla="*/ 2698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7"/>
              <a:gd name="T23" fmla="*/ 5 w 5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7">
                <a:moveTo>
                  <a:pt x="5" y="4"/>
                </a:moveTo>
                <a:lnTo>
                  <a:pt x="5" y="1"/>
                </a:lnTo>
                <a:lnTo>
                  <a:pt x="4" y="0"/>
                </a:lnTo>
                <a:lnTo>
                  <a:pt x="0" y="9"/>
                </a:lnTo>
                <a:lnTo>
                  <a:pt x="0" y="11"/>
                </a:lnTo>
                <a:lnTo>
                  <a:pt x="0" y="15"/>
                </a:lnTo>
                <a:lnTo>
                  <a:pt x="0" y="1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59" name="Freeform 2614"/>
          <p:cNvSpPr>
            <a:spLocks/>
          </p:cNvSpPr>
          <p:nvPr/>
        </p:nvSpPr>
        <p:spPr bwMode="auto">
          <a:xfrm>
            <a:off x="4657725" y="5957888"/>
            <a:ext cx="15875" cy="4762"/>
          </a:xfrm>
          <a:custGeom>
            <a:avLst/>
            <a:gdLst>
              <a:gd name="T0" fmla="*/ 15875 w 10"/>
              <a:gd name="T1" fmla="*/ 4762 h 3"/>
              <a:gd name="T2" fmla="*/ 12700 w 10"/>
              <a:gd name="T3" fmla="*/ 1587 h 3"/>
              <a:gd name="T4" fmla="*/ 6350 w 10"/>
              <a:gd name="T5" fmla="*/ 1587 h 3"/>
              <a:gd name="T6" fmla="*/ 0 w 10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"/>
              <a:gd name="T14" fmla="*/ 10 w 10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">
                <a:moveTo>
                  <a:pt x="10" y="3"/>
                </a:moveTo>
                <a:lnTo>
                  <a:pt x="8" y="1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0" name="Line 2615"/>
          <p:cNvSpPr>
            <a:spLocks noChangeShapeType="1"/>
          </p:cNvSpPr>
          <p:nvPr/>
        </p:nvSpPr>
        <p:spPr bwMode="auto">
          <a:xfrm flipH="1" flipV="1">
            <a:off x="5546725" y="5938838"/>
            <a:ext cx="4763" cy="23812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1" name="Freeform 2616"/>
          <p:cNvSpPr>
            <a:spLocks/>
          </p:cNvSpPr>
          <p:nvPr/>
        </p:nvSpPr>
        <p:spPr bwMode="auto">
          <a:xfrm>
            <a:off x="5748338" y="5926138"/>
            <a:ext cx="15875" cy="36512"/>
          </a:xfrm>
          <a:custGeom>
            <a:avLst/>
            <a:gdLst>
              <a:gd name="T0" fmla="*/ 15875 w 10"/>
              <a:gd name="T1" fmla="*/ 31750 h 23"/>
              <a:gd name="T2" fmla="*/ 12700 w 10"/>
              <a:gd name="T3" fmla="*/ 36512 h 23"/>
              <a:gd name="T4" fmla="*/ 12700 w 10"/>
              <a:gd name="T5" fmla="*/ 36512 h 23"/>
              <a:gd name="T6" fmla="*/ 9525 w 10"/>
              <a:gd name="T7" fmla="*/ 36512 h 23"/>
              <a:gd name="T8" fmla="*/ 6350 w 10"/>
              <a:gd name="T9" fmla="*/ 33337 h 23"/>
              <a:gd name="T10" fmla="*/ 6350 w 10"/>
              <a:gd name="T11" fmla="*/ 23812 h 23"/>
              <a:gd name="T12" fmla="*/ 6350 w 10"/>
              <a:gd name="T13" fmla="*/ 23812 h 23"/>
              <a:gd name="T14" fmla="*/ 0 w 10"/>
              <a:gd name="T15" fmla="*/ 19050 h 23"/>
              <a:gd name="T16" fmla="*/ 3175 w 10"/>
              <a:gd name="T17" fmla="*/ 4762 h 23"/>
              <a:gd name="T18" fmla="*/ 3175 w 10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23"/>
              <a:gd name="T32" fmla="*/ 10 w 1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23">
                <a:moveTo>
                  <a:pt x="10" y="20"/>
                </a:moveTo>
                <a:lnTo>
                  <a:pt x="8" y="23"/>
                </a:lnTo>
                <a:lnTo>
                  <a:pt x="6" y="23"/>
                </a:lnTo>
                <a:lnTo>
                  <a:pt x="4" y="21"/>
                </a:lnTo>
                <a:lnTo>
                  <a:pt x="4" y="15"/>
                </a:lnTo>
                <a:lnTo>
                  <a:pt x="0" y="12"/>
                </a:lnTo>
                <a:lnTo>
                  <a:pt x="2" y="3"/>
                </a:lnTo>
                <a:lnTo>
                  <a:pt x="2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2" name="Line 2617"/>
          <p:cNvSpPr>
            <a:spLocks noChangeShapeType="1"/>
          </p:cNvSpPr>
          <p:nvPr/>
        </p:nvSpPr>
        <p:spPr bwMode="auto">
          <a:xfrm>
            <a:off x="5538788" y="5959475"/>
            <a:ext cx="3175" cy="4763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3" name="Freeform 2618"/>
          <p:cNvSpPr>
            <a:spLocks/>
          </p:cNvSpPr>
          <p:nvPr/>
        </p:nvSpPr>
        <p:spPr bwMode="auto">
          <a:xfrm>
            <a:off x="5557838" y="5870575"/>
            <a:ext cx="47625" cy="93663"/>
          </a:xfrm>
          <a:custGeom>
            <a:avLst/>
            <a:gdLst>
              <a:gd name="T0" fmla="*/ 47625 w 30"/>
              <a:gd name="T1" fmla="*/ 1588 h 59"/>
              <a:gd name="T2" fmla="*/ 47625 w 30"/>
              <a:gd name="T3" fmla="*/ 4763 h 59"/>
              <a:gd name="T4" fmla="*/ 42863 w 30"/>
              <a:gd name="T5" fmla="*/ 15875 h 59"/>
              <a:gd name="T6" fmla="*/ 31750 w 30"/>
              <a:gd name="T7" fmla="*/ 7938 h 59"/>
              <a:gd name="T8" fmla="*/ 31750 w 30"/>
              <a:gd name="T9" fmla="*/ 7938 h 59"/>
              <a:gd name="T10" fmla="*/ 25400 w 30"/>
              <a:gd name="T11" fmla="*/ 0 h 59"/>
              <a:gd name="T12" fmla="*/ 25400 w 30"/>
              <a:gd name="T13" fmla="*/ 0 h 59"/>
              <a:gd name="T14" fmla="*/ 25400 w 30"/>
              <a:gd name="T15" fmla="*/ 0 h 59"/>
              <a:gd name="T16" fmla="*/ 22225 w 30"/>
              <a:gd name="T17" fmla="*/ 7938 h 59"/>
              <a:gd name="T18" fmla="*/ 19050 w 30"/>
              <a:gd name="T19" fmla="*/ 14288 h 59"/>
              <a:gd name="T20" fmla="*/ 15875 w 30"/>
              <a:gd name="T21" fmla="*/ 25400 h 59"/>
              <a:gd name="T22" fmla="*/ 12700 w 30"/>
              <a:gd name="T23" fmla="*/ 31750 h 59"/>
              <a:gd name="T24" fmla="*/ 7938 w 30"/>
              <a:gd name="T25" fmla="*/ 46038 h 59"/>
              <a:gd name="T26" fmla="*/ 6350 w 30"/>
              <a:gd name="T27" fmla="*/ 58738 h 59"/>
              <a:gd name="T28" fmla="*/ 1588 w 30"/>
              <a:gd name="T29" fmla="*/ 63500 h 59"/>
              <a:gd name="T30" fmla="*/ 4763 w 30"/>
              <a:gd name="T31" fmla="*/ 76200 h 59"/>
              <a:gd name="T32" fmla="*/ 4763 w 30"/>
              <a:gd name="T33" fmla="*/ 93663 h 59"/>
              <a:gd name="T34" fmla="*/ 0 w 30"/>
              <a:gd name="T35" fmla="*/ 87313 h 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59"/>
              <a:gd name="T56" fmla="*/ 30 w 30"/>
              <a:gd name="T57" fmla="*/ 59 h 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59">
                <a:moveTo>
                  <a:pt x="30" y="1"/>
                </a:moveTo>
                <a:lnTo>
                  <a:pt x="30" y="3"/>
                </a:lnTo>
                <a:lnTo>
                  <a:pt x="27" y="10"/>
                </a:lnTo>
                <a:lnTo>
                  <a:pt x="20" y="5"/>
                </a:lnTo>
                <a:lnTo>
                  <a:pt x="16" y="0"/>
                </a:lnTo>
                <a:lnTo>
                  <a:pt x="14" y="5"/>
                </a:lnTo>
                <a:lnTo>
                  <a:pt x="12" y="9"/>
                </a:lnTo>
                <a:lnTo>
                  <a:pt x="10" y="16"/>
                </a:lnTo>
                <a:lnTo>
                  <a:pt x="8" y="20"/>
                </a:lnTo>
                <a:lnTo>
                  <a:pt x="5" y="29"/>
                </a:lnTo>
                <a:lnTo>
                  <a:pt x="4" y="37"/>
                </a:lnTo>
                <a:lnTo>
                  <a:pt x="1" y="40"/>
                </a:lnTo>
                <a:lnTo>
                  <a:pt x="3" y="48"/>
                </a:lnTo>
                <a:lnTo>
                  <a:pt x="3" y="59"/>
                </a:lnTo>
                <a:lnTo>
                  <a:pt x="0" y="5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4" name="Freeform 2619"/>
          <p:cNvSpPr>
            <a:spLocks/>
          </p:cNvSpPr>
          <p:nvPr/>
        </p:nvSpPr>
        <p:spPr bwMode="auto">
          <a:xfrm>
            <a:off x="5572125" y="5929313"/>
            <a:ext cx="23813" cy="36512"/>
          </a:xfrm>
          <a:custGeom>
            <a:avLst/>
            <a:gdLst>
              <a:gd name="T0" fmla="*/ 11113 w 15"/>
              <a:gd name="T1" fmla="*/ 36512 h 23"/>
              <a:gd name="T2" fmla="*/ 4763 w 15"/>
              <a:gd name="T3" fmla="*/ 34925 h 23"/>
              <a:gd name="T4" fmla="*/ 1588 w 15"/>
              <a:gd name="T5" fmla="*/ 22225 h 23"/>
              <a:gd name="T6" fmla="*/ 1588 w 15"/>
              <a:gd name="T7" fmla="*/ 22225 h 23"/>
              <a:gd name="T8" fmla="*/ 0 w 15"/>
              <a:gd name="T9" fmla="*/ 11112 h 23"/>
              <a:gd name="T10" fmla="*/ 1588 w 15"/>
              <a:gd name="T11" fmla="*/ 7937 h 23"/>
              <a:gd name="T12" fmla="*/ 4763 w 15"/>
              <a:gd name="T13" fmla="*/ 3175 h 23"/>
              <a:gd name="T14" fmla="*/ 4763 w 15"/>
              <a:gd name="T15" fmla="*/ 1587 h 23"/>
              <a:gd name="T16" fmla="*/ 4763 w 15"/>
              <a:gd name="T17" fmla="*/ 0 h 23"/>
              <a:gd name="T18" fmla="*/ 4763 w 15"/>
              <a:gd name="T19" fmla="*/ 0 h 23"/>
              <a:gd name="T20" fmla="*/ 14288 w 15"/>
              <a:gd name="T21" fmla="*/ 0 h 23"/>
              <a:gd name="T22" fmla="*/ 14288 w 15"/>
              <a:gd name="T23" fmla="*/ 11112 h 23"/>
              <a:gd name="T24" fmla="*/ 17463 w 15"/>
              <a:gd name="T25" fmla="*/ 17462 h 23"/>
              <a:gd name="T26" fmla="*/ 20638 w 15"/>
              <a:gd name="T27" fmla="*/ 23812 h 23"/>
              <a:gd name="T28" fmla="*/ 23813 w 15"/>
              <a:gd name="T29" fmla="*/ 28575 h 23"/>
              <a:gd name="T30" fmla="*/ 19050 w 15"/>
              <a:gd name="T31" fmla="*/ 34925 h 23"/>
              <a:gd name="T32" fmla="*/ 17463 w 15"/>
              <a:gd name="T33" fmla="*/ 34925 h 23"/>
              <a:gd name="T34" fmla="*/ 12700 w 15"/>
              <a:gd name="T35" fmla="*/ 28575 h 23"/>
              <a:gd name="T36" fmla="*/ 12700 w 15"/>
              <a:gd name="T37" fmla="*/ 22225 h 23"/>
              <a:gd name="T38" fmla="*/ 11113 w 15"/>
              <a:gd name="T39" fmla="*/ 23812 h 23"/>
              <a:gd name="T40" fmla="*/ 11113 w 15"/>
              <a:gd name="T41" fmla="*/ 33337 h 23"/>
              <a:gd name="T42" fmla="*/ 11113 w 15"/>
              <a:gd name="T43" fmla="*/ 36512 h 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"/>
              <a:gd name="T67" fmla="*/ 0 h 23"/>
              <a:gd name="T68" fmla="*/ 15 w 15"/>
              <a:gd name="T69" fmla="*/ 23 h 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" h="23">
                <a:moveTo>
                  <a:pt x="7" y="23"/>
                </a:moveTo>
                <a:lnTo>
                  <a:pt x="3" y="22"/>
                </a:lnTo>
                <a:lnTo>
                  <a:pt x="1" y="14"/>
                </a:lnTo>
                <a:lnTo>
                  <a:pt x="0" y="7"/>
                </a:lnTo>
                <a:lnTo>
                  <a:pt x="1" y="5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9" y="0"/>
                </a:lnTo>
                <a:lnTo>
                  <a:pt x="9" y="7"/>
                </a:lnTo>
                <a:lnTo>
                  <a:pt x="11" y="11"/>
                </a:lnTo>
                <a:lnTo>
                  <a:pt x="13" y="15"/>
                </a:lnTo>
                <a:lnTo>
                  <a:pt x="15" y="18"/>
                </a:lnTo>
                <a:lnTo>
                  <a:pt x="12" y="22"/>
                </a:lnTo>
                <a:lnTo>
                  <a:pt x="11" y="22"/>
                </a:lnTo>
                <a:lnTo>
                  <a:pt x="8" y="18"/>
                </a:lnTo>
                <a:lnTo>
                  <a:pt x="8" y="14"/>
                </a:lnTo>
                <a:lnTo>
                  <a:pt x="7" y="15"/>
                </a:lnTo>
                <a:lnTo>
                  <a:pt x="7" y="21"/>
                </a:lnTo>
                <a:lnTo>
                  <a:pt x="7" y="2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5" name="Freeform 2620"/>
          <p:cNvSpPr>
            <a:spLocks/>
          </p:cNvSpPr>
          <p:nvPr/>
        </p:nvSpPr>
        <p:spPr bwMode="auto">
          <a:xfrm>
            <a:off x="4586288" y="5905500"/>
            <a:ext cx="90487" cy="61913"/>
          </a:xfrm>
          <a:custGeom>
            <a:avLst/>
            <a:gdLst>
              <a:gd name="T0" fmla="*/ 0 w 57"/>
              <a:gd name="T1" fmla="*/ 11113 h 39"/>
              <a:gd name="T2" fmla="*/ 9525 w 57"/>
              <a:gd name="T3" fmla="*/ 1588 h 39"/>
              <a:gd name="T4" fmla="*/ 11112 w 57"/>
              <a:gd name="T5" fmla="*/ 0 h 39"/>
              <a:gd name="T6" fmla="*/ 19050 w 57"/>
              <a:gd name="T7" fmla="*/ 0 h 39"/>
              <a:gd name="T8" fmla="*/ 26987 w 57"/>
              <a:gd name="T9" fmla="*/ 7938 h 39"/>
              <a:gd name="T10" fmla="*/ 31750 w 57"/>
              <a:gd name="T11" fmla="*/ 12700 h 39"/>
              <a:gd name="T12" fmla="*/ 36512 w 57"/>
              <a:gd name="T13" fmla="*/ 17463 h 39"/>
              <a:gd name="T14" fmla="*/ 44450 w 57"/>
              <a:gd name="T15" fmla="*/ 31750 h 39"/>
              <a:gd name="T16" fmla="*/ 46037 w 57"/>
              <a:gd name="T17" fmla="*/ 33338 h 39"/>
              <a:gd name="T18" fmla="*/ 52387 w 57"/>
              <a:gd name="T19" fmla="*/ 46038 h 39"/>
              <a:gd name="T20" fmla="*/ 52387 w 57"/>
              <a:gd name="T21" fmla="*/ 46038 h 39"/>
              <a:gd name="T22" fmla="*/ 57150 w 57"/>
              <a:gd name="T23" fmla="*/ 53975 h 39"/>
              <a:gd name="T24" fmla="*/ 71437 w 57"/>
              <a:gd name="T25" fmla="*/ 60325 h 39"/>
              <a:gd name="T26" fmla="*/ 79375 w 57"/>
              <a:gd name="T27" fmla="*/ 61913 h 39"/>
              <a:gd name="T28" fmla="*/ 90487 w 57"/>
              <a:gd name="T29" fmla="*/ 61913 h 39"/>
              <a:gd name="T30" fmla="*/ 87312 w 57"/>
              <a:gd name="T31" fmla="*/ 57150 h 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"/>
              <a:gd name="T49" fmla="*/ 0 h 39"/>
              <a:gd name="T50" fmla="*/ 57 w 57"/>
              <a:gd name="T51" fmla="*/ 39 h 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" h="39">
                <a:moveTo>
                  <a:pt x="0" y="7"/>
                </a:moveTo>
                <a:lnTo>
                  <a:pt x="6" y="1"/>
                </a:lnTo>
                <a:lnTo>
                  <a:pt x="7" y="0"/>
                </a:lnTo>
                <a:lnTo>
                  <a:pt x="12" y="0"/>
                </a:lnTo>
                <a:lnTo>
                  <a:pt x="17" y="5"/>
                </a:lnTo>
                <a:lnTo>
                  <a:pt x="20" y="8"/>
                </a:lnTo>
                <a:lnTo>
                  <a:pt x="23" y="11"/>
                </a:lnTo>
                <a:lnTo>
                  <a:pt x="28" y="20"/>
                </a:lnTo>
                <a:lnTo>
                  <a:pt x="29" y="21"/>
                </a:lnTo>
                <a:lnTo>
                  <a:pt x="33" y="29"/>
                </a:lnTo>
                <a:lnTo>
                  <a:pt x="36" y="34"/>
                </a:lnTo>
                <a:lnTo>
                  <a:pt x="45" y="38"/>
                </a:lnTo>
                <a:lnTo>
                  <a:pt x="50" y="39"/>
                </a:lnTo>
                <a:lnTo>
                  <a:pt x="57" y="39"/>
                </a:lnTo>
                <a:lnTo>
                  <a:pt x="55" y="3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6" name="Freeform 2621"/>
          <p:cNvSpPr>
            <a:spLocks/>
          </p:cNvSpPr>
          <p:nvPr/>
        </p:nvSpPr>
        <p:spPr bwMode="auto">
          <a:xfrm>
            <a:off x="5551488" y="5949950"/>
            <a:ext cx="4762" cy="17463"/>
          </a:xfrm>
          <a:custGeom>
            <a:avLst/>
            <a:gdLst>
              <a:gd name="T0" fmla="*/ 1587 w 3"/>
              <a:gd name="T1" fmla="*/ 0 h 11"/>
              <a:gd name="T2" fmla="*/ 4762 w 3"/>
              <a:gd name="T3" fmla="*/ 15875 h 11"/>
              <a:gd name="T4" fmla="*/ 0 w 3"/>
              <a:gd name="T5" fmla="*/ 17463 h 11"/>
              <a:gd name="T6" fmla="*/ 0 w 3"/>
              <a:gd name="T7" fmla="*/ 1270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1"/>
              <a:gd name="T14" fmla="*/ 3 w 3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1">
                <a:moveTo>
                  <a:pt x="1" y="0"/>
                </a:moveTo>
                <a:lnTo>
                  <a:pt x="3" y="10"/>
                </a:lnTo>
                <a:lnTo>
                  <a:pt x="0" y="11"/>
                </a:lnTo>
                <a:lnTo>
                  <a:pt x="0" y="8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7" name="Freeform 2622"/>
          <p:cNvSpPr>
            <a:spLocks/>
          </p:cNvSpPr>
          <p:nvPr/>
        </p:nvSpPr>
        <p:spPr bwMode="auto">
          <a:xfrm>
            <a:off x="5794375" y="5956300"/>
            <a:ext cx="4763" cy="15875"/>
          </a:xfrm>
          <a:custGeom>
            <a:avLst/>
            <a:gdLst>
              <a:gd name="T0" fmla="*/ 4763 w 3"/>
              <a:gd name="T1" fmla="*/ 15875 h 10"/>
              <a:gd name="T2" fmla="*/ 0 w 3"/>
              <a:gd name="T3" fmla="*/ 3175 h 10"/>
              <a:gd name="T4" fmla="*/ 0 w 3"/>
              <a:gd name="T5" fmla="*/ 0 h 10"/>
              <a:gd name="T6" fmla="*/ 0 60000 65536"/>
              <a:gd name="T7" fmla="*/ 0 60000 65536"/>
              <a:gd name="T8" fmla="*/ 0 60000 65536"/>
              <a:gd name="T9" fmla="*/ 0 w 3"/>
              <a:gd name="T10" fmla="*/ 0 h 10"/>
              <a:gd name="T11" fmla="*/ 3 w 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0">
                <a:moveTo>
                  <a:pt x="3" y="1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8" name="Freeform 2623"/>
          <p:cNvSpPr>
            <a:spLocks/>
          </p:cNvSpPr>
          <p:nvPr/>
        </p:nvSpPr>
        <p:spPr bwMode="auto">
          <a:xfrm>
            <a:off x="5535613" y="5964238"/>
            <a:ext cx="6350" cy="14287"/>
          </a:xfrm>
          <a:custGeom>
            <a:avLst/>
            <a:gdLst>
              <a:gd name="T0" fmla="*/ 6350 w 4"/>
              <a:gd name="T1" fmla="*/ 0 h 9"/>
              <a:gd name="T2" fmla="*/ 6350 w 4"/>
              <a:gd name="T3" fmla="*/ 6350 h 9"/>
              <a:gd name="T4" fmla="*/ 0 w 4"/>
              <a:gd name="T5" fmla="*/ 14287 h 9"/>
              <a:gd name="T6" fmla="*/ 0 60000 65536"/>
              <a:gd name="T7" fmla="*/ 0 60000 65536"/>
              <a:gd name="T8" fmla="*/ 0 60000 65536"/>
              <a:gd name="T9" fmla="*/ 0 w 4"/>
              <a:gd name="T10" fmla="*/ 0 h 9"/>
              <a:gd name="T11" fmla="*/ 4 w 4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9">
                <a:moveTo>
                  <a:pt x="4" y="0"/>
                </a:moveTo>
                <a:lnTo>
                  <a:pt x="4" y="4"/>
                </a:lnTo>
                <a:lnTo>
                  <a:pt x="0" y="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69" name="Freeform 2624"/>
          <p:cNvSpPr>
            <a:spLocks/>
          </p:cNvSpPr>
          <p:nvPr/>
        </p:nvSpPr>
        <p:spPr bwMode="auto">
          <a:xfrm>
            <a:off x="5443538" y="5951538"/>
            <a:ext cx="15875" cy="26987"/>
          </a:xfrm>
          <a:custGeom>
            <a:avLst/>
            <a:gdLst>
              <a:gd name="T0" fmla="*/ 15875 w 10"/>
              <a:gd name="T1" fmla="*/ 26987 h 17"/>
              <a:gd name="T2" fmla="*/ 11112 w 10"/>
              <a:gd name="T3" fmla="*/ 12700 h 17"/>
              <a:gd name="T4" fmla="*/ 11112 w 10"/>
              <a:gd name="T5" fmla="*/ 11112 h 17"/>
              <a:gd name="T6" fmla="*/ 7938 w 10"/>
              <a:gd name="T7" fmla="*/ 0 h 17"/>
              <a:gd name="T8" fmla="*/ 1588 w 10"/>
              <a:gd name="T9" fmla="*/ 0 h 17"/>
              <a:gd name="T10" fmla="*/ 0 w 10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7"/>
              <a:gd name="T20" fmla="*/ 10 w 10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7">
                <a:moveTo>
                  <a:pt x="10" y="17"/>
                </a:moveTo>
                <a:lnTo>
                  <a:pt x="7" y="8"/>
                </a:lnTo>
                <a:lnTo>
                  <a:pt x="7" y="7"/>
                </a:lnTo>
                <a:lnTo>
                  <a:pt x="5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0" name="Line 2625"/>
          <p:cNvSpPr>
            <a:spLocks noChangeShapeType="1"/>
          </p:cNvSpPr>
          <p:nvPr/>
        </p:nvSpPr>
        <p:spPr bwMode="auto">
          <a:xfrm flipH="1" flipV="1">
            <a:off x="5799138" y="5972175"/>
            <a:ext cx="1587" cy="7938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1" name="Freeform 2626"/>
          <p:cNvSpPr>
            <a:spLocks/>
          </p:cNvSpPr>
          <p:nvPr/>
        </p:nvSpPr>
        <p:spPr bwMode="auto">
          <a:xfrm>
            <a:off x="5519738" y="5973763"/>
            <a:ext cx="15875" cy="6350"/>
          </a:xfrm>
          <a:custGeom>
            <a:avLst/>
            <a:gdLst>
              <a:gd name="T0" fmla="*/ 15875 w 10"/>
              <a:gd name="T1" fmla="*/ 4762 h 4"/>
              <a:gd name="T2" fmla="*/ 4762 w 10"/>
              <a:gd name="T3" fmla="*/ 6350 h 4"/>
              <a:gd name="T4" fmla="*/ 0 w 10"/>
              <a:gd name="T5" fmla="*/ 3175 h 4"/>
              <a:gd name="T6" fmla="*/ 3175 w 10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"/>
              <a:gd name="T14" fmla="*/ 10 w 10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">
                <a:moveTo>
                  <a:pt x="10" y="3"/>
                </a:moveTo>
                <a:lnTo>
                  <a:pt x="3" y="4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2" name="Freeform 2627"/>
          <p:cNvSpPr>
            <a:spLocks/>
          </p:cNvSpPr>
          <p:nvPr/>
        </p:nvSpPr>
        <p:spPr bwMode="auto">
          <a:xfrm>
            <a:off x="5451475" y="5964238"/>
            <a:ext cx="73025" cy="33337"/>
          </a:xfrm>
          <a:custGeom>
            <a:avLst/>
            <a:gdLst>
              <a:gd name="T0" fmla="*/ 71438 w 46"/>
              <a:gd name="T1" fmla="*/ 9525 h 21"/>
              <a:gd name="T2" fmla="*/ 73025 w 46"/>
              <a:gd name="T3" fmla="*/ 7937 h 21"/>
              <a:gd name="T4" fmla="*/ 71438 w 46"/>
              <a:gd name="T5" fmla="*/ 3175 h 21"/>
              <a:gd name="T6" fmla="*/ 65088 w 46"/>
              <a:gd name="T7" fmla="*/ 6350 h 21"/>
              <a:gd name="T8" fmla="*/ 57150 w 46"/>
              <a:gd name="T9" fmla="*/ 12700 h 21"/>
              <a:gd name="T10" fmla="*/ 53975 w 46"/>
              <a:gd name="T11" fmla="*/ 1587 h 21"/>
              <a:gd name="T12" fmla="*/ 53975 w 46"/>
              <a:gd name="T13" fmla="*/ 1587 h 21"/>
              <a:gd name="T14" fmla="*/ 46037 w 46"/>
              <a:gd name="T15" fmla="*/ 0 h 21"/>
              <a:gd name="T16" fmla="*/ 50800 w 46"/>
              <a:gd name="T17" fmla="*/ 15875 h 21"/>
              <a:gd name="T18" fmla="*/ 50800 w 46"/>
              <a:gd name="T19" fmla="*/ 20637 h 21"/>
              <a:gd name="T20" fmla="*/ 46037 w 46"/>
              <a:gd name="T21" fmla="*/ 26987 h 21"/>
              <a:gd name="T22" fmla="*/ 7938 w 46"/>
              <a:gd name="T23" fmla="*/ 33337 h 21"/>
              <a:gd name="T24" fmla="*/ 0 w 46"/>
              <a:gd name="T25" fmla="*/ 26987 h 21"/>
              <a:gd name="T26" fmla="*/ 7938 w 46"/>
              <a:gd name="T27" fmla="*/ 14287 h 21"/>
              <a:gd name="T28" fmla="*/ 7938 w 46"/>
              <a:gd name="T29" fmla="*/ 1428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1"/>
              <a:gd name="T47" fmla="*/ 46 w 46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1">
                <a:moveTo>
                  <a:pt x="45" y="6"/>
                </a:moveTo>
                <a:lnTo>
                  <a:pt x="46" y="5"/>
                </a:lnTo>
                <a:lnTo>
                  <a:pt x="45" y="2"/>
                </a:lnTo>
                <a:lnTo>
                  <a:pt x="41" y="4"/>
                </a:lnTo>
                <a:lnTo>
                  <a:pt x="36" y="8"/>
                </a:lnTo>
                <a:lnTo>
                  <a:pt x="34" y="1"/>
                </a:lnTo>
                <a:lnTo>
                  <a:pt x="29" y="0"/>
                </a:lnTo>
                <a:lnTo>
                  <a:pt x="32" y="10"/>
                </a:lnTo>
                <a:lnTo>
                  <a:pt x="32" y="13"/>
                </a:lnTo>
                <a:lnTo>
                  <a:pt x="29" y="17"/>
                </a:lnTo>
                <a:lnTo>
                  <a:pt x="5" y="21"/>
                </a:lnTo>
                <a:lnTo>
                  <a:pt x="0" y="17"/>
                </a:lnTo>
                <a:lnTo>
                  <a:pt x="5" y="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3" name="Freeform 2628"/>
          <p:cNvSpPr>
            <a:spLocks/>
          </p:cNvSpPr>
          <p:nvPr/>
        </p:nvSpPr>
        <p:spPr bwMode="auto">
          <a:xfrm>
            <a:off x="5800725" y="5980113"/>
            <a:ext cx="12700" cy="30162"/>
          </a:xfrm>
          <a:custGeom>
            <a:avLst/>
            <a:gdLst>
              <a:gd name="T0" fmla="*/ 6350 w 8"/>
              <a:gd name="T1" fmla="*/ 26987 h 19"/>
              <a:gd name="T2" fmla="*/ 7937 w 8"/>
              <a:gd name="T3" fmla="*/ 30162 h 19"/>
              <a:gd name="T4" fmla="*/ 11112 w 8"/>
              <a:gd name="T5" fmla="*/ 30162 h 19"/>
              <a:gd name="T6" fmla="*/ 12700 w 8"/>
              <a:gd name="T7" fmla="*/ 26987 h 19"/>
              <a:gd name="T8" fmla="*/ 11112 w 8"/>
              <a:gd name="T9" fmla="*/ 25400 h 19"/>
              <a:gd name="T10" fmla="*/ 11112 w 8"/>
              <a:gd name="T11" fmla="*/ 23812 h 19"/>
              <a:gd name="T12" fmla="*/ 6350 w 8"/>
              <a:gd name="T13" fmla="*/ 14287 h 19"/>
              <a:gd name="T14" fmla="*/ 3175 w 8"/>
              <a:gd name="T15" fmla="*/ 4762 h 19"/>
              <a:gd name="T16" fmla="*/ 0 w 8"/>
              <a:gd name="T17" fmla="*/ 3175 h 19"/>
              <a:gd name="T18" fmla="*/ 0 w 8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9"/>
              <a:gd name="T32" fmla="*/ 8 w 8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9">
                <a:moveTo>
                  <a:pt x="4" y="17"/>
                </a:moveTo>
                <a:lnTo>
                  <a:pt x="5" y="19"/>
                </a:lnTo>
                <a:lnTo>
                  <a:pt x="7" y="19"/>
                </a:lnTo>
                <a:lnTo>
                  <a:pt x="8" y="17"/>
                </a:lnTo>
                <a:lnTo>
                  <a:pt x="7" y="16"/>
                </a:lnTo>
                <a:lnTo>
                  <a:pt x="7" y="15"/>
                </a:lnTo>
                <a:lnTo>
                  <a:pt x="4" y="9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4" name="Freeform 2629"/>
          <p:cNvSpPr>
            <a:spLocks/>
          </p:cNvSpPr>
          <p:nvPr/>
        </p:nvSpPr>
        <p:spPr bwMode="auto">
          <a:xfrm>
            <a:off x="4568825" y="6115050"/>
            <a:ext cx="22225" cy="20638"/>
          </a:xfrm>
          <a:custGeom>
            <a:avLst/>
            <a:gdLst>
              <a:gd name="T0" fmla="*/ 22225 w 14"/>
              <a:gd name="T1" fmla="*/ 20638 h 13"/>
              <a:gd name="T2" fmla="*/ 12700 w 14"/>
              <a:gd name="T3" fmla="*/ 19050 h 13"/>
              <a:gd name="T4" fmla="*/ 9525 w 14"/>
              <a:gd name="T5" fmla="*/ 9525 h 13"/>
              <a:gd name="T6" fmla="*/ 1588 w 14"/>
              <a:gd name="T7" fmla="*/ 11113 h 13"/>
              <a:gd name="T8" fmla="*/ 0 w 14"/>
              <a:gd name="T9" fmla="*/ 11113 h 13"/>
              <a:gd name="T10" fmla="*/ 0 w 14"/>
              <a:gd name="T11" fmla="*/ 3175 h 13"/>
              <a:gd name="T12" fmla="*/ 17463 w 14"/>
              <a:gd name="T13" fmla="*/ 0 h 13"/>
              <a:gd name="T14" fmla="*/ 22225 w 14"/>
              <a:gd name="T15" fmla="*/ 20638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3"/>
              <a:gd name="T26" fmla="*/ 14 w 14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3">
                <a:moveTo>
                  <a:pt x="14" y="13"/>
                </a:moveTo>
                <a:lnTo>
                  <a:pt x="8" y="12"/>
                </a:lnTo>
                <a:lnTo>
                  <a:pt x="6" y="6"/>
                </a:lnTo>
                <a:lnTo>
                  <a:pt x="1" y="7"/>
                </a:lnTo>
                <a:lnTo>
                  <a:pt x="0" y="7"/>
                </a:lnTo>
                <a:lnTo>
                  <a:pt x="0" y="2"/>
                </a:lnTo>
                <a:lnTo>
                  <a:pt x="11" y="0"/>
                </a:lnTo>
                <a:lnTo>
                  <a:pt x="14" y="1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5" name="Freeform 2630"/>
          <p:cNvSpPr>
            <a:spLocks/>
          </p:cNvSpPr>
          <p:nvPr/>
        </p:nvSpPr>
        <p:spPr bwMode="auto">
          <a:xfrm>
            <a:off x="5229225" y="5922963"/>
            <a:ext cx="207963" cy="242887"/>
          </a:xfrm>
          <a:custGeom>
            <a:avLst/>
            <a:gdLst>
              <a:gd name="T0" fmla="*/ 165100 w 131"/>
              <a:gd name="T1" fmla="*/ 0 h 153"/>
              <a:gd name="T2" fmla="*/ 165100 w 131"/>
              <a:gd name="T3" fmla="*/ 0 h 153"/>
              <a:gd name="T4" fmla="*/ 173038 w 131"/>
              <a:gd name="T5" fmla="*/ 9525 h 153"/>
              <a:gd name="T6" fmla="*/ 179388 w 131"/>
              <a:gd name="T7" fmla="*/ 26987 h 153"/>
              <a:gd name="T8" fmla="*/ 193675 w 131"/>
              <a:gd name="T9" fmla="*/ 36512 h 153"/>
              <a:gd name="T10" fmla="*/ 203200 w 131"/>
              <a:gd name="T11" fmla="*/ 47625 h 153"/>
              <a:gd name="T12" fmla="*/ 196850 w 131"/>
              <a:gd name="T13" fmla="*/ 57150 h 153"/>
              <a:gd name="T14" fmla="*/ 187325 w 131"/>
              <a:gd name="T15" fmla="*/ 68262 h 153"/>
              <a:gd name="T16" fmla="*/ 173038 w 131"/>
              <a:gd name="T17" fmla="*/ 77787 h 153"/>
              <a:gd name="T18" fmla="*/ 152400 w 131"/>
              <a:gd name="T19" fmla="*/ 77787 h 153"/>
              <a:gd name="T20" fmla="*/ 147638 w 131"/>
              <a:gd name="T21" fmla="*/ 82550 h 153"/>
              <a:gd name="T22" fmla="*/ 133350 w 131"/>
              <a:gd name="T23" fmla="*/ 88900 h 153"/>
              <a:gd name="T24" fmla="*/ 133350 w 131"/>
              <a:gd name="T25" fmla="*/ 103187 h 153"/>
              <a:gd name="T26" fmla="*/ 120650 w 131"/>
              <a:gd name="T27" fmla="*/ 107950 h 153"/>
              <a:gd name="T28" fmla="*/ 106363 w 131"/>
              <a:gd name="T29" fmla="*/ 98425 h 153"/>
              <a:gd name="T30" fmla="*/ 115888 w 131"/>
              <a:gd name="T31" fmla="*/ 115887 h 153"/>
              <a:gd name="T32" fmla="*/ 133350 w 131"/>
              <a:gd name="T33" fmla="*/ 114300 h 153"/>
              <a:gd name="T34" fmla="*/ 134938 w 131"/>
              <a:gd name="T35" fmla="*/ 123825 h 153"/>
              <a:gd name="T36" fmla="*/ 114300 w 131"/>
              <a:gd name="T37" fmla="*/ 144462 h 153"/>
              <a:gd name="T38" fmla="*/ 92075 w 131"/>
              <a:gd name="T39" fmla="*/ 153987 h 153"/>
              <a:gd name="T40" fmla="*/ 74613 w 131"/>
              <a:gd name="T41" fmla="*/ 150812 h 153"/>
              <a:gd name="T42" fmla="*/ 52388 w 131"/>
              <a:gd name="T43" fmla="*/ 149225 h 153"/>
              <a:gd name="T44" fmla="*/ 66675 w 131"/>
              <a:gd name="T45" fmla="*/ 163512 h 153"/>
              <a:gd name="T46" fmla="*/ 77788 w 131"/>
              <a:gd name="T47" fmla="*/ 158750 h 153"/>
              <a:gd name="T48" fmla="*/ 85725 w 131"/>
              <a:gd name="T49" fmla="*/ 169862 h 153"/>
              <a:gd name="T50" fmla="*/ 79375 w 131"/>
              <a:gd name="T51" fmla="*/ 177800 h 153"/>
              <a:gd name="T52" fmla="*/ 66675 w 131"/>
              <a:gd name="T53" fmla="*/ 188912 h 153"/>
              <a:gd name="T54" fmla="*/ 38100 w 131"/>
              <a:gd name="T55" fmla="*/ 204787 h 153"/>
              <a:gd name="T56" fmla="*/ 19050 w 131"/>
              <a:gd name="T57" fmla="*/ 198437 h 153"/>
              <a:gd name="T58" fmla="*/ 20638 w 131"/>
              <a:gd name="T59" fmla="*/ 215900 h 153"/>
              <a:gd name="T60" fmla="*/ 12700 w 131"/>
              <a:gd name="T61" fmla="*/ 231775 h 153"/>
              <a:gd name="T62" fmla="*/ 0 w 131"/>
              <a:gd name="T63" fmla="*/ 242887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1"/>
              <a:gd name="T97" fmla="*/ 0 h 153"/>
              <a:gd name="T98" fmla="*/ 131 w 131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1" h="153">
                <a:moveTo>
                  <a:pt x="113" y="0"/>
                </a:moveTo>
                <a:lnTo>
                  <a:pt x="104" y="0"/>
                </a:lnTo>
                <a:lnTo>
                  <a:pt x="109" y="6"/>
                </a:lnTo>
                <a:lnTo>
                  <a:pt x="114" y="10"/>
                </a:lnTo>
                <a:lnTo>
                  <a:pt x="113" y="17"/>
                </a:lnTo>
                <a:lnTo>
                  <a:pt x="118" y="22"/>
                </a:lnTo>
                <a:lnTo>
                  <a:pt x="122" y="23"/>
                </a:lnTo>
                <a:lnTo>
                  <a:pt x="124" y="23"/>
                </a:lnTo>
                <a:lnTo>
                  <a:pt x="128" y="30"/>
                </a:lnTo>
                <a:lnTo>
                  <a:pt x="131" y="36"/>
                </a:lnTo>
                <a:lnTo>
                  <a:pt x="124" y="36"/>
                </a:lnTo>
                <a:lnTo>
                  <a:pt x="121" y="39"/>
                </a:lnTo>
                <a:lnTo>
                  <a:pt x="118" y="43"/>
                </a:lnTo>
                <a:lnTo>
                  <a:pt x="113" y="47"/>
                </a:lnTo>
                <a:lnTo>
                  <a:pt x="109" y="49"/>
                </a:lnTo>
                <a:lnTo>
                  <a:pt x="102" y="52"/>
                </a:lnTo>
                <a:lnTo>
                  <a:pt x="96" y="49"/>
                </a:lnTo>
                <a:lnTo>
                  <a:pt x="93" y="52"/>
                </a:lnTo>
                <a:lnTo>
                  <a:pt x="89" y="59"/>
                </a:lnTo>
                <a:lnTo>
                  <a:pt x="84" y="56"/>
                </a:lnTo>
                <a:lnTo>
                  <a:pt x="84" y="60"/>
                </a:lnTo>
                <a:lnTo>
                  <a:pt x="84" y="65"/>
                </a:lnTo>
                <a:lnTo>
                  <a:pt x="81" y="68"/>
                </a:lnTo>
                <a:lnTo>
                  <a:pt x="76" y="68"/>
                </a:lnTo>
                <a:lnTo>
                  <a:pt x="73" y="65"/>
                </a:lnTo>
                <a:lnTo>
                  <a:pt x="67" y="62"/>
                </a:lnTo>
                <a:lnTo>
                  <a:pt x="64" y="73"/>
                </a:lnTo>
                <a:lnTo>
                  <a:pt x="73" y="73"/>
                </a:lnTo>
                <a:lnTo>
                  <a:pt x="83" y="72"/>
                </a:lnTo>
                <a:lnTo>
                  <a:pt x="84" y="72"/>
                </a:lnTo>
                <a:lnTo>
                  <a:pt x="84" y="73"/>
                </a:lnTo>
                <a:lnTo>
                  <a:pt x="85" y="78"/>
                </a:lnTo>
                <a:lnTo>
                  <a:pt x="75" y="89"/>
                </a:lnTo>
                <a:lnTo>
                  <a:pt x="72" y="91"/>
                </a:lnTo>
                <a:lnTo>
                  <a:pt x="67" y="95"/>
                </a:lnTo>
                <a:lnTo>
                  <a:pt x="58" y="97"/>
                </a:lnTo>
                <a:lnTo>
                  <a:pt x="47" y="95"/>
                </a:lnTo>
                <a:lnTo>
                  <a:pt x="37" y="94"/>
                </a:lnTo>
                <a:lnTo>
                  <a:pt x="33" y="94"/>
                </a:lnTo>
                <a:lnTo>
                  <a:pt x="30" y="99"/>
                </a:lnTo>
                <a:lnTo>
                  <a:pt x="42" y="103"/>
                </a:lnTo>
                <a:lnTo>
                  <a:pt x="41" y="100"/>
                </a:lnTo>
                <a:lnTo>
                  <a:pt x="49" y="100"/>
                </a:lnTo>
                <a:lnTo>
                  <a:pt x="56" y="102"/>
                </a:lnTo>
                <a:lnTo>
                  <a:pt x="54" y="107"/>
                </a:lnTo>
                <a:lnTo>
                  <a:pt x="46" y="108"/>
                </a:lnTo>
                <a:lnTo>
                  <a:pt x="50" y="112"/>
                </a:lnTo>
                <a:lnTo>
                  <a:pt x="43" y="119"/>
                </a:lnTo>
                <a:lnTo>
                  <a:pt x="42" y="119"/>
                </a:lnTo>
                <a:lnTo>
                  <a:pt x="30" y="124"/>
                </a:lnTo>
                <a:lnTo>
                  <a:pt x="24" y="129"/>
                </a:lnTo>
                <a:lnTo>
                  <a:pt x="18" y="131"/>
                </a:lnTo>
                <a:lnTo>
                  <a:pt x="12" y="125"/>
                </a:lnTo>
                <a:lnTo>
                  <a:pt x="13" y="136"/>
                </a:lnTo>
                <a:lnTo>
                  <a:pt x="12" y="141"/>
                </a:lnTo>
                <a:lnTo>
                  <a:pt x="8" y="146"/>
                </a:lnTo>
                <a:lnTo>
                  <a:pt x="3" y="150"/>
                </a:lnTo>
                <a:lnTo>
                  <a:pt x="0" y="15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6" name="Freeform 2631"/>
          <p:cNvSpPr>
            <a:spLocks/>
          </p:cNvSpPr>
          <p:nvPr/>
        </p:nvSpPr>
        <p:spPr bwMode="auto">
          <a:xfrm>
            <a:off x="5230813" y="6154738"/>
            <a:ext cx="22225" cy="33337"/>
          </a:xfrm>
          <a:custGeom>
            <a:avLst/>
            <a:gdLst>
              <a:gd name="T0" fmla="*/ 9525 w 14"/>
              <a:gd name="T1" fmla="*/ 12700 h 21"/>
              <a:gd name="T2" fmla="*/ 9525 w 14"/>
              <a:gd name="T3" fmla="*/ 7937 h 21"/>
              <a:gd name="T4" fmla="*/ 22225 w 14"/>
              <a:gd name="T5" fmla="*/ 0 h 21"/>
              <a:gd name="T6" fmla="*/ 19050 w 14"/>
              <a:gd name="T7" fmla="*/ 11112 h 21"/>
              <a:gd name="T8" fmla="*/ 0 w 14"/>
              <a:gd name="T9" fmla="*/ 3333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1"/>
              <a:gd name="T17" fmla="*/ 14 w 14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1">
                <a:moveTo>
                  <a:pt x="6" y="8"/>
                </a:moveTo>
                <a:lnTo>
                  <a:pt x="6" y="5"/>
                </a:lnTo>
                <a:lnTo>
                  <a:pt x="14" y="0"/>
                </a:lnTo>
                <a:lnTo>
                  <a:pt x="12" y="7"/>
                </a:lnTo>
                <a:lnTo>
                  <a:pt x="0" y="2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7" name="Freeform 2632"/>
          <p:cNvSpPr>
            <a:spLocks/>
          </p:cNvSpPr>
          <p:nvPr/>
        </p:nvSpPr>
        <p:spPr bwMode="auto">
          <a:xfrm>
            <a:off x="4637088" y="6175375"/>
            <a:ext cx="22225" cy="17463"/>
          </a:xfrm>
          <a:custGeom>
            <a:avLst/>
            <a:gdLst>
              <a:gd name="T0" fmla="*/ 22225 w 14"/>
              <a:gd name="T1" fmla="*/ 17463 h 11"/>
              <a:gd name="T2" fmla="*/ 15875 w 14"/>
              <a:gd name="T3" fmla="*/ 12700 h 11"/>
              <a:gd name="T4" fmla="*/ 0 w 14"/>
              <a:gd name="T5" fmla="*/ 0 h 11"/>
              <a:gd name="T6" fmla="*/ 0 60000 65536"/>
              <a:gd name="T7" fmla="*/ 0 60000 65536"/>
              <a:gd name="T8" fmla="*/ 0 60000 65536"/>
              <a:gd name="T9" fmla="*/ 0 w 14"/>
              <a:gd name="T10" fmla="*/ 0 h 11"/>
              <a:gd name="T11" fmla="*/ 14 w 14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1">
                <a:moveTo>
                  <a:pt x="14" y="11"/>
                </a:moveTo>
                <a:lnTo>
                  <a:pt x="10" y="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8" name="Freeform 2633"/>
          <p:cNvSpPr>
            <a:spLocks/>
          </p:cNvSpPr>
          <p:nvPr/>
        </p:nvSpPr>
        <p:spPr bwMode="auto">
          <a:xfrm>
            <a:off x="5200650" y="6167438"/>
            <a:ext cx="39688" cy="26987"/>
          </a:xfrm>
          <a:custGeom>
            <a:avLst/>
            <a:gdLst>
              <a:gd name="T0" fmla="*/ 0 w 25"/>
              <a:gd name="T1" fmla="*/ 26987 h 17"/>
              <a:gd name="T2" fmla="*/ 20638 w 25"/>
              <a:gd name="T3" fmla="*/ 17462 h 17"/>
              <a:gd name="T4" fmla="*/ 23813 w 25"/>
              <a:gd name="T5" fmla="*/ 7937 h 17"/>
              <a:gd name="T6" fmla="*/ 39688 w 25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17"/>
              <a:gd name="T14" fmla="*/ 25 w 25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17">
                <a:moveTo>
                  <a:pt x="0" y="17"/>
                </a:moveTo>
                <a:lnTo>
                  <a:pt x="13" y="11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79" name="Freeform 2634"/>
          <p:cNvSpPr>
            <a:spLocks/>
          </p:cNvSpPr>
          <p:nvPr/>
        </p:nvSpPr>
        <p:spPr bwMode="auto">
          <a:xfrm>
            <a:off x="5208588" y="6188075"/>
            <a:ext cx="22225" cy="12700"/>
          </a:xfrm>
          <a:custGeom>
            <a:avLst/>
            <a:gdLst>
              <a:gd name="T0" fmla="*/ 22225 w 14"/>
              <a:gd name="T1" fmla="*/ 0 h 8"/>
              <a:gd name="T2" fmla="*/ 6350 w 14"/>
              <a:gd name="T3" fmla="*/ 11112 h 8"/>
              <a:gd name="T4" fmla="*/ 0 w 14"/>
              <a:gd name="T5" fmla="*/ 12700 h 8"/>
              <a:gd name="T6" fmla="*/ 0 60000 65536"/>
              <a:gd name="T7" fmla="*/ 0 60000 65536"/>
              <a:gd name="T8" fmla="*/ 0 60000 65536"/>
              <a:gd name="T9" fmla="*/ 0 w 14"/>
              <a:gd name="T10" fmla="*/ 0 h 8"/>
              <a:gd name="T11" fmla="*/ 14 w 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8">
                <a:moveTo>
                  <a:pt x="14" y="0"/>
                </a:moveTo>
                <a:lnTo>
                  <a:pt x="4" y="7"/>
                </a:lnTo>
                <a:lnTo>
                  <a:pt x="0" y="8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0" name="Freeform 2635"/>
          <p:cNvSpPr>
            <a:spLocks/>
          </p:cNvSpPr>
          <p:nvPr/>
        </p:nvSpPr>
        <p:spPr bwMode="auto">
          <a:xfrm>
            <a:off x="5195888" y="6194425"/>
            <a:ext cx="12700" cy="11113"/>
          </a:xfrm>
          <a:custGeom>
            <a:avLst/>
            <a:gdLst>
              <a:gd name="T0" fmla="*/ 12700 w 8"/>
              <a:gd name="T1" fmla="*/ 6350 h 7"/>
              <a:gd name="T2" fmla="*/ 1588 w 8"/>
              <a:gd name="T3" fmla="*/ 11113 h 7"/>
              <a:gd name="T4" fmla="*/ 0 w 8"/>
              <a:gd name="T5" fmla="*/ 1588 h 7"/>
              <a:gd name="T6" fmla="*/ 4762 w 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8" y="4"/>
                </a:moveTo>
                <a:lnTo>
                  <a:pt x="1" y="7"/>
                </a:lnTo>
                <a:lnTo>
                  <a:pt x="0" y="1"/>
                </a:lnTo>
                <a:lnTo>
                  <a:pt x="3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1" name="Freeform 2636"/>
          <p:cNvSpPr>
            <a:spLocks/>
          </p:cNvSpPr>
          <p:nvPr/>
        </p:nvSpPr>
        <p:spPr bwMode="auto">
          <a:xfrm>
            <a:off x="4659313" y="6192838"/>
            <a:ext cx="26987" cy="20637"/>
          </a:xfrm>
          <a:custGeom>
            <a:avLst/>
            <a:gdLst>
              <a:gd name="T0" fmla="*/ 26987 w 17"/>
              <a:gd name="T1" fmla="*/ 20637 h 13"/>
              <a:gd name="T2" fmla="*/ 17462 w 17"/>
              <a:gd name="T3" fmla="*/ 15875 h 13"/>
              <a:gd name="T4" fmla="*/ 11112 w 17"/>
              <a:gd name="T5" fmla="*/ 12700 h 13"/>
              <a:gd name="T6" fmla="*/ 9525 w 17"/>
              <a:gd name="T7" fmla="*/ 9525 h 13"/>
              <a:gd name="T8" fmla="*/ 0 w 1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17" y="13"/>
                </a:moveTo>
                <a:lnTo>
                  <a:pt x="11" y="10"/>
                </a:lnTo>
                <a:lnTo>
                  <a:pt x="7" y="8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2" name="Line 2637"/>
          <p:cNvSpPr>
            <a:spLocks noChangeShapeType="1"/>
          </p:cNvSpPr>
          <p:nvPr/>
        </p:nvSpPr>
        <p:spPr bwMode="auto">
          <a:xfrm flipH="1" flipV="1">
            <a:off x="4686300" y="6213475"/>
            <a:ext cx="9525" cy="1588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3" name="Freeform 2638"/>
          <p:cNvSpPr>
            <a:spLocks/>
          </p:cNvSpPr>
          <p:nvPr/>
        </p:nvSpPr>
        <p:spPr bwMode="auto">
          <a:xfrm>
            <a:off x="4729163" y="6208713"/>
            <a:ext cx="4762" cy="11112"/>
          </a:xfrm>
          <a:custGeom>
            <a:avLst/>
            <a:gdLst>
              <a:gd name="T0" fmla="*/ 4762 w 3"/>
              <a:gd name="T1" fmla="*/ 11112 h 7"/>
              <a:gd name="T2" fmla="*/ 3175 w 3"/>
              <a:gd name="T3" fmla="*/ 0 h 7"/>
              <a:gd name="T4" fmla="*/ 0 w 3"/>
              <a:gd name="T5" fmla="*/ 4762 h 7"/>
              <a:gd name="T6" fmla="*/ 0 60000 65536"/>
              <a:gd name="T7" fmla="*/ 0 60000 65536"/>
              <a:gd name="T8" fmla="*/ 0 60000 65536"/>
              <a:gd name="T9" fmla="*/ 0 w 3"/>
              <a:gd name="T10" fmla="*/ 0 h 7"/>
              <a:gd name="T11" fmla="*/ 3 w 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7">
                <a:moveTo>
                  <a:pt x="3" y="7"/>
                </a:moveTo>
                <a:lnTo>
                  <a:pt x="2" y="0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4" name="Freeform 2639"/>
          <p:cNvSpPr>
            <a:spLocks/>
          </p:cNvSpPr>
          <p:nvPr/>
        </p:nvSpPr>
        <p:spPr bwMode="auto">
          <a:xfrm>
            <a:off x="5183188" y="6165850"/>
            <a:ext cx="46037" cy="55563"/>
          </a:xfrm>
          <a:custGeom>
            <a:avLst/>
            <a:gdLst>
              <a:gd name="T0" fmla="*/ 46037 w 29"/>
              <a:gd name="T1" fmla="*/ 0 h 35"/>
              <a:gd name="T2" fmla="*/ 36512 w 29"/>
              <a:gd name="T3" fmla="*/ 9525 h 35"/>
              <a:gd name="T4" fmla="*/ 26987 w 29"/>
              <a:gd name="T5" fmla="*/ 15875 h 35"/>
              <a:gd name="T6" fmla="*/ 20637 w 29"/>
              <a:gd name="T7" fmla="*/ 22225 h 35"/>
              <a:gd name="T8" fmla="*/ 9525 w 29"/>
              <a:gd name="T9" fmla="*/ 25400 h 35"/>
              <a:gd name="T10" fmla="*/ 4762 w 29"/>
              <a:gd name="T11" fmla="*/ 30163 h 35"/>
              <a:gd name="T12" fmla="*/ 6350 w 29"/>
              <a:gd name="T13" fmla="*/ 41275 h 35"/>
              <a:gd name="T14" fmla="*/ 6350 w 29"/>
              <a:gd name="T15" fmla="*/ 47625 h 35"/>
              <a:gd name="T16" fmla="*/ 9525 w 29"/>
              <a:gd name="T17" fmla="*/ 52388 h 35"/>
              <a:gd name="T18" fmla="*/ 0 w 29"/>
              <a:gd name="T19" fmla="*/ 55563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35"/>
              <a:gd name="T32" fmla="*/ 29 w 29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35">
                <a:moveTo>
                  <a:pt x="29" y="0"/>
                </a:moveTo>
                <a:lnTo>
                  <a:pt x="23" y="6"/>
                </a:lnTo>
                <a:lnTo>
                  <a:pt x="17" y="10"/>
                </a:lnTo>
                <a:lnTo>
                  <a:pt x="13" y="14"/>
                </a:lnTo>
                <a:lnTo>
                  <a:pt x="6" y="16"/>
                </a:lnTo>
                <a:lnTo>
                  <a:pt x="3" y="19"/>
                </a:lnTo>
                <a:lnTo>
                  <a:pt x="4" y="26"/>
                </a:lnTo>
                <a:lnTo>
                  <a:pt x="4" y="30"/>
                </a:lnTo>
                <a:lnTo>
                  <a:pt x="6" y="33"/>
                </a:lnTo>
                <a:lnTo>
                  <a:pt x="0" y="3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5" name="Freeform 2640"/>
          <p:cNvSpPr>
            <a:spLocks/>
          </p:cNvSpPr>
          <p:nvPr/>
        </p:nvSpPr>
        <p:spPr bwMode="auto">
          <a:xfrm>
            <a:off x="4695825" y="6213475"/>
            <a:ext cx="33338" cy="12700"/>
          </a:xfrm>
          <a:custGeom>
            <a:avLst/>
            <a:gdLst>
              <a:gd name="T0" fmla="*/ 33338 w 21"/>
              <a:gd name="T1" fmla="*/ 0 h 8"/>
              <a:gd name="T2" fmla="*/ 30163 w 21"/>
              <a:gd name="T3" fmla="*/ 1588 h 8"/>
              <a:gd name="T4" fmla="*/ 33338 w 21"/>
              <a:gd name="T5" fmla="*/ 12700 h 8"/>
              <a:gd name="T6" fmla="*/ 22225 w 21"/>
              <a:gd name="T7" fmla="*/ 9525 h 8"/>
              <a:gd name="T8" fmla="*/ 17463 w 21"/>
              <a:gd name="T9" fmla="*/ 9525 h 8"/>
              <a:gd name="T10" fmla="*/ 7938 w 21"/>
              <a:gd name="T11" fmla="*/ 6350 h 8"/>
              <a:gd name="T12" fmla="*/ 0 w 21"/>
              <a:gd name="T13" fmla="*/ 1588 h 8"/>
              <a:gd name="T14" fmla="*/ 0 w 21"/>
              <a:gd name="T15" fmla="*/ 1588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8"/>
              <a:gd name="T26" fmla="*/ 21 w 21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8">
                <a:moveTo>
                  <a:pt x="21" y="0"/>
                </a:moveTo>
                <a:lnTo>
                  <a:pt x="19" y="1"/>
                </a:lnTo>
                <a:lnTo>
                  <a:pt x="21" y="8"/>
                </a:lnTo>
                <a:lnTo>
                  <a:pt x="14" y="6"/>
                </a:lnTo>
                <a:lnTo>
                  <a:pt x="11" y="6"/>
                </a:lnTo>
                <a:lnTo>
                  <a:pt x="5" y="4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6" name="Line 2641"/>
          <p:cNvSpPr>
            <a:spLocks noChangeShapeType="1"/>
          </p:cNvSpPr>
          <p:nvPr/>
        </p:nvSpPr>
        <p:spPr bwMode="auto">
          <a:xfrm flipH="1">
            <a:off x="5168900" y="6221413"/>
            <a:ext cx="14288" cy="12700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7" name="Freeform 2642"/>
          <p:cNvSpPr>
            <a:spLocks/>
          </p:cNvSpPr>
          <p:nvPr/>
        </p:nvSpPr>
        <p:spPr bwMode="auto">
          <a:xfrm>
            <a:off x="5154613" y="6234113"/>
            <a:ext cx="14287" cy="6350"/>
          </a:xfrm>
          <a:custGeom>
            <a:avLst/>
            <a:gdLst>
              <a:gd name="T0" fmla="*/ 14287 w 9"/>
              <a:gd name="T1" fmla="*/ 0 h 4"/>
              <a:gd name="T2" fmla="*/ 4762 w 9"/>
              <a:gd name="T3" fmla="*/ 1588 h 4"/>
              <a:gd name="T4" fmla="*/ 0 w 9"/>
              <a:gd name="T5" fmla="*/ 6350 h 4"/>
              <a:gd name="T6" fmla="*/ 0 60000 65536"/>
              <a:gd name="T7" fmla="*/ 0 60000 65536"/>
              <a:gd name="T8" fmla="*/ 0 60000 65536"/>
              <a:gd name="T9" fmla="*/ 0 w 9"/>
              <a:gd name="T10" fmla="*/ 0 h 4"/>
              <a:gd name="T11" fmla="*/ 9 w 9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">
                <a:moveTo>
                  <a:pt x="9" y="0"/>
                </a:moveTo>
                <a:lnTo>
                  <a:pt x="3" y="1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8" name="Line 2643"/>
          <p:cNvSpPr>
            <a:spLocks noChangeShapeType="1"/>
          </p:cNvSpPr>
          <p:nvPr/>
        </p:nvSpPr>
        <p:spPr bwMode="auto">
          <a:xfrm flipH="1">
            <a:off x="5153025" y="6240463"/>
            <a:ext cx="1588" cy="4762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89" name="Freeform 2644"/>
          <p:cNvSpPr>
            <a:spLocks/>
          </p:cNvSpPr>
          <p:nvPr/>
        </p:nvSpPr>
        <p:spPr bwMode="auto">
          <a:xfrm>
            <a:off x="4699000" y="6223000"/>
            <a:ext cx="23813" cy="23813"/>
          </a:xfrm>
          <a:custGeom>
            <a:avLst/>
            <a:gdLst>
              <a:gd name="T0" fmla="*/ 23813 w 15"/>
              <a:gd name="T1" fmla="*/ 23813 h 15"/>
              <a:gd name="T2" fmla="*/ 11113 w 15"/>
              <a:gd name="T3" fmla="*/ 17463 h 15"/>
              <a:gd name="T4" fmla="*/ 11113 w 15"/>
              <a:gd name="T5" fmla="*/ 11113 h 15"/>
              <a:gd name="T6" fmla="*/ 6350 w 15"/>
              <a:gd name="T7" fmla="*/ 12700 h 15"/>
              <a:gd name="T8" fmla="*/ 1588 w 15"/>
              <a:gd name="T9" fmla="*/ 12700 h 15"/>
              <a:gd name="T10" fmla="*/ 0 w 15"/>
              <a:gd name="T11" fmla="*/ 3175 h 15"/>
              <a:gd name="T12" fmla="*/ 1588 w 15"/>
              <a:gd name="T13" fmla="*/ 0 h 15"/>
              <a:gd name="T14" fmla="*/ 19050 w 15"/>
              <a:gd name="T15" fmla="*/ 6350 h 15"/>
              <a:gd name="T16" fmla="*/ 23813 w 15"/>
              <a:gd name="T17" fmla="*/ 12700 h 15"/>
              <a:gd name="T18" fmla="*/ 23813 w 15"/>
              <a:gd name="T19" fmla="*/ 23813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5"/>
              <a:gd name="T32" fmla="*/ 15 w 15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5">
                <a:moveTo>
                  <a:pt x="15" y="15"/>
                </a:moveTo>
                <a:lnTo>
                  <a:pt x="7" y="11"/>
                </a:lnTo>
                <a:lnTo>
                  <a:pt x="7" y="7"/>
                </a:lnTo>
                <a:lnTo>
                  <a:pt x="4" y="8"/>
                </a:lnTo>
                <a:lnTo>
                  <a:pt x="1" y="8"/>
                </a:lnTo>
                <a:lnTo>
                  <a:pt x="0" y="2"/>
                </a:lnTo>
                <a:lnTo>
                  <a:pt x="1" y="0"/>
                </a:lnTo>
                <a:lnTo>
                  <a:pt x="12" y="4"/>
                </a:lnTo>
                <a:lnTo>
                  <a:pt x="15" y="8"/>
                </a:lnTo>
                <a:lnTo>
                  <a:pt x="15" y="1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0" name="Freeform 2645"/>
          <p:cNvSpPr>
            <a:spLocks/>
          </p:cNvSpPr>
          <p:nvPr/>
        </p:nvSpPr>
        <p:spPr bwMode="auto">
          <a:xfrm>
            <a:off x="4711700" y="6219825"/>
            <a:ext cx="68263" cy="46038"/>
          </a:xfrm>
          <a:custGeom>
            <a:avLst/>
            <a:gdLst>
              <a:gd name="T0" fmla="*/ 0 w 43"/>
              <a:gd name="T1" fmla="*/ 46038 h 29"/>
              <a:gd name="T2" fmla="*/ 6350 w 43"/>
              <a:gd name="T3" fmla="*/ 33338 h 29"/>
              <a:gd name="T4" fmla="*/ 20638 w 43"/>
              <a:gd name="T5" fmla="*/ 34925 h 29"/>
              <a:gd name="T6" fmla="*/ 19050 w 43"/>
              <a:gd name="T7" fmla="*/ 28575 h 29"/>
              <a:gd name="T8" fmla="*/ 34925 w 43"/>
              <a:gd name="T9" fmla="*/ 22225 h 29"/>
              <a:gd name="T10" fmla="*/ 41275 w 43"/>
              <a:gd name="T11" fmla="*/ 19050 h 29"/>
              <a:gd name="T12" fmla="*/ 44450 w 43"/>
              <a:gd name="T13" fmla="*/ 19050 h 29"/>
              <a:gd name="T14" fmla="*/ 47625 w 43"/>
              <a:gd name="T15" fmla="*/ 15875 h 29"/>
              <a:gd name="T16" fmla="*/ 60325 w 43"/>
              <a:gd name="T17" fmla="*/ 7938 h 29"/>
              <a:gd name="T18" fmla="*/ 65088 w 43"/>
              <a:gd name="T19" fmla="*/ 6350 h 29"/>
              <a:gd name="T20" fmla="*/ 68263 w 43"/>
              <a:gd name="T21" fmla="*/ 3175 h 29"/>
              <a:gd name="T22" fmla="*/ 66675 w 43"/>
              <a:gd name="T23" fmla="*/ 0 h 29"/>
              <a:gd name="T24" fmla="*/ 66675 w 43"/>
              <a:gd name="T25" fmla="*/ 0 h 29"/>
              <a:gd name="T26" fmla="*/ 58738 w 43"/>
              <a:gd name="T27" fmla="*/ 1588 h 29"/>
              <a:gd name="T28" fmla="*/ 49213 w 43"/>
              <a:gd name="T29" fmla="*/ 3175 h 29"/>
              <a:gd name="T30" fmla="*/ 31750 w 43"/>
              <a:gd name="T31" fmla="*/ 15875 h 29"/>
              <a:gd name="T32" fmla="*/ 28575 w 43"/>
              <a:gd name="T33" fmla="*/ 15875 h 29"/>
              <a:gd name="T34" fmla="*/ 22225 w 43"/>
              <a:gd name="T35" fmla="*/ 0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3"/>
              <a:gd name="T55" fmla="*/ 0 h 29"/>
              <a:gd name="T56" fmla="*/ 43 w 4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3" h="29">
                <a:moveTo>
                  <a:pt x="0" y="29"/>
                </a:moveTo>
                <a:lnTo>
                  <a:pt x="4" y="21"/>
                </a:lnTo>
                <a:lnTo>
                  <a:pt x="13" y="22"/>
                </a:lnTo>
                <a:lnTo>
                  <a:pt x="12" y="18"/>
                </a:lnTo>
                <a:lnTo>
                  <a:pt x="22" y="14"/>
                </a:lnTo>
                <a:lnTo>
                  <a:pt x="26" y="12"/>
                </a:lnTo>
                <a:lnTo>
                  <a:pt x="28" y="12"/>
                </a:lnTo>
                <a:lnTo>
                  <a:pt x="30" y="10"/>
                </a:lnTo>
                <a:lnTo>
                  <a:pt x="38" y="5"/>
                </a:lnTo>
                <a:lnTo>
                  <a:pt x="41" y="4"/>
                </a:lnTo>
                <a:lnTo>
                  <a:pt x="43" y="2"/>
                </a:lnTo>
                <a:lnTo>
                  <a:pt x="42" y="0"/>
                </a:lnTo>
                <a:lnTo>
                  <a:pt x="37" y="1"/>
                </a:lnTo>
                <a:lnTo>
                  <a:pt x="31" y="2"/>
                </a:lnTo>
                <a:lnTo>
                  <a:pt x="20" y="10"/>
                </a:lnTo>
                <a:lnTo>
                  <a:pt x="18" y="10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1" name="Freeform 2646"/>
          <p:cNvSpPr>
            <a:spLocks/>
          </p:cNvSpPr>
          <p:nvPr/>
        </p:nvSpPr>
        <p:spPr bwMode="auto">
          <a:xfrm>
            <a:off x="5135563" y="6245225"/>
            <a:ext cx="17462" cy="22225"/>
          </a:xfrm>
          <a:custGeom>
            <a:avLst/>
            <a:gdLst>
              <a:gd name="T0" fmla="*/ 17462 w 11"/>
              <a:gd name="T1" fmla="*/ 0 h 14"/>
              <a:gd name="T2" fmla="*/ 14287 w 11"/>
              <a:gd name="T3" fmla="*/ 3175 h 14"/>
              <a:gd name="T4" fmla="*/ 4762 w 11"/>
              <a:gd name="T5" fmla="*/ 7938 h 14"/>
              <a:gd name="T6" fmla="*/ 7937 w 11"/>
              <a:gd name="T7" fmla="*/ 14288 h 14"/>
              <a:gd name="T8" fmla="*/ 0 w 11"/>
              <a:gd name="T9" fmla="*/ 222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4"/>
              <a:gd name="T17" fmla="*/ 11 w 1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4">
                <a:moveTo>
                  <a:pt x="11" y="0"/>
                </a:moveTo>
                <a:lnTo>
                  <a:pt x="9" y="2"/>
                </a:lnTo>
                <a:lnTo>
                  <a:pt x="3" y="5"/>
                </a:lnTo>
                <a:lnTo>
                  <a:pt x="5" y="9"/>
                </a:lnTo>
                <a:lnTo>
                  <a:pt x="0" y="1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2" name="Freeform 2647"/>
          <p:cNvSpPr>
            <a:spLocks/>
          </p:cNvSpPr>
          <p:nvPr/>
        </p:nvSpPr>
        <p:spPr bwMode="auto">
          <a:xfrm>
            <a:off x="5029200" y="6262688"/>
            <a:ext cx="11113" cy="11112"/>
          </a:xfrm>
          <a:custGeom>
            <a:avLst/>
            <a:gdLst>
              <a:gd name="T0" fmla="*/ 11113 w 7"/>
              <a:gd name="T1" fmla="*/ 11112 h 7"/>
              <a:gd name="T2" fmla="*/ 3175 w 7"/>
              <a:gd name="T3" fmla="*/ 0 h 7"/>
              <a:gd name="T4" fmla="*/ 0 w 7"/>
              <a:gd name="T5" fmla="*/ 11112 h 7"/>
              <a:gd name="T6" fmla="*/ 0 60000 65536"/>
              <a:gd name="T7" fmla="*/ 0 60000 65536"/>
              <a:gd name="T8" fmla="*/ 0 60000 65536"/>
              <a:gd name="T9" fmla="*/ 0 w 7"/>
              <a:gd name="T10" fmla="*/ 0 h 7"/>
              <a:gd name="T11" fmla="*/ 7 w 7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">
                <a:moveTo>
                  <a:pt x="7" y="7"/>
                </a:move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3" name="Freeform 2648"/>
          <p:cNvSpPr>
            <a:spLocks/>
          </p:cNvSpPr>
          <p:nvPr/>
        </p:nvSpPr>
        <p:spPr bwMode="auto">
          <a:xfrm>
            <a:off x="5102225" y="6265863"/>
            <a:ext cx="33338" cy="9525"/>
          </a:xfrm>
          <a:custGeom>
            <a:avLst/>
            <a:gdLst>
              <a:gd name="T0" fmla="*/ 33338 w 21"/>
              <a:gd name="T1" fmla="*/ 1588 h 6"/>
              <a:gd name="T2" fmla="*/ 23813 w 21"/>
              <a:gd name="T3" fmla="*/ 1588 h 6"/>
              <a:gd name="T4" fmla="*/ 19050 w 21"/>
              <a:gd name="T5" fmla="*/ 1588 h 6"/>
              <a:gd name="T6" fmla="*/ 11113 w 21"/>
              <a:gd name="T7" fmla="*/ 0 h 6"/>
              <a:gd name="T8" fmla="*/ 6350 w 21"/>
              <a:gd name="T9" fmla="*/ 6350 h 6"/>
              <a:gd name="T10" fmla="*/ 0 w 21"/>
              <a:gd name="T11" fmla="*/ 952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6"/>
              <a:gd name="T20" fmla="*/ 21 w 21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6">
                <a:moveTo>
                  <a:pt x="21" y="1"/>
                </a:moveTo>
                <a:lnTo>
                  <a:pt x="15" y="1"/>
                </a:lnTo>
                <a:lnTo>
                  <a:pt x="12" y="1"/>
                </a:lnTo>
                <a:lnTo>
                  <a:pt x="7" y="0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4" name="Freeform 2649"/>
          <p:cNvSpPr>
            <a:spLocks/>
          </p:cNvSpPr>
          <p:nvPr/>
        </p:nvSpPr>
        <p:spPr bwMode="auto">
          <a:xfrm>
            <a:off x="4767263" y="6265863"/>
            <a:ext cx="15875" cy="11112"/>
          </a:xfrm>
          <a:custGeom>
            <a:avLst/>
            <a:gdLst>
              <a:gd name="T0" fmla="*/ 15875 w 10"/>
              <a:gd name="T1" fmla="*/ 11112 h 7"/>
              <a:gd name="T2" fmla="*/ 4762 w 10"/>
              <a:gd name="T3" fmla="*/ 7937 h 7"/>
              <a:gd name="T4" fmla="*/ 3175 w 10"/>
              <a:gd name="T5" fmla="*/ 6350 h 7"/>
              <a:gd name="T6" fmla="*/ 0 w 10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7"/>
              <a:gd name="T14" fmla="*/ 10 w 1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7">
                <a:moveTo>
                  <a:pt x="10" y="7"/>
                </a:moveTo>
                <a:lnTo>
                  <a:pt x="3" y="5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5" name="Freeform 2650"/>
          <p:cNvSpPr>
            <a:spLocks/>
          </p:cNvSpPr>
          <p:nvPr/>
        </p:nvSpPr>
        <p:spPr bwMode="auto">
          <a:xfrm>
            <a:off x="4743450" y="6253163"/>
            <a:ext cx="23813" cy="39687"/>
          </a:xfrm>
          <a:custGeom>
            <a:avLst/>
            <a:gdLst>
              <a:gd name="T0" fmla="*/ 23813 w 15"/>
              <a:gd name="T1" fmla="*/ 12700 h 25"/>
              <a:gd name="T2" fmla="*/ 17463 w 15"/>
              <a:gd name="T3" fmla="*/ 0 h 25"/>
              <a:gd name="T4" fmla="*/ 12700 w 15"/>
              <a:gd name="T5" fmla="*/ 6350 h 25"/>
              <a:gd name="T6" fmla="*/ 14288 w 15"/>
              <a:gd name="T7" fmla="*/ 14287 h 25"/>
              <a:gd name="T8" fmla="*/ 17463 w 15"/>
              <a:gd name="T9" fmla="*/ 19050 h 25"/>
              <a:gd name="T10" fmla="*/ 23813 w 15"/>
              <a:gd name="T11" fmla="*/ 23812 h 25"/>
              <a:gd name="T12" fmla="*/ 20638 w 15"/>
              <a:gd name="T13" fmla="*/ 30162 h 25"/>
              <a:gd name="T14" fmla="*/ 7938 w 15"/>
              <a:gd name="T15" fmla="*/ 33337 h 25"/>
              <a:gd name="T16" fmla="*/ 0 w 15"/>
              <a:gd name="T17" fmla="*/ 33337 h 25"/>
              <a:gd name="T18" fmla="*/ 7938 w 15"/>
              <a:gd name="T19" fmla="*/ 3968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25"/>
              <a:gd name="T32" fmla="*/ 15 w 15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25">
                <a:moveTo>
                  <a:pt x="15" y="8"/>
                </a:moveTo>
                <a:lnTo>
                  <a:pt x="11" y="0"/>
                </a:lnTo>
                <a:lnTo>
                  <a:pt x="8" y="4"/>
                </a:lnTo>
                <a:lnTo>
                  <a:pt x="9" y="9"/>
                </a:lnTo>
                <a:lnTo>
                  <a:pt x="11" y="12"/>
                </a:lnTo>
                <a:lnTo>
                  <a:pt x="15" y="15"/>
                </a:lnTo>
                <a:lnTo>
                  <a:pt x="13" y="19"/>
                </a:lnTo>
                <a:lnTo>
                  <a:pt x="5" y="21"/>
                </a:lnTo>
                <a:lnTo>
                  <a:pt x="0" y="21"/>
                </a:lnTo>
                <a:lnTo>
                  <a:pt x="5" y="2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6" name="Freeform 2651"/>
          <p:cNvSpPr>
            <a:spLocks/>
          </p:cNvSpPr>
          <p:nvPr/>
        </p:nvSpPr>
        <p:spPr bwMode="auto">
          <a:xfrm>
            <a:off x="5032375" y="6273800"/>
            <a:ext cx="9525" cy="28575"/>
          </a:xfrm>
          <a:custGeom>
            <a:avLst/>
            <a:gdLst>
              <a:gd name="T0" fmla="*/ 0 w 6"/>
              <a:gd name="T1" fmla="*/ 28575 h 18"/>
              <a:gd name="T2" fmla="*/ 0 w 6"/>
              <a:gd name="T3" fmla="*/ 28575 h 18"/>
              <a:gd name="T4" fmla="*/ 6350 w 6"/>
              <a:gd name="T5" fmla="*/ 22225 h 18"/>
              <a:gd name="T6" fmla="*/ 9525 w 6"/>
              <a:gd name="T7" fmla="*/ 15875 h 18"/>
              <a:gd name="T8" fmla="*/ 9525 w 6"/>
              <a:gd name="T9" fmla="*/ 12700 h 18"/>
              <a:gd name="T10" fmla="*/ 9525 w 6"/>
              <a:gd name="T11" fmla="*/ 9525 h 18"/>
              <a:gd name="T12" fmla="*/ 7938 w 6"/>
              <a:gd name="T13" fmla="*/ 1588 h 18"/>
              <a:gd name="T14" fmla="*/ 7938 w 6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8"/>
              <a:gd name="T26" fmla="*/ 6 w 6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8">
                <a:moveTo>
                  <a:pt x="0" y="18"/>
                </a:moveTo>
                <a:lnTo>
                  <a:pt x="0" y="18"/>
                </a:lnTo>
                <a:lnTo>
                  <a:pt x="4" y="14"/>
                </a:lnTo>
                <a:lnTo>
                  <a:pt x="6" y="10"/>
                </a:lnTo>
                <a:lnTo>
                  <a:pt x="6" y="8"/>
                </a:lnTo>
                <a:lnTo>
                  <a:pt x="6" y="6"/>
                </a:lnTo>
                <a:lnTo>
                  <a:pt x="5" y="1"/>
                </a:lnTo>
                <a:lnTo>
                  <a:pt x="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7" name="Freeform 2652"/>
          <p:cNvSpPr>
            <a:spLocks/>
          </p:cNvSpPr>
          <p:nvPr/>
        </p:nvSpPr>
        <p:spPr bwMode="auto">
          <a:xfrm>
            <a:off x="4699000" y="6265863"/>
            <a:ext cx="57150" cy="39687"/>
          </a:xfrm>
          <a:custGeom>
            <a:avLst/>
            <a:gdLst>
              <a:gd name="T0" fmla="*/ 52388 w 36"/>
              <a:gd name="T1" fmla="*/ 26987 h 25"/>
              <a:gd name="T2" fmla="*/ 53975 w 36"/>
              <a:gd name="T3" fmla="*/ 28575 h 25"/>
              <a:gd name="T4" fmla="*/ 53975 w 36"/>
              <a:gd name="T5" fmla="*/ 28575 h 25"/>
              <a:gd name="T6" fmla="*/ 57150 w 36"/>
              <a:gd name="T7" fmla="*/ 39687 h 25"/>
              <a:gd name="T8" fmla="*/ 26988 w 36"/>
              <a:gd name="T9" fmla="*/ 36512 h 25"/>
              <a:gd name="T10" fmla="*/ 12700 w 36"/>
              <a:gd name="T11" fmla="*/ 26987 h 25"/>
              <a:gd name="T12" fmla="*/ 4762 w 36"/>
              <a:gd name="T13" fmla="*/ 26987 h 25"/>
              <a:gd name="T14" fmla="*/ 0 w 36"/>
              <a:gd name="T15" fmla="*/ 9525 h 25"/>
              <a:gd name="T16" fmla="*/ 11112 w 36"/>
              <a:gd name="T17" fmla="*/ 6350 h 25"/>
              <a:gd name="T18" fmla="*/ 12700 w 36"/>
              <a:gd name="T19" fmla="*/ 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25"/>
              <a:gd name="T32" fmla="*/ 36 w 36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25">
                <a:moveTo>
                  <a:pt x="33" y="17"/>
                </a:moveTo>
                <a:lnTo>
                  <a:pt x="34" y="18"/>
                </a:lnTo>
                <a:lnTo>
                  <a:pt x="36" y="25"/>
                </a:lnTo>
                <a:lnTo>
                  <a:pt x="17" y="23"/>
                </a:lnTo>
                <a:lnTo>
                  <a:pt x="8" y="17"/>
                </a:lnTo>
                <a:lnTo>
                  <a:pt x="3" y="17"/>
                </a:lnTo>
                <a:lnTo>
                  <a:pt x="0" y="6"/>
                </a:lnTo>
                <a:lnTo>
                  <a:pt x="7" y="4"/>
                </a:lnTo>
                <a:lnTo>
                  <a:pt x="8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8" name="Freeform 2653"/>
          <p:cNvSpPr>
            <a:spLocks/>
          </p:cNvSpPr>
          <p:nvPr/>
        </p:nvSpPr>
        <p:spPr bwMode="auto">
          <a:xfrm>
            <a:off x="4759325" y="6276975"/>
            <a:ext cx="47625" cy="38100"/>
          </a:xfrm>
          <a:custGeom>
            <a:avLst/>
            <a:gdLst>
              <a:gd name="T0" fmla="*/ 34925 w 30"/>
              <a:gd name="T1" fmla="*/ 38100 h 24"/>
              <a:gd name="T2" fmla="*/ 46038 w 30"/>
              <a:gd name="T3" fmla="*/ 23812 h 24"/>
              <a:gd name="T4" fmla="*/ 34925 w 30"/>
              <a:gd name="T5" fmla="*/ 30163 h 24"/>
              <a:gd name="T6" fmla="*/ 31750 w 30"/>
              <a:gd name="T7" fmla="*/ 31750 h 24"/>
              <a:gd name="T8" fmla="*/ 26988 w 30"/>
              <a:gd name="T9" fmla="*/ 36513 h 24"/>
              <a:gd name="T10" fmla="*/ 19050 w 30"/>
              <a:gd name="T11" fmla="*/ 36513 h 24"/>
              <a:gd name="T12" fmla="*/ 25400 w 30"/>
              <a:gd name="T13" fmla="*/ 19050 h 24"/>
              <a:gd name="T14" fmla="*/ 20638 w 30"/>
              <a:gd name="T15" fmla="*/ 17463 h 24"/>
              <a:gd name="T16" fmla="*/ 14288 w 30"/>
              <a:gd name="T17" fmla="*/ 23812 h 24"/>
              <a:gd name="T18" fmla="*/ 1588 w 30"/>
              <a:gd name="T19" fmla="*/ 17463 h 24"/>
              <a:gd name="T20" fmla="*/ 1588 w 30"/>
              <a:gd name="T21" fmla="*/ 17463 h 24"/>
              <a:gd name="T22" fmla="*/ 0 w 30"/>
              <a:gd name="T23" fmla="*/ 17463 h 24"/>
              <a:gd name="T24" fmla="*/ 19050 w 30"/>
              <a:gd name="T25" fmla="*/ 6350 h 24"/>
              <a:gd name="T26" fmla="*/ 25400 w 30"/>
              <a:gd name="T27" fmla="*/ 9525 h 24"/>
              <a:gd name="T28" fmla="*/ 28575 w 30"/>
              <a:gd name="T29" fmla="*/ 11112 h 24"/>
              <a:gd name="T30" fmla="*/ 47625 w 30"/>
              <a:gd name="T31" fmla="*/ 9525 h 24"/>
              <a:gd name="T32" fmla="*/ 47625 w 30"/>
              <a:gd name="T33" fmla="*/ 0 h 24"/>
              <a:gd name="T34" fmla="*/ 46038 w 30"/>
              <a:gd name="T35" fmla="*/ 0 h 24"/>
              <a:gd name="T36" fmla="*/ 31750 w 30"/>
              <a:gd name="T37" fmla="*/ 4763 h 24"/>
              <a:gd name="T38" fmla="*/ 23813 w 30"/>
              <a:gd name="T39" fmla="*/ 0 h 24"/>
              <a:gd name="T40" fmla="*/ 23813 w 30"/>
              <a:gd name="T41" fmla="*/ 0 h 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"/>
              <a:gd name="T64" fmla="*/ 0 h 24"/>
              <a:gd name="T65" fmla="*/ 30 w 30"/>
              <a:gd name="T66" fmla="*/ 24 h 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" h="24">
                <a:moveTo>
                  <a:pt x="22" y="24"/>
                </a:moveTo>
                <a:lnTo>
                  <a:pt x="29" y="15"/>
                </a:lnTo>
                <a:lnTo>
                  <a:pt x="22" y="19"/>
                </a:lnTo>
                <a:lnTo>
                  <a:pt x="20" y="20"/>
                </a:lnTo>
                <a:lnTo>
                  <a:pt x="17" y="23"/>
                </a:lnTo>
                <a:lnTo>
                  <a:pt x="12" y="23"/>
                </a:lnTo>
                <a:lnTo>
                  <a:pt x="16" y="12"/>
                </a:lnTo>
                <a:lnTo>
                  <a:pt x="13" y="11"/>
                </a:lnTo>
                <a:lnTo>
                  <a:pt x="9" y="15"/>
                </a:lnTo>
                <a:lnTo>
                  <a:pt x="1" y="11"/>
                </a:lnTo>
                <a:lnTo>
                  <a:pt x="0" y="11"/>
                </a:lnTo>
                <a:lnTo>
                  <a:pt x="12" y="4"/>
                </a:lnTo>
                <a:lnTo>
                  <a:pt x="16" y="6"/>
                </a:lnTo>
                <a:lnTo>
                  <a:pt x="18" y="7"/>
                </a:lnTo>
                <a:lnTo>
                  <a:pt x="30" y="6"/>
                </a:lnTo>
                <a:lnTo>
                  <a:pt x="30" y="0"/>
                </a:lnTo>
                <a:lnTo>
                  <a:pt x="29" y="0"/>
                </a:lnTo>
                <a:lnTo>
                  <a:pt x="20" y="3"/>
                </a:lnTo>
                <a:lnTo>
                  <a:pt x="1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99" name="Freeform 2654"/>
          <p:cNvSpPr>
            <a:spLocks/>
          </p:cNvSpPr>
          <p:nvPr/>
        </p:nvSpPr>
        <p:spPr bwMode="auto">
          <a:xfrm>
            <a:off x="4818063" y="6292850"/>
            <a:ext cx="20637" cy="26988"/>
          </a:xfrm>
          <a:custGeom>
            <a:avLst/>
            <a:gdLst>
              <a:gd name="T0" fmla="*/ 0 w 13"/>
              <a:gd name="T1" fmla="*/ 26988 h 17"/>
              <a:gd name="T2" fmla="*/ 12700 w 13"/>
              <a:gd name="T3" fmla="*/ 23813 h 17"/>
              <a:gd name="T4" fmla="*/ 20637 w 13"/>
              <a:gd name="T5" fmla="*/ 6350 h 17"/>
              <a:gd name="T6" fmla="*/ 20637 w 13"/>
              <a:gd name="T7" fmla="*/ 3175 h 17"/>
              <a:gd name="T8" fmla="*/ 20637 w 13"/>
              <a:gd name="T9" fmla="*/ 0 h 17"/>
              <a:gd name="T10" fmla="*/ 12700 w 13"/>
              <a:gd name="T11" fmla="*/ 7938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7"/>
              <a:gd name="T20" fmla="*/ 13 w 13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7">
                <a:moveTo>
                  <a:pt x="0" y="17"/>
                </a:moveTo>
                <a:lnTo>
                  <a:pt x="8" y="15"/>
                </a:lnTo>
                <a:lnTo>
                  <a:pt x="13" y="4"/>
                </a:lnTo>
                <a:lnTo>
                  <a:pt x="13" y="2"/>
                </a:lnTo>
                <a:lnTo>
                  <a:pt x="13" y="0"/>
                </a:lnTo>
                <a:lnTo>
                  <a:pt x="8" y="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0" name="Freeform 2655"/>
          <p:cNvSpPr>
            <a:spLocks/>
          </p:cNvSpPr>
          <p:nvPr/>
        </p:nvSpPr>
        <p:spPr bwMode="auto">
          <a:xfrm>
            <a:off x="5032375" y="6275388"/>
            <a:ext cx="69850" cy="46037"/>
          </a:xfrm>
          <a:custGeom>
            <a:avLst/>
            <a:gdLst>
              <a:gd name="T0" fmla="*/ 69850 w 44"/>
              <a:gd name="T1" fmla="*/ 0 h 29"/>
              <a:gd name="T2" fmla="*/ 66675 w 44"/>
              <a:gd name="T3" fmla="*/ 0 h 29"/>
              <a:gd name="T4" fmla="*/ 60325 w 44"/>
              <a:gd name="T5" fmla="*/ 1587 h 29"/>
              <a:gd name="T6" fmla="*/ 60325 w 44"/>
              <a:gd name="T7" fmla="*/ 1587 h 29"/>
              <a:gd name="T8" fmla="*/ 49212 w 44"/>
              <a:gd name="T9" fmla="*/ 6350 h 29"/>
              <a:gd name="T10" fmla="*/ 57150 w 44"/>
              <a:gd name="T11" fmla="*/ 14287 h 29"/>
              <a:gd name="T12" fmla="*/ 47625 w 44"/>
              <a:gd name="T13" fmla="*/ 25400 h 29"/>
              <a:gd name="T14" fmla="*/ 39687 w 44"/>
              <a:gd name="T15" fmla="*/ 20637 h 29"/>
              <a:gd name="T16" fmla="*/ 46037 w 44"/>
              <a:gd name="T17" fmla="*/ 38100 h 29"/>
              <a:gd name="T18" fmla="*/ 34925 w 44"/>
              <a:gd name="T19" fmla="*/ 39687 h 29"/>
              <a:gd name="T20" fmla="*/ 34925 w 44"/>
              <a:gd name="T21" fmla="*/ 34925 h 29"/>
              <a:gd name="T22" fmla="*/ 34925 w 44"/>
              <a:gd name="T23" fmla="*/ 25400 h 29"/>
              <a:gd name="T24" fmla="*/ 28575 w 44"/>
              <a:gd name="T25" fmla="*/ 26987 h 29"/>
              <a:gd name="T26" fmla="*/ 26988 w 44"/>
              <a:gd name="T27" fmla="*/ 31750 h 29"/>
              <a:gd name="T28" fmla="*/ 20637 w 44"/>
              <a:gd name="T29" fmla="*/ 46037 h 29"/>
              <a:gd name="T30" fmla="*/ 1588 w 44"/>
              <a:gd name="T31" fmla="*/ 34925 h 29"/>
              <a:gd name="T32" fmla="*/ 0 w 44"/>
              <a:gd name="T33" fmla="*/ 2698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29"/>
              <a:gd name="T53" fmla="*/ 44 w 44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29">
                <a:moveTo>
                  <a:pt x="44" y="0"/>
                </a:moveTo>
                <a:lnTo>
                  <a:pt x="42" y="0"/>
                </a:lnTo>
                <a:lnTo>
                  <a:pt x="38" y="1"/>
                </a:lnTo>
                <a:lnTo>
                  <a:pt x="31" y="4"/>
                </a:lnTo>
                <a:lnTo>
                  <a:pt x="36" y="9"/>
                </a:lnTo>
                <a:lnTo>
                  <a:pt x="30" y="16"/>
                </a:lnTo>
                <a:lnTo>
                  <a:pt x="25" y="13"/>
                </a:lnTo>
                <a:lnTo>
                  <a:pt x="29" y="24"/>
                </a:lnTo>
                <a:lnTo>
                  <a:pt x="22" y="25"/>
                </a:lnTo>
                <a:lnTo>
                  <a:pt x="22" y="22"/>
                </a:lnTo>
                <a:lnTo>
                  <a:pt x="22" y="16"/>
                </a:lnTo>
                <a:lnTo>
                  <a:pt x="18" y="17"/>
                </a:lnTo>
                <a:lnTo>
                  <a:pt x="17" y="20"/>
                </a:lnTo>
                <a:lnTo>
                  <a:pt x="13" y="29"/>
                </a:lnTo>
                <a:lnTo>
                  <a:pt x="1" y="22"/>
                </a:lnTo>
                <a:lnTo>
                  <a:pt x="0" y="1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1" name="Freeform 2656"/>
          <p:cNvSpPr>
            <a:spLocks/>
          </p:cNvSpPr>
          <p:nvPr/>
        </p:nvSpPr>
        <p:spPr bwMode="auto">
          <a:xfrm>
            <a:off x="4792663" y="6300788"/>
            <a:ext cx="38100" cy="22225"/>
          </a:xfrm>
          <a:custGeom>
            <a:avLst/>
            <a:gdLst>
              <a:gd name="T0" fmla="*/ 38100 w 24"/>
              <a:gd name="T1" fmla="*/ 0 h 14"/>
              <a:gd name="T2" fmla="*/ 34925 w 24"/>
              <a:gd name="T3" fmla="*/ 7938 h 14"/>
              <a:gd name="T4" fmla="*/ 23812 w 24"/>
              <a:gd name="T5" fmla="*/ 9525 h 14"/>
              <a:gd name="T6" fmla="*/ 17463 w 24"/>
              <a:gd name="T7" fmla="*/ 14288 h 14"/>
              <a:gd name="T8" fmla="*/ 7938 w 24"/>
              <a:gd name="T9" fmla="*/ 20638 h 14"/>
              <a:gd name="T10" fmla="*/ 0 w 24"/>
              <a:gd name="T11" fmla="*/ 22225 h 14"/>
              <a:gd name="T12" fmla="*/ 0 w 24"/>
              <a:gd name="T13" fmla="*/ 15875 h 14"/>
              <a:gd name="T14" fmla="*/ 1588 w 24"/>
              <a:gd name="T15" fmla="*/ 14288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4"/>
              <a:gd name="T26" fmla="*/ 24 w 2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4">
                <a:moveTo>
                  <a:pt x="24" y="0"/>
                </a:moveTo>
                <a:lnTo>
                  <a:pt x="22" y="5"/>
                </a:lnTo>
                <a:lnTo>
                  <a:pt x="15" y="6"/>
                </a:lnTo>
                <a:lnTo>
                  <a:pt x="11" y="9"/>
                </a:lnTo>
                <a:lnTo>
                  <a:pt x="5" y="13"/>
                </a:lnTo>
                <a:lnTo>
                  <a:pt x="0" y="14"/>
                </a:lnTo>
                <a:lnTo>
                  <a:pt x="0" y="10"/>
                </a:lnTo>
                <a:lnTo>
                  <a:pt x="1" y="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2" name="Freeform 2657"/>
          <p:cNvSpPr>
            <a:spLocks/>
          </p:cNvSpPr>
          <p:nvPr/>
        </p:nvSpPr>
        <p:spPr bwMode="auto">
          <a:xfrm>
            <a:off x="4972050" y="6273800"/>
            <a:ext cx="60325" cy="55563"/>
          </a:xfrm>
          <a:custGeom>
            <a:avLst/>
            <a:gdLst>
              <a:gd name="T0" fmla="*/ 57150 w 38"/>
              <a:gd name="T1" fmla="*/ 0 h 35"/>
              <a:gd name="T2" fmla="*/ 60325 w 38"/>
              <a:gd name="T3" fmla="*/ 14288 h 35"/>
              <a:gd name="T4" fmla="*/ 55563 w 38"/>
              <a:gd name="T5" fmla="*/ 20638 h 35"/>
              <a:gd name="T6" fmla="*/ 47625 w 38"/>
              <a:gd name="T7" fmla="*/ 33338 h 35"/>
              <a:gd name="T8" fmla="*/ 41275 w 38"/>
              <a:gd name="T9" fmla="*/ 33338 h 35"/>
              <a:gd name="T10" fmla="*/ 41275 w 38"/>
              <a:gd name="T11" fmla="*/ 47625 h 35"/>
              <a:gd name="T12" fmla="*/ 42862 w 38"/>
              <a:gd name="T13" fmla="*/ 52388 h 35"/>
              <a:gd name="T14" fmla="*/ 41275 w 38"/>
              <a:gd name="T15" fmla="*/ 55563 h 35"/>
              <a:gd name="T16" fmla="*/ 33337 w 38"/>
              <a:gd name="T17" fmla="*/ 55563 h 35"/>
              <a:gd name="T18" fmla="*/ 33337 w 38"/>
              <a:gd name="T19" fmla="*/ 55563 h 35"/>
              <a:gd name="T20" fmla="*/ 14288 w 38"/>
              <a:gd name="T21" fmla="*/ 52388 h 35"/>
              <a:gd name="T22" fmla="*/ 0 w 38"/>
              <a:gd name="T23" fmla="*/ 52388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"/>
              <a:gd name="T37" fmla="*/ 0 h 35"/>
              <a:gd name="T38" fmla="*/ 38 w 38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" h="35">
                <a:moveTo>
                  <a:pt x="36" y="0"/>
                </a:moveTo>
                <a:lnTo>
                  <a:pt x="38" y="9"/>
                </a:lnTo>
                <a:lnTo>
                  <a:pt x="35" y="13"/>
                </a:lnTo>
                <a:lnTo>
                  <a:pt x="30" y="21"/>
                </a:lnTo>
                <a:lnTo>
                  <a:pt x="26" y="21"/>
                </a:lnTo>
                <a:lnTo>
                  <a:pt x="26" y="30"/>
                </a:lnTo>
                <a:lnTo>
                  <a:pt x="27" y="33"/>
                </a:lnTo>
                <a:lnTo>
                  <a:pt x="26" y="35"/>
                </a:lnTo>
                <a:lnTo>
                  <a:pt x="21" y="35"/>
                </a:lnTo>
                <a:lnTo>
                  <a:pt x="9" y="33"/>
                </a:lnTo>
                <a:lnTo>
                  <a:pt x="0" y="3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3" name="Freeform 2658"/>
          <p:cNvSpPr>
            <a:spLocks/>
          </p:cNvSpPr>
          <p:nvPr/>
        </p:nvSpPr>
        <p:spPr bwMode="auto">
          <a:xfrm>
            <a:off x="4838700" y="6326188"/>
            <a:ext cx="46038" cy="14287"/>
          </a:xfrm>
          <a:custGeom>
            <a:avLst/>
            <a:gdLst>
              <a:gd name="T0" fmla="*/ 46038 w 29"/>
              <a:gd name="T1" fmla="*/ 14287 h 9"/>
              <a:gd name="T2" fmla="*/ 41275 w 29"/>
              <a:gd name="T3" fmla="*/ 14287 h 9"/>
              <a:gd name="T4" fmla="*/ 28575 w 29"/>
              <a:gd name="T5" fmla="*/ 9525 h 9"/>
              <a:gd name="T6" fmla="*/ 28575 w 29"/>
              <a:gd name="T7" fmla="*/ 9525 h 9"/>
              <a:gd name="T8" fmla="*/ 12700 w 29"/>
              <a:gd name="T9" fmla="*/ 1587 h 9"/>
              <a:gd name="T10" fmla="*/ 0 w 2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9"/>
              <a:gd name="T20" fmla="*/ 29 w 2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9">
                <a:moveTo>
                  <a:pt x="29" y="9"/>
                </a:moveTo>
                <a:lnTo>
                  <a:pt x="26" y="9"/>
                </a:lnTo>
                <a:lnTo>
                  <a:pt x="18" y="6"/>
                </a:lnTo>
                <a:lnTo>
                  <a:pt x="8" y="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4" name="Freeform 2659"/>
          <p:cNvSpPr>
            <a:spLocks/>
          </p:cNvSpPr>
          <p:nvPr/>
        </p:nvSpPr>
        <p:spPr bwMode="auto">
          <a:xfrm>
            <a:off x="4884738" y="6340475"/>
            <a:ext cx="14287" cy="1588"/>
          </a:xfrm>
          <a:custGeom>
            <a:avLst/>
            <a:gdLst>
              <a:gd name="T0" fmla="*/ 14287 w 9"/>
              <a:gd name="T1" fmla="*/ 1588 h 1"/>
              <a:gd name="T2" fmla="*/ 9525 w 9"/>
              <a:gd name="T3" fmla="*/ 0 h 1"/>
              <a:gd name="T4" fmla="*/ 7937 w 9"/>
              <a:gd name="T5" fmla="*/ 0 h 1"/>
              <a:gd name="T6" fmla="*/ 0 w 9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"/>
              <a:gd name="T14" fmla="*/ 9 w 9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">
                <a:moveTo>
                  <a:pt x="9" y="1"/>
                </a:moveTo>
                <a:lnTo>
                  <a:pt x="6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5" name="Freeform 2660"/>
          <p:cNvSpPr>
            <a:spLocks/>
          </p:cNvSpPr>
          <p:nvPr/>
        </p:nvSpPr>
        <p:spPr bwMode="auto">
          <a:xfrm>
            <a:off x="4797425" y="6319838"/>
            <a:ext cx="41275" cy="26987"/>
          </a:xfrm>
          <a:custGeom>
            <a:avLst/>
            <a:gdLst>
              <a:gd name="T0" fmla="*/ 41275 w 26"/>
              <a:gd name="T1" fmla="*/ 6350 h 17"/>
              <a:gd name="T2" fmla="*/ 26988 w 26"/>
              <a:gd name="T3" fmla="*/ 7937 h 17"/>
              <a:gd name="T4" fmla="*/ 20638 w 26"/>
              <a:gd name="T5" fmla="*/ 15875 h 17"/>
              <a:gd name="T6" fmla="*/ 6350 w 26"/>
              <a:gd name="T7" fmla="*/ 26987 h 17"/>
              <a:gd name="T8" fmla="*/ 0 w 26"/>
              <a:gd name="T9" fmla="*/ 22225 h 17"/>
              <a:gd name="T10" fmla="*/ 3175 w 26"/>
              <a:gd name="T11" fmla="*/ 12700 h 17"/>
              <a:gd name="T12" fmla="*/ 9525 w 26"/>
              <a:gd name="T13" fmla="*/ 3175 h 17"/>
              <a:gd name="T14" fmla="*/ 15875 w 26"/>
              <a:gd name="T15" fmla="*/ 0 h 17"/>
              <a:gd name="T16" fmla="*/ 20638 w 26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7"/>
              <a:gd name="T29" fmla="*/ 26 w 26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7">
                <a:moveTo>
                  <a:pt x="26" y="4"/>
                </a:moveTo>
                <a:lnTo>
                  <a:pt x="17" y="5"/>
                </a:lnTo>
                <a:lnTo>
                  <a:pt x="13" y="10"/>
                </a:lnTo>
                <a:lnTo>
                  <a:pt x="4" y="17"/>
                </a:lnTo>
                <a:lnTo>
                  <a:pt x="0" y="14"/>
                </a:lnTo>
                <a:lnTo>
                  <a:pt x="2" y="8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6" name="Freeform 2661"/>
          <p:cNvSpPr>
            <a:spLocks/>
          </p:cNvSpPr>
          <p:nvPr/>
        </p:nvSpPr>
        <p:spPr bwMode="auto">
          <a:xfrm>
            <a:off x="4899025" y="6326188"/>
            <a:ext cx="73025" cy="22225"/>
          </a:xfrm>
          <a:custGeom>
            <a:avLst/>
            <a:gdLst>
              <a:gd name="T0" fmla="*/ 73025 w 46"/>
              <a:gd name="T1" fmla="*/ 0 h 14"/>
              <a:gd name="T2" fmla="*/ 63500 w 46"/>
              <a:gd name="T3" fmla="*/ 0 h 14"/>
              <a:gd name="T4" fmla="*/ 49212 w 46"/>
              <a:gd name="T5" fmla="*/ 3175 h 14"/>
              <a:gd name="T6" fmla="*/ 42862 w 46"/>
              <a:gd name="T7" fmla="*/ 15875 h 14"/>
              <a:gd name="T8" fmla="*/ 42862 w 46"/>
              <a:gd name="T9" fmla="*/ 15875 h 14"/>
              <a:gd name="T10" fmla="*/ 39687 w 46"/>
              <a:gd name="T11" fmla="*/ 22225 h 14"/>
              <a:gd name="T12" fmla="*/ 33338 w 46"/>
              <a:gd name="T13" fmla="*/ 11113 h 14"/>
              <a:gd name="T14" fmla="*/ 28575 w 46"/>
              <a:gd name="T15" fmla="*/ 22225 h 14"/>
              <a:gd name="T16" fmla="*/ 9525 w 46"/>
              <a:gd name="T17" fmla="*/ 20638 h 14"/>
              <a:gd name="T18" fmla="*/ 1588 w 46"/>
              <a:gd name="T19" fmla="*/ 17463 h 14"/>
              <a:gd name="T20" fmla="*/ 0 w 46"/>
              <a:gd name="T21" fmla="*/ 15875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"/>
              <a:gd name="T34" fmla="*/ 0 h 14"/>
              <a:gd name="T35" fmla="*/ 46 w 46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" h="14">
                <a:moveTo>
                  <a:pt x="46" y="0"/>
                </a:moveTo>
                <a:lnTo>
                  <a:pt x="40" y="0"/>
                </a:lnTo>
                <a:lnTo>
                  <a:pt x="31" y="2"/>
                </a:lnTo>
                <a:lnTo>
                  <a:pt x="27" y="10"/>
                </a:lnTo>
                <a:lnTo>
                  <a:pt x="25" y="14"/>
                </a:lnTo>
                <a:lnTo>
                  <a:pt x="21" y="7"/>
                </a:lnTo>
                <a:lnTo>
                  <a:pt x="18" y="14"/>
                </a:lnTo>
                <a:lnTo>
                  <a:pt x="6" y="13"/>
                </a:lnTo>
                <a:lnTo>
                  <a:pt x="1" y="11"/>
                </a:lnTo>
                <a:lnTo>
                  <a:pt x="0" y="1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7" name="Freeform 2662"/>
          <p:cNvSpPr>
            <a:spLocks/>
          </p:cNvSpPr>
          <p:nvPr/>
        </p:nvSpPr>
        <p:spPr bwMode="auto">
          <a:xfrm>
            <a:off x="7680325" y="1106488"/>
            <a:ext cx="28575" cy="66675"/>
          </a:xfrm>
          <a:custGeom>
            <a:avLst/>
            <a:gdLst>
              <a:gd name="T0" fmla="*/ 28575 w 18"/>
              <a:gd name="T1" fmla="*/ 58738 h 42"/>
              <a:gd name="T2" fmla="*/ 20637 w 18"/>
              <a:gd name="T3" fmla="*/ 66675 h 42"/>
              <a:gd name="T4" fmla="*/ 7937 w 18"/>
              <a:gd name="T5" fmla="*/ 58738 h 42"/>
              <a:gd name="T6" fmla="*/ 7937 w 18"/>
              <a:gd name="T7" fmla="*/ 49212 h 42"/>
              <a:gd name="T8" fmla="*/ 7937 w 18"/>
              <a:gd name="T9" fmla="*/ 49212 h 42"/>
              <a:gd name="T10" fmla="*/ 7937 w 18"/>
              <a:gd name="T11" fmla="*/ 46037 h 42"/>
              <a:gd name="T12" fmla="*/ 7937 w 18"/>
              <a:gd name="T13" fmla="*/ 44450 h 42"/>
              <a:gd name="T14" fmla="*/ 0 w 18"/>
              <a:gd name="T15" fmla="*/ 30163 h 42"/>
              <a:gd name="T16" fmla="*/ 4762 w 18"/>
              <a:gd name="T17" fmla="*/ 19050 h 42"/>
              <a:gd name="T18" fmla="*/ 19050 w 18"/>
              <a:gd name="T19" fmla="*/ 6350 h 42"/>
              <a:gd name="T20" fmla="*/ 25400 w 18"/>
              <a:gd name="T21" fmla="*/ 0 h 42"/>
              <a:gd name="T22" fmla="*/ 25400 w 18"/>
              <a:gd name="T23" fmla="*/ 0 h 42"/>
              <a:gd name="T24" fmla="*/ 25400 w 18"/>
              <a:gd name="T25" fmla="*/ 0 h 42"/>
              <a:gd name="T26" fmla="*/ 28575 w 18"/>
              <a:gd name="T27" fmla="*/ 3175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42"/>
              <a:gd name="T44" fmla="*/ 18 w 18"/>
              <a:gd name="T45" fmla="*/ 42 h 4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42">
                <a:moveTo>
                  <a:pt x="18" y="37"/>
                </a:moveTo>
                <a:lnTo>
                  <a:pt x="13" y="42"/>
                </a:lnTo>
                <a:lnTo>
                  <a:pt x="5" y="37"/>
                </a:lnTo>
                <a:lnTo>
                  <a:pt x="5" y="31"/>
                </a:lnTo>
                <a:lnTo>
                  <a:pt x="5" y="29"/>
                </a:lnTo>
                <a:lnTo>
                  <a:pt x="5" y="28"/>
                </a:lnTo>
                <a:lnTo>
                  <a:pt x="0" y="19"/>
                </a:lnTo>
                <a:lnTo>
                  <a:pt x="3" y="12"/>
                </a:lnTo>
                <a:lnTo>
                  <a:pt x="12" y="4"/>
                </a:lnTo>
                <a:lnTo>
                  <a:pt x="16" y="0"/>
                </a:lnTo>
                <a:lnTo>
                  <a:pt x="18" y="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8" name="Freeform 2663"/>
          <p:cNvSpPr>
            <a:spLocks/>
          </p:cNvSpPr>
          <p:nvPr/>
        </p:nvSpPr>
        <p:spPr bwMode="auto">
          <a:xfrm>
            <a:off x="7708900" y="1050925"/>
            <a:ext cx="74613" cy="149225"/>
          </a:xfrm>
          <a:custGeom>
            <a:avLst/>
            <a:gdLst>
              <a:gd name="T0" fmla="*/ 0 w 47"/>
              <a:gd name="T1" fmla="*/ 58738 h 94"/>
              <a:gd name="T2" fmla="*/ 6350 w 47"/>
              <a:gd name="T3" fmla="*/ 61913 h 94"/>
              <a:gd name="T4" fmla="*/ 11113 w 47"/>
              <a:gd name="T5" fmla="*/ 55563 h 94"/>
              <a:gd name="T6" fmla="*/ 11113 w 47"/>
              <a:gd name="T7" fmla="*/ 53975 h 94"/>
              <a:gd name="T8" fmla="*/ 3175 w 47"/>
              <a:gd name="T9" fmla="*/ 44450 h 94"/>
              <a:gd name="T10" fmla="*/ 9525 w 47"/>
              <a:gd name="T11" fmla="*/ 34925 h 94"/>
              <a:gd name="T12" fmla="*/ 19050 w 47"/>
              <a:gd name="T13" fmla="*/ 53975 h 94"/>
              <a:gd name="T14" fmla="*/ 23813 w 47"/>
              <a:gd name="T15" fmla="*/ 38100 h 94"/>
              <a:gd name="T16" fmla="*/ 47625 w 47"/>
              <a:gd name="T17" fmla="*/ 25400 h 94"/>
              <a:gd name="T18" fmla="*/ 30163 w 47"/>
              <a:gd name="T19" fmla="*/ 6350 h 94"/>
              <a:gd name="T20" fmla="*/ 50800 w 47"/>
              <a:gd name="T21" fmla="*/ 0 h 94"/>
              <a:gd name="T22" fmla="*/ 60325 w 47"/>
              <a:gd name="T23" fmla="*/ 25400 h 94"/>
              <a:gd name="T24" fmla="*/ 58738 w 47"/>
              <a:gd name="T25" fmla="*/ 39687 h 94"/>
              <a:gd name="T26" fmla="*/ 69850 w 47"/>
              <a:gd name="T27" fmla="*/ 46037 h 94"/>
              <a:gd name="T28" fmla="*/ 71438 w 47"/>
              <a:gd name="T29" fmla="*/ 46037 h 94"/>
              <a:gd name="T30" fmla="*/ 74613 w 47"/>
              <a:gd name="T31" fmla="*/ 71438 h 94"/>
              <a:gd name="T32" fmla="*/ 71438 w 47"/>
              <a:gd name="T33" fmla="*/ 74613 h 94"/>
              <a:gd name="T34" fmla="*/ 53975 w 47"/>
              <a:gd name="T35" fmla="*/ 95250 h 94"/>
              <a:gd name="T36" fmla="*/ 33338 w 47"/>
              <a:gd name="T37" fmla="*/ 120650 h 94"/>
              <a:gd name="T38" fmla="*/ 42863 w 47"/>
              <a:gd name="T39" fmla="*/ 128588 h 94"/>
              <a:gd name="T40" fmla="*/ 38100 w 47"/>
              <a:gd name="T41" fmla="*/ 133350 h 94"/>
              <a:gd name="T42" fmla="*/ 20638 w 47"/>
              <a:gd name="T43" fmla="*/ 149225 h 94"/>
              <a:gd name="T44" fmla="*/ 6350 w 47"/>
              <a:gd name="T45" fmla="*/ 141288 h 94"/>
              <a:gd name="T46" fmla="*/ 12700 w 47"/>
              <a:gd name="T47" fmla="*/ 101600 h 94"/>
              <a:gd name="T48" fmla="*/ 0 w 47"/>
              <a:gd name="T49" fmla="*/ 114300 h 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"/>
              <a:gd name="T76" fmla="*/ 0 h 94"/>
              <a:gd name="T77" fmla="*/ 47 w 47"/>
              <a:gd name="T78" fmla="*/ 94 h 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" h="94">
                <a:moveTo>
                  <a:pt x="0" y="37"/>
                </a:moveTo>
                <a:lnTo>
                  <a:pt x="4" y="39"/>
                </a:lnTo>
                <a:lnTo>
                  <a:pt x="7" y="35"/>
                </a:lnTo>
                <a:lnTo>
                  <a:pt x="7" y="34"/>
                </a:lnTo>
                <a:lnTo>
                  <a:pt x="2" y="28"/>
                </a:lnTo>
                <a:lnTo>
                  <a:pt x="6" y="22"/>
                </a:lnTo>
                <a:lnTo>
                  <a:pt x="12" y="34"/>
                </a:lnTo>
                <a:lnTo>
                  <a:pt x="15" y="24"/>
                </a:lnTo>
                <a:lnTo>
                  <a:pt x="30" y="16"/>
                </a:lnTo>
                <a:lnTo>
                  <a:pt x="19" y="4"/>
                </a:lnTo>
                <a:lnTo>
                  <a:pt x="32" y="0"/>
                </a:lnTo>
                <a:lnTo>
                  <a:pt x="38" y="16"/>
                </a:lnTo>
                <a:lnTo>
                  <a:pt x="37" y="25"/>
                </a:lnTo>
                <a:lnTo>
                  <a:pt x="44" y="29"/>
                </a:lnTo>
                <a:lnTo>
                  <a:pt x="45" y="29"/>
                </a:lnTo>
                <a:lnTo>
                  <a:pt x="47" y="45"/>
                </a:lnTo>
                <a:lnTo>
                  <a:pt x="45" y="47"/>
                </a:lnTo>
                <a:lnTo>
                  <a:pt x="34" y="60"/>
                </a:lnTo>
                <a:lnTo>
                  <a:pt x="21" y="76"/>
                </a:lnTo>
                <a:lnTo>
                  <a:pt x="27" y="81"/>
                </a:lnTo>
                <a:lnTo>
                  <a:pt x="24" y="84"/>
                </a:lnTo>
                <a:lnTo>
                  <a:pt x="13" y="94"/>
                </a:lnTo>
                <a:lnTo>
                  <a:pt x="4" y="89"/>
                </a:lnTo>
                <a:lnTo>
                  <a:pt x="8" y="64"/>
                </a:lnTo>
                <a:lnTo>
                  <a:pt x="0" y="7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09" name="Freeform 2664"/>
          <p:cNvSpPr>
            <a:spLocks/>
          </p:cNvSpPr>
          <p:nvPr/>
        </p:nvSpPr>
        <p:spPr bwMode="auto">
          <a:xfrm>
            <a:off x="7199313" y="1414463"/>
            <a:ext cx="12700" cy="31750"/>
          </a:xfrm>
          <a:custGeom>
            <a:avLst/>
            <a:gdLst>
              <a:gd name="T0" fmla="*/ 0 w 8"/>
              <a:gd name="T1" fmla="*/ 31750 h 20"/>
              <a:gd name="T2" fmla="*/ 4762 w 8"/>
              <a:gd name="T3" fmla="*/ 23812 h 20"/>
              <a:gd name="T4" fmla="*/ 4762 w 8"/>
              <a:gd name="T5" fmla="*/ 23812 h 20"/>
              <a:gd name="T6" fmla="*/ 12700 w 8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0"/>
              <a:gd name="T14" fmla="*/ 8 w 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0">
                <a:moveTo>
                  <a:pt x="0" y="20"/>
                </a:moveTo>
                <a:lnTo>
                  <a:pt x="3" y="15"/>
                </a:lnTo>
                <a:lnTo>
                  <a:pt x="8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0" name="Freeform 2665"/>
          <p:cNvSpPr>
            <a:spLocks/>
          </p:cNvSpPr>
          <p:nvPr/>
        </p:nvSpPr>
        <p:spPr bwMode="auto">
          <a:xfrm>
            <a:off x="4565650" y="5543550"/>
            <a:ext cx="9525" cy="12700"/>
          </a:xfrm>
          <a:custGeom>
            <a:avLst/>
            <a:gdLst>
              <a:gd name="T0" fmla="*/ 0 w 6"/>
              <a:gd name="T1" fmla="*/ 12700 h 8"/>
              <a:gd name="T2" fmla="*/ 3175 w 6"/>
              <a:gd name="T3" fmla="*/ 11112 h 8"/>
              <a:gd name="T4" fmla="*/ 4763 w 6"/>
              <a:gd name="T5" fmla="*/ 9525 h 8"/>
              <a:gd name="T6" fmla="*/ 9525 w 6"/>
              <a:gd name="T7" fmla="*/ 4762 h 8"/>
              <a:gd name="T8" fmla="*/ 9525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0" y="8"/>
                </a:moveTo>
                <a:lnTo>
                  <a:pt x="2" y="7"/>
                </a:lnTo>
                <a:lnTo>
                  <a:pt x="3" y="6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1" name="Freeform 2666"/>
          <p:cNvSpPr>
            <a:spLocks/>
          </p:cNvSpPr>
          <p:nvPr/>
        </p:nvSpPr>
        <p:spPr bwMode="auto">
          <a:xfrm>
            <a:off x="4610100" y="5495925"/>
            <a:ext cx="53975" cy="71438"/>
          </a:xfrm>
          <a:custGeom>
            <a:avLst/>
            <a:gdLst>
              <a:gd name="T0" fmla="*/ 53975 w 34"/>
              <a:gd name="T1" fmla="*/ 50800 h 45"/>
              <a:gd name="T2" fmla="*/ 53975 w 34"/>
              <a:gd name="T3" fmla="*/ 50800 h 45"/>
              <a:gd name="T4" fmla="*/ 47625 w 34"/>
              <a:gd name="T5" fmla="*/ 60325 h 45"/>
              <a:gd name="T6" fmla="*/ 41275 w 34"/>
              <a:gd name="T7" fmla="*/ 66675 h 45"/>
              <a:gd name="T8" fmla="*/ 34925 w 34"/>
              <a:gd name="T9" fmla="*/ 71438 h 45"/>
              <a:gd name="T10" fmla="*/ 31750 w 34"/>
              <a:gd name="T11" fmla="*/ 65088 h 45"/>
              <a:gd name="T12" fmla="*/ 26988 w 34"/>
              <a:gd name="T13" fmla="*/ 58738 h 45"/>
              <a:gd name="T14" fmla="*/ 25400 w 34"/>
              <a:gd name="T15" fmla="*/ 53975 h 45"/>
              <a:gd name="T16" fmla="*/ 22225 w 34"/>
              <a:gd name="T17" fmla="*/ 44450 h 45"/>
              <a:gd name="T18" fmla="*/ 14287 w 34"/>
              <a:gd name="T19" fmla="*/ 38100 h 45"/>
              <a:gd name="T20" fmla="*/ 6350 w 34"/>
              <a:gd name="T21" fmla="*/ 39688 h 45"/>
              <a:gd name="T22" fmla="*/ 3175 w 34"/>
              <a:gd name="T23" fmla="*/ 39688 h 45"/>
              <a:gd name="T24" fmla="*/ 0 w 34"/>
              <a:gd name="T25" fmla="*/ 36513 h 45"/>
              <a:gd name="T26" fmla="*/ 3175 w 34"/>
              <a:gd name="T27" fmla="*/ 26988 h 45"/>
              <a:gd name="T28" fmla="*/ 12700 w 34"/>
              <a:gd name="T29" fmla="*/ 25400 h 45"/>
              <a:gd name="T30" fmla="*/ 15875 w 34"/>
              <a:gd name="T31" fmla="*/ 19050 h 45"/>
              <a:gd name="T32" fmla="*/ 19050 w 34"/>
              <a:gd name="T33" fmla="*/ 11113 h 45"/>
              <a:gd name="T34" fmla="*/ 25400 w 34"/>
              <a:gd name="T35" fmla="*/ 4763 h 45"/>
              <a:gd name="T36" fmla="*/ 25400 w 34"/>
              <a:gd name="T37" fmla="*/ 4763 h 45"/>
              <a:gd name="T38" fmla="*/ 26988 w 34"/>
              <a:gd name="T39" fmla="*/ 4763 h 45"/>
              <a:gd name="T40" fmla="*/ 26988 w 34"/>
              <a:gd name="T41" fmla="*/ 4763 h 45"/>
              <a:gd name="T42" fmla="*/ 34925 w 34"/>
              <a:gd name="T43" fmla="*/ 3175 h 45"/>
              <a:gd name="T44" fmla="*/ 34925 w 34"/>
              <a:gd name="T45" fmla="*/ 3175 h 45"/>
              <a:gd name="T46" fmla="*/ 42862 w 34"/>
              <a:gd name="T47" fmla="*/ 0 h 45"/>
              <a:gd name="T48" fmla="*/ 46037 w 34"/>
              <a:gd name="T49" fmla="*/ 0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5"/>
              <a:gd name="T77" fmla="*/ 34 w 34"/>
              <a:gd name="T78" fmla="*/ 45 h 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5">
                <a:moveTo>
                  <a:pt x="34" y="32"/>
                </a:moveTo>
                <a:lnTo>
                  <a:pt x="34" y="32"/>
                </a:lnTo>
                <a:lnTo>
                  <a:pt x="30" y="38"/>
                </a:lnTo>
                <a:lnTo>
                  <a:pt x="26" y="42"/>
                </a:lnTo>
                <a:lnTo>
                  <a:pt x="22" y="45"/>
                </a:lnTo>
                <a:lnTo>
                  <a:pt x="20" y="41"/>
                </a:lnTo>
                <a:lnTo>
                  <a:pt x="17" y="37"/>
                </a:lnTo>
                <a:lnTo>
                  <a:pt x="16" y="34"/>
                </a:lnTo>
                <a:lnTo>
                  <a:pt x="14" y="28"/>
                </a:lnTo>
                <a:lnTo>
                  <a:pt x="9" y="24"/>
                </a:lnTo>
                <a:lnTo>
                  <a:pt x="4" y="25"/>
                </a:lnTo>
                <a:lnTo>
                  <a:pt x="2" y="25"/>
                </a:lnTo>
                <a:lnTo>
                  <a:pt x="0" y="23"/>
                </a:lnTo>
                <a:lnTo>
                  <a:pt x="2" y="17"/>
                </a:lnTo>
                <a:lnTo>
                  <a:pt x="8" y="16"/>
                </a:lnTo>
                <a:lnTo>
                  <a:pt x="10" y="12"/>
                </a:lnTo>
                <a:lnTo>
                  <a:pt x="12" y="7"/>
                </a:lnTo>
                <a:lnTo>
                  <a:pt x="16" y="3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2" name="Freeform 2667"/>
          <p:cNvSpPr>
            <a:spLocks/>
          </p:cNvSpPr>
          <p:nvPr/>
        </p:nvSpPr>
        <p:spPr bwMode="auto">
          <a:xfrm>
            <a:off x="4565650" y="5594350"/>
            <a:ext cx="46038" cy="55563"/>
          </a:xfrm>
          <a:custGeom>
            <a:avLst/>
            <a:gdLst>
              <a:gd name="T0" fmla="*/ 0 w 29"/>
              <a:gd name="T1" fmla="*/ 55563 h 35"/>
              <a:gd name="T2" fmla="*/ 4763 w 29"/>
              <a:gd name="T3" fmla="*/ 49213 h 35"/>
              <a:gd name="T4" fmla="*/ 4763 w 29"/>
              <a:gd name="T5" fmla="*/ 28575 h 35"/>
              <a:gd name="T6" fmla="*/ 9525 w 29"/>
              <a:gd name="T7" fmla="*/ 9525 h 35"/>
              <a:gd name="T8" fmla="*/ 15875 w 29"/>
              <a:gd name="T9" fmla="*/ 0 h 35"/>
              <a:gd name="T10" fmla="*/ 19050 w 29"/>
              <a:gd name="T11" fmla="*/ 1588 h 35"/>
              <a:gd name="T12" fmla="*/ 25400 w 29"/>
              <a:gd name="T13" fmla="*/ 6350 h 35"/>
              <a:gd name="T14" fmla="*/ 44450 w 29"/>
              <a:gd name="T15" fmla="*/ 19050 h 35"/>
              <a:gd name="T16" fmla="*/ 46038 w 29"/>
              <a:gd name="T17" fmla="*/ 1905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35"/>
              <a:gd name="T29" fmla="*/ 29 w 29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35">
                <a:moveTo>
                  <a:pt x="0" y="35"/>
                </a:moveTo>
                <a:lnTo>
                  <a:pt x="3" y="31"/>
                </a:lnTo>
                <a:lnTo>
                  <a:pt x="3" y="18"/>
                </a:lnTo>
                <a:lnTo>
                  <a:pt x="6" y="6"/>
                </a:lnTo>
                <a:lnTo>
                  <a:pt x="10" y="0"/>
                </a:lnTo>
                <a:lnTo>
                  <a:pt x="12" y="1"/>
                </a:lnTo>
                <a:lnTo>
                  <a:pt x="16" y="4"/>
                </a:lnTo>
                <a:lnTo>
                  <a:pt x="28" y="12"/>
                </a:lnTo>
                <a:lnTo>
                  <a:pt x="29" y="1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3" name="Freeform 2668"/>
          <p:cNvSpPr>
            <a:spLocks/>
          </p:cNvSpPr>
          <p:nvPr/>
        </p:nvSpPr>
        <p:spPr bwMode="auto">
          <a:xfrm>
            <a:off x="4784725" y="4464050"/>
            <a:ext cx="52388" cy="68263"/>
          </a:xfrm>
          <a:custGeom>
            <a:avLst/>
            <a:gdLst>
              <a:gd name="T0" fmla="*/ 52388 w 33"/>
              <a:gd name="T1" fmla="*/ 30163 h 43"/>
              <a:gd name="T2" fmla="*/ 41275 w 33"/>
              <a:gd name="T3" fmla="*/ 20638 h 43"/>
              <a:gd name="T4" fmla="*/ 41275 w 33"/>
              <a:gd name="T5" fmla="*/ 20638 h 43"/>
              <a:gd name="T6" fmla="*/ 41275 w 33"/>
              <a:gd name="T7" fmla="*/ 0 h 43"/>
              <a:gd name="T8" fmla="*/ 31750 w 33"/>
              <a:gd name="T9" fmla="*/ 0 h 43"/>
              <a:gd name="T10" fmla="*/ 6350 w 33"/>
              <a:gd name="T11" fmla="*/ 3175 h 43"/>
              <a:gd name="T12" fmla="*/ 0 w 33"/>
              <a:gd name="T13" fmla="*/ 22225 h 43"/>
              <a:gd name="T14" fmla="*/ 7938 w 33"/>
              <a:gd name="T15" fmla="*/ 30163 h 43"/>
              <a:gd name="T16" fmla="*/ 1588 w 33"/>
              <a:gd name="T17" fmla="*/ 47625 h 43"/>
              <a:gd name="T18" fmla="*/ 1588 w 33"/>
              <a:gd name="T19" fmla="*/ 50800 h 43"/>
              <a:gd name="T20" fmla="*/ 1588 w 33"/>
              <a:gd name="T21" fmla="*/ 53975 h 43"/>
              <a:gd name="T22" fmla="*/ 0 w 33"/>
              <a:gd name="T23" fmla="*/ 61913 h 43"/>
              <a:gd name="T24" fmla="*/ 3175 w 33"/>
              <a:gd name="T25" fmla="*/ 68263 h 43"/>
              <a:gd name="T26" fmla="*/ 3175 w 33"/>
              <a:gd name="T27" fmla="*/ 68263 h 43"/>
              <a:gd name="T28" fmla="*/ 7938 w 33"/>
              <a:gd name="T29" fmla="*/ 66675 h 43"/>
              <a:gd name="T30" fmla="*/ 19050 w 33"/>
              <a:gd name="T31" fmla="*/ 57150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"/>
              <a:gd name="T49" fmla="*/ 0 h 43"/>
              <a:gd name="T50" fmla="*/ 33 w 33"/>
              <a:gd name="T51" fmla="*/ 43 h 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" h="43">
                <a:moveTo>
                  <a:pt x="33" y="19"/>
                </a:moveTo>
                <a:lnTo>
                  <a:pt x="26" y="13"/>
                </a:lnTo>
                <a:lnTo>
                  <a:pt x="26" y="0"/>
                </a:lnTo>
                <a:lnTo>
                  <a:pt x="20" y="0"/>
                </a:lnTo>
                <a:lnTo>
                  <a:pt x="4" y="2"/>
                </a:lnTo>
                <a:lnTo>
                  <a:pt x="0" y="14"/>
                </a:lnTo>
                <a:lnTo>
                  <a:pt x="5" y="19"/>
                </a:lnTo>
                <a:lnTo>
                  <a:pt x="1" y="30"/>
                </a:lnTo>
                <a:lnTo>
                  <a:pt x="1" y="32"/>
                </a:lnTo>
                <a:lnTo>
                  <a:pt x="1" y="34"/>
                </a:lnTo>
                <a:lnTo>
                  <a:pt x="0" y="39"/>
                </a:lnTo>
                <a:lnTo>
                  <a:pt x="2" y="43"/>
                </a:lnTo>
                <a:lnTo>
                  <a:pt x="5" y="42"/>
                </a:lnTo>
                <a:lnTo>
                  <a:pt x="12" y="3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4" name="Freeform 2669"/>
          <p:cNvSpPr>
            <a:spLocks/>
          </p:cNvSpPr>
          <p:nvPr/>
        </p:nvSpPr>
        <p:spPr bwMode="auto">
          <a:xfrm>
            <a:off x="4806950" y="4548188"/>
            <a:ext cx="58738" cy="71437"/>
          </a:xfrm>
          <a:custGeom>
            <a:avLst/>
            <a:gdLst>
              <a:gd name="T0" fmla="*/ 53975 w 37"/>
              <a:gd name="T1" fmla="*/ 71437 h 45"/>
              <a:gd name="T2" fmla="*/ 57150 w 37"/>
              <a:gd name="T3" fmla="*/ 71437 h 45"/>
              <a:gd name="T4" fmla="*/ 58738 w 37"/>
              <a:gd name="T5" fmla="*/ 65087 h 45"/>
              <a:gd name="T6" fmla="*/ 46038 w 37"/>
              <a:gd name="T7" fmla="*/ 58737 h 45"/>
              <a:gd name="T8" fmla="*/ 30163 w 37"/>
              <a:gd name="T9" fmla="*/ 50800 h 45"/>
              <a:gd name="T10" fmla="*/ 19050 w 37"/>
              <a:gd name="T11" fmla="*/ 39687 h 45"/>
              <a:gd name="T12" fmla="*/ 19050 w 37"/>
              <a:gd name="T13" fmla="*/ 38100 h 45"/>
              <a:gd name="T14" fmla="*/ 14288 w 37"/>
              <a:gd name="T15" fmla="*/ 30162 h 45"/>
              <a:gd name="T16" fmla="*/ 14288 w 37"/>
              <a:gd name="T17" fmla="*/ 30162 h 45"/>
              <a:gd name="T18" fmla="*/ 12700 w 37"/>
              <a:gd name="T19" fmla="*/ 25400 h 45"/>
              <a:gd name="T20" fmla="*/ 6350 w 37"/>
              <a:gd name="T21" fmla="*/ 19050 h 45"/>
              <a:gd name="T22" fmla="*/ 3175 w 37"/>
              <a:gd name="T23" fmla="*/ 12700 h 45"/>
              <a:gd name="T24" fmla="*/ 0 w 37"/>
              <a:gd name="T25" fmla="*/ 9525 h 45"/>
              <a:gd name="T26" fmla="*/ 0 w 37"/>
              <a:gd name="T27" fmla="*/ 4762 h 45"/>
              <a:gd name="T28" fmla="*/ 0 w 37"/>
              <a:gd name="T29" fmla="*/ 3175 h 45"/>
              <a:gd name="T30" fmla="*/ 0 w 37"/>
              <a:gd name="T31" fmla="*/ 0 h 45"/>
              <a:gd name="T32" fmla="*/ 0 w 37"/>
              <a:gd name="T33" fmla="*/ 0 h 45"/>
              <a:gd name="T34" fmla="*/ 17463 w 37"/>
              <a:gd name="T35" fmla="*/ 11112 h 45"/>
              <a:gd name="T36" fmla="*/ 19050 w 37"/>
              <a:gd name="T37" fmla="*/ 11112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45"/>
              <a:gd name="T59" fmla="*/ 37 w 37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45">
                <a:moveTo>
                  <a:pt x="34" y="45"/>
                </a:moveTo>
                <a:lnTo>
                  <a:pt x="36" y="45"/>
                </a:lnTo>
                <a:lnTo>
                  <a:pt x="37" y="41"/>
                </a:lnTo>
                <a:lnTo>
                  <a:pt x="29" y="37"/>
                </a:lnTo>
                <a:lnTo>
                  <a:pt x="19" y="32"/>
                </a:lnTo>
                <a:lnTo>
                  <a:pt x="12" y="25"/>
                </a:lnTo>
                <a:lnTo>
                  <a:pt x="12" y="24"/>
                </a:lnTo>
                <a:lnTo>
                  <a:pt x="9" y="19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1" y="7"/>
                </a:lnTo>
                <a:lnTo>
                  <a:pt x="12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5" name="Freeform 2670"/>
          <p:cNvSpPr>
            <a:spLocks/>
          </p:cNvSpPr>
          <p:nvPr/>
        </p:nvSpPr>
        <p:spPr bwMode="auto">
          <a:xfrm>
            <a:off x="5764213" y="5951538"/>
            <a:ext cx="30162" cy="6350"/>
          </a:xfrm>
          <a:custGeom>
            <a:avLst/>
            <a:gdLst>
              <a:gd name="T0" fmla="*/ 30162 w 19"/>
              <a:gd name="T1" fmla="*/ 4762 h 4"/>
              <a:gd name="T2" fmla="*/ 30162 w 19"/>
              <a:gd name="T3" fmla="*/ 1588 h 4"/>
              <a:gd name="T4" fmla="*/ 30162 w 19"/>
              <a:gd name="T5" fmla="*/ 1588 h 4"/>
              <a:gd name="T6" fmla="*/ 30162 w 19"/>
              <a:gd name="T7" fmla="*/ 1588 h 4"/>
              <a:gd name="T8" fmla="*/ 20637 w 19"/>
              <a:gd name="T9" fmla="*/ 0 h 4"/>
              <a:gd name="T10" fmla="*/ 14287 w 19"/>
              <a:gd name="T11" fmla="*/ 1588 h 4"/>
              <a:gd name="T12" fmla="*/ 9525 w 19"/>
              <a:gd name="T13" fmla="*/ 4762 h 4"/>
              <a:gd name="T14" fmla="*/ 1587 w 19"/>
              <a:gd name="T15" fmla="*/ 6350 h 4"/>
              <a:gd name="T16" fmla="*/ 1587 w 19"/>
              <a:gd name="T17" fmla="*/ 6350 h 4"/>
              <a:gd name="T18" fmla="*/ 0 w 19"/>
              <a:gd name="T19" fmla="*/ 635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4"/>
              <a:gd name="T32" fmla="*/ 19 w 19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4">
                <a:moveTo>
                  <a:pt x="19" y="3"/>
                </a:moveTo>
                <a:lnTo>
                  <a:pt x="19" y="1"/>
                </a:lnTo>
                <a:lnTo>
                  <a:pt x="13" y="0"/>
                </a:lnTo>
                <a:lnTo>
                  <a:pt x="9" y="1"/>
                </a:lnTo>
                <a:lnTo>
                  <a:pt x="6" y="3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6" name="Freeform 2671"/>
          <p:cNvSpPr>
            <a:spLocks/>
          </p:cNvSpPr>
          <p:nvPr/>
        </p:nvSpPr>
        <p:spPr bwMode="auto">
          <a:xfrm>
            <a:off x="6473825" y="2490788"/>
            <a:ext cx="87313" cy="65087"/>
          </a:xfrm>
          <a:custGeom>
            <a:avLst/>
            <a:gdLst>
              <a:gd name="T0" fmla="*/ 87313 w 55"/>
              <a:gd name="T1" fmla="*/ 41275 h 41"/>
              <a:gd name="T2" fmla="*/ 87313 w 55"/>
              <a:gd name="T3" fmla="*/ 41275 h 41"/>
              <a:gd name="T4" fmla="*/ 71438 w 55"/>
              <a:gd name="T5" fmla="*/ 44450 h 41"/>
              <a:gd name="T6" fmla="*/ 82550 w 55"/>
              <a:gd name="T7" fmla="*/ 47625 h 41"/>
              <a:gd name="T8" fmla="*/ 63500 w 55"/>
              <a:gd name="T9" fmla="*/ 60325 h 41"/>
              <a:gd name="T10" fmla="*/ 57150 w 55"/>
              <a:gd name="T11" fmla="*/ 63500 h 41"/>
              <a:gd name="T12" fmla="*/ 55563 w 55"/>
              <a:gd name="T13" fmla="*/ 65087 h 41"/>
              <a:gd name="T14" fmla="*/ 55563 w 55"/>
              <a:gd name="T15" fmla="*/ 65087 h 41"/>
              <a:gd name="T16" fmla="*/ 55563 w 55"/>
              <a:gd name="T17" fmla="*/ 65087 h 41"/>
              <a:gd name="T18" fmla="*/ 58738 w 55"/>
              <a:gd name="T19" fmla="*/ 47625 h 41"/>
              <a:gd name="T20" fmla="*/ 60325 w 55"/>
              <a:gd name="T21" fmla="*/ 36512 h 41"/>
              <a:gd name="T22" fmla="*/ 33338 w 55"/>
              <a:gd name="T23" fmla="*/ 50800 h 41"/>
              <a:gd name="T24" fmla="*/ 11113 w 55"/>
              <a:gd name="T25" fmla="*/ 53975 h 41"/>
              <a:gd name="T26" fmla="*/ 6350 w 55"/>
              <a:gd name="T27" fmla="*/ 57150 h 41"/>
              <a:gd name="T28" fmla="*/ 0 w 55"/>
              <a:gd name="T29" fmla="*/ 50800 h 41"/>
              <a:gd name="T30" fmla="*/ 0 w 55"/>
              <a:gd name="T31" fmla="*/ 50800 h 41"/>
              <a:gd name="T32" fmla="*/ 3175 w 55"/>
              <a:gd name="T33" fmla="*/ 47625 h 41"/>
              <a:gd name="T34" fmla="*/ 3175 w 55"/>
              <a:gd name="T35" fmla="*/ 47625 h 41"/>
              <a:gd name="T36" fmla="*/ 3175 w 55"/>
              <a:gd name="T37" fmla="*/ 47625 h 41"/>
              <a:gd name="T38" fmla="*/ 3175 w 55"/>
              <a:gd name="T39" fmla="*/ 47625 h 41"/>
              <a:gd name="T40" fmla="*/ 4763 w 55"/>
              <a:gd name="T41" fmla="*/ 46037 h 41"/>
              <a:gd name="T42" fmla="*/ 17463 w 55"/>
              <a:gd name="T43" fmla="*/ 33337 h 41"/>
              <a:gd name="T44" fmla="*/ 31750 w 55"/>
              <a:gd name="T45" fmla="*/ 17462 h 41"/>
              <a:gd name="T46" fmla="*/ 44450 w 55"/>
              <a:gd name="T47" fmla="*/ 3175 h 41"/>
              <a:gd name="T48" fmla="*/ 42863 w 55"/>
              <a:gd name="T49" fmla="*/ 0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41"/>
              <a:gd name="T77" fmla="*/ 55 w 55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41">
                <a:moveTo>
                  <a:pt x="55" y="26"/>
                </a:moveTo>
                <a:lnTo>
                  <a:pt x="55" y="26"/>
                </a:lnTo>
                <a:lnTo>
                  <a:pt x="45" y="28"/>
                </a:lnTo>
                <a:lnTo>
                  <a:pt x="52" y="30"/>
                </a:lnTo>
                <a:lnTo>
                  <a:pt x="40" y="38"/>
                </a:lnTo>
                <a:lnTo>
                  <a:pt x="36" y="40"/>
                </a:lnTo>
                <a:lnTo>
                  <a:pt x="35" y="41"/>
                </a:lnTo>
                <a:lnTo>
                  <a:pt x="37" y="30"/>
                </a:lnTo>
                <a:lnTo>
                  <a:pt x="38" y="23"/>
                </a:lnTo>
                <a:lnTo>
                  <a:pt x="21" y="32"/>
                </a:lnTo>
                <a:lnTo>
                  <a:pt x="7" y="34"/>
                </a:lnTo>
                <a:lnTo>
                  <a:pt x="4" y="36"/>
                </a:lnTo>
                <a:lnTo>
                  <a:pt x="0" y="32"/>
                </a:lnTo>
                <a:lnTo>
                  <a:pt x="2" y="30"/>
                </a:lnTo>
                <a:lnTo>
                  <a:pt x="3" y="29"/>
                </a:lnTo>
                <a:lnTo>
                  <a:pt x="11" y="21"/>
                </a:lnTo>
                <a:lnTo>
                  <a:pt x="20" y="11"/>
                </a:lnTo>
                <a:lnTo>
                  <a:pt x="28" y="2"/>
                </a:lnTo>
                <a:lnTo>
                  <a:pt x="27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7" name="Freeform 2672"/>
          <p:cNvSpPr>
            <a:spLocks/>
          </p:cNvSpPr>
          <p:nvPr/>
        </p:nvSpPr>
        <p:spPr bwMode="auto">
          <a:xfrm>
            <a:off x="6237288" y="2960688"/>
            <a:ext cx="38100" cy="34925"/>
          </a:xfrm>
          <a:custGeom>
            <a:avLst/>
            <a:gdLst>
              <a:gd name="T0" fmla="*/ 19050 w 24"/>
              <a:gd name="T1" fmla="*/ 31750 h 22"/>
              <a:gd name="T2" fmla="*/ 11112 w 24"/>
              <a:gd name="T3" fmla="*/ 34925 h 22"/>
              <a:gd name="T4" fmla="*/ 3175 w 24"/>
              <a:gd name="T5" fmla="*/ 33338 h 22"/>
              <a:gd name="T6" fmla="*/ 0 w 24"/>
              <a:gd name="T7" fmla="*/ 28575 h 22"/>
              <a:gd name="T8" fmla="*/ 0 w 24"/>
              <a:gd name="T9" fmla="*/ 28575 h 22"/>
              <a:gd name="T10" fmla="*/ 0 w 24"/>
              <a:gd name="T11" fmla="*/ 28575 h 22"/>
              <a:gd name="T12" fmla="*/ 0 w 24"/>
              <a:gd name="T13" fmla="*/ 28575 h 22"/>
              <a:gd name="T14" fmla="*/ 0 w 24"/>
              <a:gd name="T15" fmla="*/ 28575 h 22"/>
              <a:gd name="T16" fmla="*/ 0 w 24"/>
              <a:gd name="T17" fmla="*/ 28575 h 22"/>
              <a:gd name="T18" fmla="*/ 0 w 24"/>
              <a:gd name="T19" fmla="*/ 26988 h 22"/>
              <a:gd name="T20" fmla="*/ 0 w 24"/>
              <a:gd name="T21" fmla="*/ 26988 h 22"/>
              <a:gd name="T22" fmla="*/ 17463 w 24"/>
              <a:gd name="T23" fmla="*/ 14288 h 22"/>
              <a:gd name="T24" fmla="*/ 26988 w 24"/>
              <a:gd name="T25" fmla="*/ 6350 h 22"/>
              <a:gd name="T26" fmla="*/ 38100 w 24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22"/>
              <a:gd name="T44" fmla="*/ 24 w 24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22">
                <a:moveTo>
                  <a:pt x="12" y="20"/>
                </a:moveTo>
                <a:lnTo>
                  <a:pt x="7" y="22"/>
                </a:lnTo>
                <a:lnTo>
                  <a:pt x="2" y="21"/>
                </a:lnTo>
                <a:lnTo>
                  <a:pt x="0" y="18"/>
                </a:lnTo>
                <a:lnTo>
                  <a:pt x="0" y="17"/>
                </a:lnTo>
                <a:lnTo>
                  <a:pt x="11" y="9"/>
                </a:lnTo>
                <a:lnTo>
                  <a:pt x="17" y="4"/>
                </a:lnTo>
                <a:lnTo>
                  <a:pt x="2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8" name="Freeform 2673"/>
          <p:cNvSpPr>
            <a:spLocks/>
          </p:cNvSpPr>
          <p:nvPr/>
        </p:nvSpPr>
        <p:spPr bwMode="auto">
          <a:xfrm>
            <a:off x="6164263" y="3098800"/>
            <a:ext cx="23812" cy="65088"/>
          </a:xfrm>
          <a:custGeom>
            <a:avLst/>
            <a:gdLst>
              <a:gd name="T0" fmla="*/ 17462 w 15"/>
              <a:gd name="T1" fmla="*/ 65088 h 41"/>
              <a:gd name="T2" fmla="*/ 17462 w 15"/>
              <a:gd name="T3" fmla="*/ 65088 h 41"/>
              <a:gd name="T4" fmla="*/ 15875 w 15"/>
              <a:gd name="T5" fmla="*/ 60325 h 41"/>
              <a:gd name="T6" fmla="*/ 17462 w 15"/>
              <a:gd name="T7" fmla="*/ 47625 h 41"/>
              <a:gd name="T8" fmla="*/ 15875 w 15"/>
              <a:gd name="T9" fmla="*/ 38100 h 41"/>
              <a:gd name="T10" fmla="*/ 9525 w 15"/>
              <a:gd name="T11" fmla="*/ 44450 h 41"/>
              <a:gd name="T12" fmla="*/ 4762 w 15"/>
              <a:gd name="T13" fmla="*/ 44450 h 41"/>
              <a:gd name="T14" fmla="*/ 0 w 15"/>
              <a:gd name="T15" fmla="*/ 44450 h 41"/>
              <a:gd name="T16" fmla="*/ 4762 w 15"/>
              <a:gd name="T17" fmla="*/ 34925 h 41"/>
              <a:gd name="T18" fmla="*/ 9525 w 15"/>
              <a:gd name="T19" fmla="*/ 22225 h 41"/>
              <a:gd name="T20" fmla="*/ 12700 w 15"/>
              <a:gd name="T21" fmla="*/ 11113 h 41"/>
              <a:gd name="T22" fmla="*/ 12700 w 15"/>
              <a:gd name="T23" fmla="*/ 7938 h 41"/>
              <a:gd name="T24" fmla="*/ 23812 w 15"/>
              <a:gd name="T25" fmla="*/ 0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41"/>
              <a:gd name="T41" fmla="*/ 15 w 15"/>
              <a:gd name="T42" fmla="*/ 41 h 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41">
                <a:moveTo>
                  <a:pt x="11" y="41"/>
                </a:moveTo>
                <a:lnTo>
                  <a:pt x="11" y="41"/>
                </a:lnTo>
                <a:lnTo>
                  <a:pt x="10" y="38"/>
                </a:lnTo>
                <a:lnTo>
                  <a:pt x="11" y="30"/>
                </a:lnTo>
                <a:lnTo>
                  <a:pt x="10" y="24"/>
                </a:lnTo>
                <a:lnTo>
                  <a:pt x="6" y="28"/>
                </a:lnTo>
                <a:lnTo>
                  <a:pt x="3" y="28"/>
                </a:lnTo>
                <a:lnTo>
                  <a:pt x="0" y="28"/>
                </a:lnTo>
                <a:lnTo>
                  <a:pt x="3" y="22"/>
                </a:lnTo>
                <a:lnTo>
                  <a:pt x="6" y="14"/>
                </a:lnTo>
                <a:lnTo>
                  <a:pt x="8" y="7"/>
                </a:lnTo>
                <a:lnTo>
                  <a:pt x="8" y="5"/>
                </a:lnTo>
                <a:lnTo>
                  <a:pt x="1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19" name="Freeform 2674"/>
          <p:cNvSpPr>
            <a:spLocks/>
          </p:cNvSpPr>
          <p:nvPr/>
        </p:nvSpPr>
        <p:spPr bwMode="auto">
          <a:xfrm>
            <a:off x="6153150" y="3152775"/>
            <a:ext cx="30163" cy="63500"/>
          </a:xfrm>
          <a:custGeom>
            <a:avLst/>
            <a:gdLst>
              <a:gd name="T0" fmla="*/ 23813 w 19"/>
              <a:gd name="T1" fmla="*/ 63500 h 40"/>
              <a:gd name="T2" fmla="*/ 17463 w 19"/>
              <a:gd name="T3" fmla="*/ 61913 h 40"/>
              <a:gd name="T4" fmla="*/ 17463 w 19"/>
              <a:gd name="T5" fmla="*/ 61913 h 40"/>
              <a:gd name="T6" fmla="*/ 20638 w 19"/>
              <a:gd name="T7" fmla="*/ 60325 h 40"/>
              <a:gd name="T8" fmla="*/ 20638 w 19"/>
              <a:gd name="T9" fmla="*/ 49212 h 40"/>
              <a:gd name="T10" fmla="*/ 20638 w 19"/>
              <a:gd name="T11" fmla="*/ 47625 h 40"/>
              <a:gd name="T12" fmla="*/ 11113 w 19"/>
              <a:gd name="T13" fmla="*/ 36512 h 40"/>
              <a:gd name="T14" fmla="*/ 0 w 19"/>
              <a:gd name="T15" fmla="*/ 22225 h 40"/>
              <a:gd name="T16" fmla="*/ 7938 w 19"/>
              <a:gd name="T17" fmla="*/ 11112 h 40"/>
              <a:gd name="T18" fmla="*/ 11113 w 19"/>
              <a:gd name="T19" fmla="*/ 7938 h 40"/>
              <a:gd name="T20" fmla="*/ 15875 w 19"/>
              <a:gd name="T21" fmla="*/ 0 h 40"/>
              <a:gd name="T22" fmla="*/ 23813 w 19"/>
              <a:gd name="T23" fmla="*/ 11112 h 40"/>
              <a:gd name="T24" fmla="*/ 26988 w 19"/>
              <a:gd name="T25" fmla="*/ 14288 h 40"/>
              <a:gd name="T26" fmla="*/ 30163 w 19"/>
              <a:gd name="T27" fmla="*/ 15875 h 40"/>
              <a:gd name="T28" fmla="*/ 28575 w 19"/>
              <a:gd name="T29" fmla="*/ 11112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"/>
              <a:gd name="T46" fmla="*/ 0 h 40"/>
              <a:gd name="T47" fmla="*/ 19 w 19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" h="40">
                <a:moveTo>
                  <a:pt x="15" y="40"/>
                </a:moveTo>
                <a:lnTo>
                  <a:pt x="11" y="39"/>
                </a:lnTo>
                <a:lnTo>
                  <a:pt x="13" y="38"/>
                </a:lnTo>
                <a:lnTo>
                  <a:pt x="13" y="31"/>
                </a:lnTo>
                <a:lnTo>
                  <a:pt x="13" y="30"/>
                </a:lnTo>
                <a:lnTo>
                  <a:pt x="7" y="23"/>
                </a:lnTo>
                <a:lnTo>
                  <a:pt x="0" y="14"/>
                </a:lnTo>
                <a:lnTo>
                  <a:pt x="5" y="7"/>
                </a:lnTo>
                <a:lnTo>
                  <a:pt x="7" y="5"/>
                </a:lnTo>
                <a:lnTo>
                  <a:pt x="10" y="0"/>
                </a:lnTo>
                <a:lnTo>
                  <a:pt x="15" y="7"/>
                </a:lnTo>
                <a:lnTo>
                  <a:pt x="17" y="9"/>
                </a:lnTo>
                <a:lnTo>
                  <a:pt x="19" y="10"/>
                </a:lnTo>
                <a:lnTo>
                  <a:pt x="18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0" name="Freeform 2675"/>
          <p:cNvSpPr>
            <a:spLocks/>
          </p:cNvSpPr>
          <p:nvPr/>
        </p:nvSpPr>
        <p:spPr bwMode="auto">
          <a:xfrm>
            <a:off x="6176963" y="3216275"/>
            <a:ext cx="20637" cy="23813"/>
          </a:xfrm>
          <a:custGeom>
            <a:avLst/>
            <a:gdLst>
              <a:gd name="T0" fmla="*/ 20637 w 13"/>
              <a:gd name="T1" fmla="*/ 23813 h 15"/>
              <a:gd name="T2" fmla="*/ 12700 w 13"/>
              <a:gd name="T3" fmla="*/ 14288 h 15"/>
              <a:gd name="T4" fmla="*/ 14287 w 13"/>
              <a:gd name="T5" fmla="*/ 6350 h 15"/>
              <a:gd name="T6" fmla="*/ 7937 w 13"/>
              <a:gd name="T7" fmla="*/ 4763 h 15"/>
              <a:gd name="T8" fmla="*/ 4762 w 13"/>
              <a:gd name="T9" fmla="*/ 1588 h 15"/>
              <a:gd name="T10" fmla="*/ 0 w 13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5"/>
              <a:gd name="T20" fmla="*/ 13 w 1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5">
                <a:moveTo>
                  <a:pt x="13" y="15"/>
                </a:moveTo>
                <a:lnTo>
                  <a:pt x="8" y="9"/>
                </a:lnTo>
                <a:lnTo>
                  <a:pt x="9" y="4"/>
                </a:lnTo>
                <a:lnTo>
                  <a:pt x="5" y="3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1" name="Freeform 2676"/>
          <p:cNvSpPr>
            <a:spLocks/>
          </p:cNvSpPr>
          <p:nvPr/>
        </p:nvSpPr>
        <p:spPr bwMode="auto">
          <a:xfrm>
            <a:off x="6116638" y="3186113"/>
            <a:ext cx="41275" cy="80962"/>
          </a:xfrm>
          <a:custGeom>
            <a:avLst/>
            <a:gdLst>
              <a:gd name="T0" fmla="*/ 19050 w 26"/>
              <a:gd name="T1" fmla="*/ 77787 h 51"/>
              <a:gd name="T2" fmla="*/ 12700 w 26"/>
              <a:gd name="T3" fmla="*/ 80962 h 51"/>
              <a:gd name="T4" fmla="*/ 6350 w 26"/>
              <a:gd name="T5" fmla="*/ 71437 h 51"/>
              <a:gd name="T6" fmla="*/ 6350 w 26"/>
              <a:gd name="T7" fmla="*/ 71437 h 51"/>
              <a:gd name="T8" fmla="*/ 6350 w 26"/>
              <a:gd name="T9" fmla="*/ 68262 h 51"/>
              <a:gd name="T10" fmla="*/ 6350 w 26"/>
              <a:gd name="T11" fmla="*/ 63500 h 51"/>
              <a:gd name="T12" fmla="*/ 6350 w 26"/>
              <a:gd name="T13" fmla="*/ 61912 h 51"/>
              <a:gd name="T14" fmla="*/ 4763 w 26"/>
              <a:gd name="T15" fmla="*/ 57150 h 51"/>
              <a:gd name="T16" fmla="*/ 0 w 26"/>
              <a:gd name="T17" fmla="*/ 49212 h 51"/>
              <a:gd name="T18" fmla="*/ 3175 w 26"/>
              <a:gd name="T19" fmla="*/ 36512 h 51"/>
              <a:gd name="T20" fmla="*/ 11112 w 26"/>
              <a:gd name="T21" fmla="*/ 20637 h 51"/>
              <a:gd name="T22" fmla="*/ 19050 w 26"/>
              <a:gd name="T23" fmla="*/ 7937 h 51"/>
              <a:gd name="T24" fmla="*/ 20638 w 26"/>
              <a:gd name="T25" fmla="*/ 4762 h 51"/>
              <a:gd name="T26" fmla="*/ 30163 w 26"/>
              <a:gd name="T27" fmla="*/ 0 h 51"/>
              <a:gd name="T28" fmla="*/ 41275 w 26"/>
              <a:gd name="T29" fmla="*/ 14287 h 51"/>
              <a:gd name="T30" fmla="*/ 41275 w 26"/>
              <a:gd name="T31" fmla="*/ 15875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51"/>
              <a:gd name="T50" fmla="*/ 26 w 26"/>
              <a:gd name="T51" fmla="*/ 51 h 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51">
                <a:moveTo>
                  <a:pt x="12" y="49"/>
                </a:moveTo>
                <a:lnTo>
                  <a:pt x="8" y="51"/>
                </a:lnTo>
                <a:lnTo>
                  <a:pt x="4" y="45"/>
                </a:lnTo>
                <a:lnTo>
                  <a:pt x="4" y="43"/>
                </a:lnTo>
                <a:lnTo>
                  <a:pt x="4" y="40"/>
                </a:lnTo>
                <a:lnTo>
                  <a:pt x="4" y="39"/>
                </a:lnTo>
                <a:lnTo>
                  <a:pt x="3" y="36"/>
                </a:lnTo>
                <a:lnTo>
                  <a:pt x="0" y="31"/>
                </a:lnTo>
                <a:lnTo>
                  <a:pt x="2" y="23"/>
                </a:lnTo>
                <a:lnTo>
                  <a:pt x="7" y="13"/>
                </a:lnTo>
                <a:lnTo>
                  <a:pt x="12" y="5"/>
                </a:lnTo>
                <a:lnTo>
                  <a:pt x="13" y="3"/>
                </a:lnTo>
                <a:lnTo>
                  <a:pt x="19" y="0"/>
                </a:lnTo>
                <a:lnTo>
                  <a:pt x="26" y="9"/>
                </a:lnTo>
                <a:lnTo>
                  <a:pt x="26" y="1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2" name="Freeform 2677"/>
          <p:cNvSpPr>
            <a:spLocks/>
          </p:cNvSpPr>
          <p:nvPr/>
        </p:nvSpPr>
        <p:spPr bwMode="auto">
          <a:xfrm>
            <a:off x="6134100" y="3246438"/>
            <a:ext cx="23813" cy="28575"/>
          </a:xfrm>
          <a:custGeom>
            <a:avLst/>
            <a:gdLst>
              <a:gd name="T0" fmla="*/ 23813 w 15"/>
              <a:gd name="T1" fmla="*/ 20637 h 18"/>
              <a:gd name="T2" fmla="*/ 19050 w 15"/>
              <a:gd name="T3" fmla="*/ 17462 h 18"/>
              <a:gd name="T4" fmla="*/ 19050 w 15"/>
              <a:gd name="T5" fmla="*/ 14288 h 18"/>
              <a:gd name="T6" fmla="*/ 19050 w 15"/>
              <a:gd name="T7" fmla="*/ 0 h 18"/>
              <a:gd name="T8" fmla="*/ 14288 w 15"/>
              <a:gd name="T9" fmla="*/ 11112 h 18"/>
              <a:gd name="T10" fmla="*/ 14288 w 15"/>
              <a:gd name="T11" fmla="*/ 15875 h 18"/>
              <a:gd name="T12" fmla="*/ 14288 w 15"/>
              <a:gd name="T13" fmla="*/ 26988 h 18"/>
              <a:gd name="T14" fmla="*/ 7938 w 15"/>
              <a:gd name="T15" fmla="*/ 28575 h 18"/>
              <a:gd name="T16" fmla="*/ 3175 w 15"/>
              <a:gd name="T17" fmla="*/ 28575 h 18"/>
              <a:gd name="T18" fmla="*/ 3175 w 15"/>
              <a:gd name="T19" fmla="*/ 28575 h 18"/>
              <a:gd name="T20" fmla="*/ 0 w 15"/>
              <a:gd name="T21" fmla="*/ 26988 h 18"/>
              <a:gd name="T22" fmla="*/ 0 w 15"/>
              <a:gd name="T23" fmla="*/ 23812 h 18"/>
              <a:gd name="T24" fmla="*/ 7938 w 15"/>
              <a:gd name="T25" fmla="*/ 15875 h 18"/>
              <a:gd name="T26" fmla="*/ 1588 w 15"/>
              <a:gd name="T27" fmla="*/ 17462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8"/>
              <a:gd name="T44" fmla="*/ 15 w 15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8">
                <a:moveTo>
                  <a:pt x="15" y="13"/>
                </a:moveTo>
                <a:lnTo>
                  <a:pt x="12" y="11"/>
                </a:lnTo>
                <a:lnTo>
                  <a:pt x="12" y="9"/>
                </a:lnTo>
                <a:lnTo>
                  <a:pt x="12" y="0"/>
                </a:lnTo>
                <a:lnTo>
                  <a:pt x="9" y="7"/>
                </a:lnTo>
                <a:lnTo>
                  <a:pt x="9" y="10"/>
                </a:lnTo>
                <a:lnTo>
                  <a:pt x="9" y="17"/>
                </a:lnTo>
                <a:lnTo>
                  <a:pt x="5" y="18"/>
                </a:lnTo>
                <a:lnTo>
                  <a:pt x="2" y="18"/>
                </a:lnTo>
                <a:lnTo>
                  <a:pt x="0" y="17"/>
                </a:lnTo>
                <a:lnTo>
                  <a:pt x="0" y="15"/>
                </a:lnTo>
                <a:lnTo>
                  <a:pt x="5" y="10"/>
                </a:lnTo>
                <a:lnTo>
                  <a:pt x="1" y="1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3" name="Freeform 2678"/>
          <p:cNvSpPr>
            <a:spLocks/>
          </p:cNvSpPr>
          <p:nvPr/>
        </p:nvSpPr>
        <p:spPr bwMode="auto">
          <a:xfrm>
            <a:off x="6149975" y="3267075"/>
            <a:ext cx="31750" cy="30163"/>
          </a:xfrm>
          <a:custGeom>
            <a:avLst/>
            <a:gdLst>
              <a:gd name="T0" fmla="*/ 31750 w 20"/>
              <a:gd name="T1" fmla="*/ 28575 h 19"/>
              <a:gd name="T2" fmla="*/ 30163 w 20"/>
              <a:gd name="T3" fmla="*/ 28575 h 19"/>
              <a:gd name="T4" fmla="*/ 12700 w 20"/>
              <a:gd name="T5" fmla="*/ 30163 h 19"/>
              <a:gd name="T6" fmla="*/ 11112 w 20"/>
              <a:gd name="T7" fmla="*/ 26988 h 19"/>
              <a:gd name="T8" fmla="*/ 7938 w 20"/>
              <a:gd name="T9" fmla="*/ 22225 h 19"/>
              <a:gd name="T10" fmla="*/ 6350 w 20"/>
              <a:gd name="T11" fmla="*/ 22225 h 19"/>
              <a:gd name="T12" fmla="*/ 4762 w 20"/>
              <a:gd name="T13" fmla="*/ 17463 h 19"/>
              <a:gd name="T14" fmla="*/ 0 w 20"/>
              <a:gd name="T15" fmla="*/ 11113 h 19"/>
              <a:gd name="T16" fmla="*/ 3175 w 20"/>
              <a:gd name="T17" fmla="*/ 11113 h 19"/>
              <a:gd name="T18" fmla="*/ 7938 w 20"/>
              <a:gd name="T19" fmla="*/ 9525 h 19"/>
              <a:gd name="T20" fmla="*/ 12700 w 20"/>
              <a:gd name="T21" fmla="*/ 3175 h 19"/>
              <a:gd name="T22" fmla="*/ 12700 w 20"/>
              <a:gd name="T23" fmla="*/ 1588 h 19"/>
              <a:gd name="T24" fmla="*/ 7938 w 20"/>
              <a:gd name="T25" fmla="*/ 0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9"/>
              <a:gd name="T41" fmla="*/ 20 w 20"/>
              <a:gd name="T42" fmla="*/ 19 h 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9">
                <a:moveTo>
                  <a:pt x="20" y="18"/>
                </a:moveTo>
                <a:lnTo>
                  <a:pt x="19" y="18"/>
                </a:lnTo>
                <a:lnTo>
                  <a:pt x="8" y="19"/>
                </a:lnTo>
                <a:lnTo>
                  <a:pt x="7" y="17"/>
                </a:lnTo>
                <a:lnTo>
                  <a:pt x="5" y="14"/>
                </a:lnTo>
                <a:lnTo>
                  <a:pt x="4" y="14"/>
                </a:lnTo>
                <a:lnTo>
                  <a:pt x="3" y="11"/>
                </a:lnTo>
                <a:lnTo>
                  <a:pt x="0" y="7"/>
                </a:lnTo>
                <a:lnTo>
                  <a:pt x="2" y="7"/>
                </a:lnTo>
                <a:lnTo>
                  <a:pt x="5" y="6"/>
                </a:lnTo>
                <a:lnTo>
                  <a:pt x="8" y="2"/>
                </a:lnTo>
                <a:lnTo>
                  <a:pt x="8" y="1"/>
                </a:lnTo>
                <a:lnTo>
                  <a:pt x="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4" name="Freeform 2679"/>
          <p:cNvSpPr>
            <a:spLocks/>
          </p:cNvSpPr>
          <p:nvPr/>
        </p:nvSpPr>
        <p:spPr bwMode="auto">
          <a:xfrm>
            <a:off x="5676900" y="5943600"/>
            <a:ext cx="23813" cy="39688"/>
          </a:xfrm>
          <a:custGeom>
            <a:avLst/>
            <a:gdLst>
              <a:gd name="T0" fmla="*/ 23813 w 15"/>
              <a:gd name="T1" fmla="*/ 39688 h 25"/>
              <a:gd name="T2" fmla="*/ 22225 w 15"/>
              <a:gd name="T3" fmla="*/ 36513 h 25"/>
              <a:gd name="T4" fmla="*/ 22225 w 15"/>
              <a:gd name="T5" fmla="*/ 36513 h 25"/>
              <a:gd name="T6" fmla="*/ 0 w 15"/>
              <a:gd name="T7" fmla="*/ 20638 h 25"/>
              <a:gd name="T8" fmla="*/ 0 w 15"/>
              <a:gd name="T9" fmla="*/ 7938 h 25"/>
              <a:gd name="T10" fmla="*/ 0 w 15"/>
              <a:gd name="T11" fmla="*/ 7938 h 25"/>
              <a:gd name="T12" fmla="*/ 0 w 15"/>
              <a:gd name="T13" fmla="*/ 7938 h 25"/>
              <a:gd name="T14" fmla="*/ 3175 w 15"/>
              <a:gd name="T15" fmla="*/ 0 h 25"/>
              <a:gd name="T16" fmla="*/ 6350 w 15"/>
              <a:gd name="T17" fmla="*/ 0 h 25"/>
              <a:gd name="T18" fmla="*/ 20638 w 15"/>
              <a:gd name="T19" fmla="*/ 9525 h 25"/>
              <a:gd name="T20" fmla="*/ 22225 w 15"/>
              <a:gd name="T21" fmla="*/ 19050 h 25"/>
              <a:gd name="T22" fmla="*/ 23813 w 15"/>
              <a:gd name="T23" fmla="*/ 34925 h 25"/>
              <a:gd name="T24" fmla="*/ 23813 w 15"/>
              <a:gd name="T25" fmla="*/ 39688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25"/>
              <a:gd name="T41" fmla="*/ 15 w 15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25">
                <a:moveTo>
                  <a:pt x="15" y="25"/>
                </a:moveTo>
                <a:lnTo>
                  <a:pt x="14" y="23"/>
                </a:lnTo>
                <a:lnTo>
                  <a:pt x="0" y="13"/>
                </a:lnTo>
                <a:lnTo>
                  <a:pt x="0" y="5"/>
                </a:lnTo>
                <a:lnTo>
                  <a:pt x="2" y="0"/>
                </a:lnTo>
                <a:lnTo>
                  <a:pt x="4" y="0"/>
                </a:lnTo>
                <a:lnTo>
                  <a:pt x="13" y="6"/>
                </a:lnTo>
                <a:lnTo>
                  <a:pt x="14" y="12"/>
                </a:lnTo>
                <a:lnTo>
                  <a:pt x="15" y="22"/>
                </a:lnTo>
                <a:lnTo>
                  <a:pt x="15" y="2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5" name="Freeform 2680"/>
          <p:cNvSpPr>
            <a:spLocks/>
          </p:cNvSpPr>
          <p:nvPr/>
        </p:nvSpPr>
        <p:spPr bwMode="auto">
          <a:xfrm>
            <a:off x="5707063" y="5957888"/>
            <a:ext cx="23812" cy="31750"/>
          </a:xfrm>
          <a:custGeom>
            <a:avLst/>
            <a:gdLst>
              <a:gd name="T0" fmla="*/ 9525 w 15"/>
              <a:gd name="T1" fmla="*/ 31750 h 20"/>
              <a:gd name="T2" fmla="*/ 6350 w 15"/>
              <a:gd name="T3" fmla="*/ 31750 h 20"/>
              <a:gd name="T4" fmla="*/ 3175 w 15"/>
              <a:gd name="T5" fmla="*/ 31750 h 20"/>
              <a:gd name="T6" fmla="*/ 3175 w 15"/>
              <a:gd name="T7" fmla="*/ 31750 h 20"/>
              <a:gd name="T8" fmla="*/ 3175 w 15"/>
              <a:gd name="T9" fmla="*/ 28575 h 20"/>
              <a:gd name="T10" fmla="*/ 0 w 15"/>
              <a:gd name="T11" fmla="*/ 26988 h 20"/>
              <a:gd name="T12" fmla="*/ 0 w 15"/>
              <a:gd name="T13" fmla="*/ 26988 h 20"/>
              <a:gd name="T14" fmla="*/ 0 w 15"/>
              <a:gd name="T15" fmla="*/ 25400 h 20"/>
              <a:gd name="T16" fmla="*/ 0 w 15"/>
              <a:gd name="T17" fmla="*/ 25400 h 20"/>
              <a:gd name="T18" fmla="*/ 0 w 15"/>
              <a:gd name="T19" fmla="*/ 15875 h 20"/>
              <a:gd name="T20" fmla="*/ 0 w 15"/>
              <a:gd name="T21" fmla="*/ 14288 h 20"/>
              <a:gd name="T22" fmla="*/ 0 w 15"/>
              <a:gd name="T23" fmla="*/ 6350 h 20"/>
              <a:gd name="T24" fmla="*/ 9525 w 15"/>
              <a:gd name="T25" fmla="*/ 1588 h 20"/>
              <a:gd name="T26" fmla="*/ 11112 w 15"/>
              <a:gd name="T27" fmla="*/ 0 h 20"/>
              <a:gd name="T28" fmla="*/ 11112 w 15"/>
              <a:gd name="T29" fmla="*/ 1588 h 20"/>
              <a:gd name="T30" fmla="*/ 12700 w 15"/>
              <a:gd name="T31" fmla="*/ 9525 h 20"/>
              <a:gd name="T32" fmla="*/ 17462 w 15"/>
              <a:gd name="T33" fmla="*/ 7938 h 20"/>
              <a:gd name="T34" fmla="*/ 19050 w 15"/>
              <a:gd name="T35" fmla="*/ 4762 h 20"/>
              <a:gd name="T36" fmla="*/ 19050 w 15"/>
              <a:gd name="T37" fmla="*/ 4762 h 20"/>
              <a:gd name="T38" fmla="*/ 19050 w 15"/>
              <a:gd name="T39" fmla="*/ 4762 h 20"/>
              <a:gd name="T40" fmla="*/ 20637 w 15"/>
              <a:gd name="T41" fmla="*/ 6350 h 20"/>
              <a:gd name="T42" fmla="*/ 23812 w 15"/>
              <a:gd name="T43" fmla="*/ 7938 h 20"/>
              <a:gd name="T44" fmla="*/ 20637 w 15"/>
              <a:gd name="T45" fmla="*/ 9525 h 20"/>
              <a:gd name="T46" fmla="*/ 14287 w 15"/>
              <a:gd name="T47" fmla="*/ 19050 h 20"/>
              <a:gd name="T48" fmla="*/ 12700 w 15"/>
              <a:gd name="T49" fmla="*/ 25400 h 20"/>
              <a:gd name="T50" fmla="*/ 9525 w 15"/>
              <a:gd name="T51" fmla="*/ 31750 h 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"/>
              <a:gd name="T79" fmla="*/ 0 h 20"/>
              <a:gd name="T80" fmla="*/ 15 w 15"/>
              <a:gd name="T81" fmla="*/ 20 h 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" h="20">
                <a:moveTo>
                  <a:pt x="6" y="20"/>
                </a:moveTo>
                <a:lnTo>
                  <a:pt x="4" y="20"/>
                </a:lnTo>
                <a:lnTo>
                  <a:pt x="2" y="20"/>
                </a:lnTo>
                <a:lnTo>
                  <a:pt x="2" y="18"/>
                </a:lnTo>
                <a:lnTo>
                  <a:pt x="0" y="17"/>
                </a:lnTo>
                <a:lnTo>
                  <a:pt x="0" y="16"/>
                </a:lnTo>
                <a:lnTo>
                  <a:pt x="0" y="10"/>
                </a:lnTo>
                <a:lnTo>
                  <a:pt x="0" y="9"/>
                </a:lnTo>
                <a:lnTo>
                  <a:pt x="0" y="4"/>
                </a:lnTo>
                <a:lnTo>
                  <a:pt x="6" y="1"/>
                </a:lnTo>
                <a:lnTo>
                  <a:pt x="7" y="0"/>
                </a:lnTo>
                <a:lnTo>
                  <a:pt x="7" y="1"/>
                </a:lnTo>
                <a:lnTo>
                  <a:pt x="8" y="6"/>
                </a:lnTo>
                <a:lnTo>
                  <a:pt x="11" y="5"/>
                </a:lnTo>
                <a:lnTo>
                  <a:pt x="12" y="3"/>
                </a:lnTo>
                <a:lnTo>
                  <a:pt x="13" y="4"/>
                </a:lnTo>
                <a:lnTo>
                  <a:pt x="15" y="5"/>
                </a:lnTo>
                <a:lnTo>
                  <a:pt x="13" y="6"/>
                </a:lnTo>
                <a:lnTo>
                  <a:pt x="9" y="12"/>
                </a:lnTo>
                <a:lnTo>
                  <a:pt x="8" y="16"/>
                </a:lnTo>
                <a:lnTo>
                  <a:pt x="6" y="2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6" name="Freeform 2681"/>
          <p:cNvSpPr>
            <a:spLocks/>
          </p:cNvSpPr>
          <p:nvPr/>
        </p:nvSpPr>
        <p:spPr bwMode="auto">
          <a:xfrm>
            <a:off x="5186363" y="4205288"/>
            <a:ext cx="33337" cy="12700"/>
          </a:xfrm>
          <a:custGeom>
            <a:avLst/>
            <a:gdLst>
              <a:gd name="T0" fmla="*/ 11112 w 21"/>
              <a:gd name="T1" fmla="*/ 12700 h 8"/>
              <a:gd name="T2" fmla="*/ 23812 w 21"/>
              <a:gd name="T3" fmla="*/ 12700 h 8"/>
              <a:gd name="T4" fmla="*/ 33337 w 21"/>
              <a:gd name="T5" fmla="*/ 12700 h 8"/>
              <a:gd name="T6" fmla="*/ 30162 w 21"/>
              <a:gd name="T7" fmla="*/ 3175 h 8"/>
              <a:gd name="T8" fmla="*/ 9525 w 21"/>
              <a:gd name="T9" fmla="*/ 0 h 8"/>
              <a:gd name="T10" fmla="*/ 3175 w 21"/>
              <a:gd name="T11" fmla="*/ 3175 h 8"/>
              <a:gd name="T12" fmla="*/ 0 w 21"/>
              <a:gd name="T13" fmla="*/ 6350 h 8"/>
              <a:gd name="T14" fmla="*/ 6350 w 21"/>
              <a:gd name="T15" fmla="*/ 11112 h 8"/>
              <a:gd name="T16" fmla="*/ 7937 w 21"/>
              <a:gd name="T17" fmla="*/ 11112 h 8"/>
              <a:gd name="T18" fmla="*/ 11112 w 21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8"/>
              <a:gd name="T32" fmla="*/ 21 w 2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8">
                <a:moveTo>
                  <a:pt x="7" y="8"/>
                </a:moveTo>
                <a:lnTo>
                  <a:pt x="15" y="8"/>
                </a:lnTo>
                <a:lnTo>
                  <a:pt x="21" y="8"/>
                </a:lnTo>
                <a:lnTo>
                  <a:pt x="19" y="2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4" y="7"/>
                </a:lnTo>
                <a:lnTo>
                  <a:pt x="5" y="7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7" name="Freeform 2682"/>
          <p:cNvSpPr>
            <a:spLocks/>
          </p:cNvSpPr>
          <p:nvPr/>
        </p:nvSpPr>
        <p:spPr bwMode="auto">
          <a:xfrm>
            <a:off x="5119688" y="4211638"/>
            <a:ext cx="57150" cy="46037"/>
          </a:xfrm>
          <a:custGeom>
            <a:avLst/>
            <a:gdLst>
              <a:gd name="T0" fmla="*/ 57150 w 36"/>
              <a:gd name="T1" fmla="*/ 17462 h 29"/>
              <a:gd name="T2" fmla="*/ 57150 w 36"/>
              <a:gd name="T3" fmla="*/ 14287 h 29"/>
              <a:gd name="T4" fmla="*/ 57150 w 36"/>
              <a:gd name="T5" fmla="*/ 12700 h 29"/>
              <a:gd name="T6" fmla="*/ 57150 w 36"/>
              <a:gd name="T7" fmla="*/ 11112 h 29"/>
              <a:gd name="T8" fmla="*/ 57150 w 36"/>
              <a:gd name="T9" fmla="*/ 0 h 29"/>
              <a:gd name="T10" fmla="*/ 55563 w 36"/>
              <a:gd name="T11" fmla="*/ 0 h 29"/>
              <a:gd name="T12" fmla="*/ 47625 w 36"/>
              <a:gd name="T13" fmla="*/ 0 h 29"/>
              <a:gd name="T14" fmla="*/ 42862 w 36"/>
              <a:gd name="T15" fmla="*/ 20637 h 29"/>
              <a:gd name="T16" fmla="*/ 33337 w 36"/>
              <a:gd name="T17" fmla="*/ 23812 h 29"/>
              <a:gd name="T18" fmla="*/ 23812 w 36"/>
              <a:gd name="T19" fmla="*/ 14287 h 29"/>
              <a:gd name="T20" fmla="*/ 12700 w 36"/>
              <a:gd name="T21" fmla="*/ 23812 h 29"/>
              <a:gd name="T22" fmla="*/ 7937 w 36"/>
              <a:gd name="T23" fmla="*/ 38100 h 29"/>
              <a:gd name="T24" fmla="*/ 7937 w 36"/>
              <a:gd name="T25" fmla="*/ 38100 h 29"/>
              <a:gd name="T26" fmla="*/ 0 w 36"/>
              <a:gd name="T27" fmla="*/ 41275 h 29"/>
              <a:gd name="T28" fmla="*/ 0 w 36"/>
              <a:gd name="T29" fmla="*/ 44450 h 29"/>
              <a:gd name="T30" fmla="*/ 0 w 36"/>
              <a:gd name="T31" fmla="*/ 46037 h 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29"/>
              <a:gd name="T50" fmla="*/ 36 w 36"/>
              <a:gd name="T51" fmla="*/ 29 h 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29">
                <a:moveTo>
                  <a:pt x="36" y="11"/>
                </a:moveTo>
                <a:lnTo>
                  <a:pt x="36" y="9"/>
                </a:lnTo>
                <a:lnTo>
                  <a:pt x="36" y="8"/>
                </a:lnTo>
                <a:lnTo>
                  <a:pt x="36" y="7"/>
                </a:lnTo>
                <a:lnTo>
                  <a:pt x="36" y="0"/>
                </a:lnTo>
                <a:lnTo>
                  <a:pt x="35" y="0"/>
                </a:lnTo>
                <a:lnTo>
                  <a:pt x="30" y="0"/>
                </a:lnTo>
                <a:lnTo>
                  <a:pt x="27" y="13"/>
                </a:lnTo>
                <a:lnTo>
                  <a:pt x="21" y="15"/>
                </a:lnTo>
                <a:lnTo>
                  <a:pt x="15" y="9"/>
                </a:lnTo>
                <a:lnTo>
                  <a:pt x="8" y="15"/>
                </a:lnTo>
                <a:lnTo>
                  <a:pt x="5" y="24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8" name="Freeform 2683"/>
          <p:cNvSpPr>
            <a:spLocks/>
          </p:cNvSpPr>
          <p:nvPr/>
        </p:nvSpPr>
        <p:spPr bwMode="auto">
          <a:xfrm>
            <a:off x="8688388" y="1265238"/>
            <a:ext cx="7937" cy="15875"/>
          </a:xfrm>
          <a:custGeom>
            <a:avLst/>
            <a:gdLst>
              <a:gd name="T0" fmla="*/ 0 w 5"/>
              <a:gd name="T1" fmla="*/ 15875 h 10"/>
              <a:gd name="T2" fmla="*/ 4762 w 5"/>
              <a:gd name="T3" fmla="*/ 9525 h 10"/>
              <a:gd name="T4" fmla="*/ 4762 w 5"/>
              <a:gd name="T5" fmla="*/ 7938 h 10"/>
              <a:gd name="T6" fmla="*/ 7937 w 5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0"/>
              <a:gd name="T14" fmla="*/ 5 w 5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0">
                <a:moveTo>
                  <a:pt x="0" y="10"/>
                </a:moveTo>
                <a:lnTo>
                  <a:pt x="3" y="6"/>
                </a:lnTo>
                <a:lnTo>
                  <a:pt x="3" y="5"/>
                </a:lnTo>
                <a:lnTo>
                  <a:pt x="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29" name="Freeform 2684"/>
          <p:cNvSpPr>
            <a:spLocks/>
          </p:cNvSpPr>
          <p:nvPr/>
        </p:nvSpPr>
        <p:spPr bwMode="auto">
          <a:xfrm>
            <a:off x="8667750" y="1265238"/>
            <a:ext cx="11113" cy="7937"/>
          </a:xfrm>
          <a:custGeom>
            <a:avLst/>
            <a:gdLst>
              <a:gd name="T0" fmla="*/ 7938 w 7"/>
              <a:gd name="T1" fmla="*/ 0 h 5"/>
              <a:gd name="T2" fmla="*/ 0 w 7"/>
              <a:gd name="T3" fmla="*/ 6350 h 5"/>
              <a:gd name="T4" fmla="*/ 11113 w 7"/>
              <a:gd name="T5" fmla="*/ 7937 h 5"/>
              <a:gd name="T6" fmla="*/ 0 60000 65536"/>
              <a:gd name="T7" fmla="*/ 0 60000 65536"/>
              <a:gd name="T8" fmla="*/ 0 60000 65536"/>
              <a:gd name="T9" fmla="*/ 0 w 7"/>
              <a:gd name="T10" fmla="*/ 0 h 5"/>
              <a:gd name="T11" fmla="*/ 7 w 7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5">
                <a:moveTo>
                  <a:pt x="5" y="0"/>
                </a:moveTo>
                <a:lnTo>
                  <a:pt x="0" y="4"/>
                </a:lnTo>
                <a:lnTo>
                  <a:pt x="7" y="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0" name="Line 2685"/>
          <p:cNvSpPr>
            <a:spLocks noChangeShapeType="1"/>
          </p:cNvSpPr>
          <p:nvPr/>
        </p:nvSpPr>
        <p:spPr bwMode="auto">
          <a:xfrm>
            <a:off x="8678863" y="1273175"/>
            <a:ext cx="1587" cy="1588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1" name="Freeform 2686"/>
          <p:cNvSpPr>
            <a:spLocks/>
          </p:cNvSpPr>
          <p:nvPr/>
        </p:nvSpPr>
        <p:spPr bwMode="auto">
          <a:xfrm>
            <a:off x="8196263" y="1031875"/>
            <a:ext cx="15875" cy="57150"/>
          </a:xfrm>
          <a:custGeom>
            <a:avLst/>
            <a:gdLst>
              <a:gd name="T0" fmla="*/ 0 w 10"/>
              <a:gd name="T1" fmla="*/ 0 h 36"/>
              <a:gd name="T2" fmla="*/ 0 w 10"/>
              <a:gd name="T3" fmla="*/ 9525 h 36"/>
              <a:gd name="T4" fmla="*/ 0 w 10"/>
              <a:gd name="T5" fmla="*/ 44450 h 36"/>
              <a:gd name="T6" fmla="*/ 0 w 10"/>
              <a:gd name="T7" fmla="*/ 57150 h 36"/>
              <a:gd name="T8" fmla="*/ 9525 w 10"/>
              <a:gd name="T9" fmla="*/ 41275 h 36"/>
              <a:gd name="T10" fmla="*/ 14288 w 10"/>
              <a:gd name="T11" fmla="*/ 25400 h 36"/>
              <a:gd name="T12" fmla="*/ 15875 w 10"/>
              <a:gd name="T13" fmla="*/ 2540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6"/>
              <a:gd name="T23" fmla="*/ 10 w 1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6">
                <a:moveTo>
                  <a:pt x="0" y="0"/>
                </a:moveTo>
                <a:lnTo>
                  <a:pt x="0" y="6"/>
                </a:lnTo>
                <a:lnTo>
                  <a:pt x="0" y="28"/>
                </a:lnTo>
                <a:lnTo>
                  <a:pt x="0" y="36"/>
                </a:lnTo>
                <a:lnTo>
                  <a:pt x="6" y="26"/>
                </a:lnTo>
                <a:lnTo>
                  <a:pt x="9" y="16"/>
                </a:lnTo>
                <a:lnTo>
                  <a:pt x="10" y="1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2" name="Freeform 2687"/>
          <p:cNvSpPr>
            <a:spLocks/>
          </p:cNvSpPr>
          <p:nvPr/>
        </p:nvSpPr>
        <p:spPr bwMode="auto">
          <a:xfrm>
            <a:off x="8196263" y="992188"/>
            <a:ext cx="1587" cy="39687"/>
          </a:xfrm>
          <a:custGeom>
            <a:avLst/>
            <a:gdLst>
              <a:gd name="T0" fmla="*/ 0 w 1588"/>
              <a:gd name="T1" fmla="*/ 0 h 25"/>
              <a:gd name="T2" fmla="*/ 0 w 1588"/>
              <a:gd name="T3" fmla="*/ 19050 h 25"/>
              <a:gd name="T4" fmla="*/ 0 w 1588"/>
              <a:gd name="T5" fmla="*/ 39687 h 25"/>
              <a:gd name="T6" fmla="*/ 0 60000 65536"/>
              <a:gd name="T7" fmla="*/ 0 60000 65536"/>
              <a:gd name="T8" fmla="*/ 0 60000 65536"/>
              <a:gd name="T9" fmla="*/ 0 w 1588"/>
              <a:gd name="T10" fmla="*/ 0 h 25"/>
              <a:gd name="T11" fmla="*/ 1588 w 1588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5">
                <a:moveTo>
                  <a:pt x="0" y="0"/>
                </a:moveTo>
                <a:lnTo>
                  <a:pt x="0" y="12"/>
                </a:lnTo>
                <a:lnTo>
                  <a:pt x="0" y="2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3" name="Freeform 2688"/>
          <p:cNvSpPr>
            <a:spLocks/>
          </p:cNvSpPr>
          <p:nvPr/>
        </p:nvSpPr>
        <p:spPr bwMode="auto">
          <a:xfrm>
            <a:off x="7085013" y="1579563"/>
            <a:ext cx="71437" cy="76200"/>
          </a:xfrm>
          <a:custGeom>
            <a:avLst/>
            <a:gdLst>
              <a:gd name="T0" fmla="*/ 71437 w 45"/>
              <a:gd name="T1" fmla="*/ 76200 h 48"/>
              <a:gd name="T2" fmla="*/ 69850 w 45"/>
              <a:gd name="T3" fmla="*/ 74613 h 48"/>
              <a:gd name="T4" fmla="*/ 55562 w 45"/>
              <a:gd name="T5" fmla="*/ 74613 h 48"/>
              <a:gd name="T6" fmla="*/ 30162 w 45"/>
              <a:gd name="T7" fmla="*/ 63500 h 48"/>
              <a:gd name="T8" fmla="*/ 22225 w 45"/>
              <a:gd name="T9" fmla="*/ 49212 h 48"/>
              <a:gd name="T10" fmla="*/ 11112 w 45"/>
              <a:gd name="T11" fmla="*/ 34925 h 48"/>
              <a:gd name="T12" fmla="*/ 4762 w 45"/>
              <a:gd name="T13" fmla="*/ 34925 h 48"/>
              <a:gd name="T14" fmla="*/ 3175 w 45"/>
              <a:gd name="T15" fmla="*/ 28575 h 48"/>
              <a:gd name="T16" fmla="*/ 4762 w 45"/>
              <a:gd name="T17" fmla="*/ 17463 h 48"/>
              <a:gd name="T18" fmla="*/ 0 w 45"/>
              <a:gd name="T19" fmla="*/ 9525 h 48"/>
              <a:gd name="T20" fmla="*/ 3175 w 45"/>
              <a:gd name="T21" fmla="*/ 6350 h 48"/>
              <a:gd name="T22" fmla="*/ 6350 w 45"/>
              <a:gd name="T23" fmla="*/ 3175 h 48"/>
              <a:gd name="T24" fmla="*/ 15875 w 45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48"/>
              <a:gd name="T41" fmla="*/ 45 w 45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48">
                <a:moveTo>
                  <a:pt x="45" y="48"/>
                </a:moveTo>
                <a:lnTo>
                  <a:pt x="44" y="47"/>
                </a:lnTo>
                <a:lnTo>
                  <a:pt x="35" y="47"/>
                </a:lnTo>
                <a:lnTo>
                  <a:pt x="19" y="40"/>
                </a:lnTo>
                <a:lnTo>
                  <a:pt x="14" y="31"/>
                </a:lnTo>
                <a:lnTo>
                  <a:pt x="7" y="22"/>
                </a:lnTo>
                <a:lnTo>
                  <a:pt x="3" y="22"/>
                </a:lnTo>
                <a:lnTo>
                  <a:pt x="2" y="18"/>
                </a:lnTo>
                <a:lnTo>
                  <a:pt x="3" y="11"/>
                </a:ln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1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4" name="Freeform 2689"/>
          <p:cNvSpPr>
            <a:spLocks/>
          </p:cNvSpPr>
          <p:nvPr/>
        </p:nvSpPr>
        <p:spPr bwMode="auto">
          <a:xfrm>
            <a:off x="7142163" y="1589088"/>
            <a:ext cx="82550" cy="107950"/>
          </a:xfrm>
          <a:custGeom>
            <a:avLst/>
            <a:gdLst>
              <a:gd name="T0" fmla="*/ 1588 w 52"/>
              <a:gd name="T1" fmla="*/ 0 h 68"/>
              <a:gd name="T2" fmla="*/ 0 w 52"/>
              <a:gd name="T3" fmla="*/ 0 h 68"/>
              <a:gd name="T4" fmla="*/ 7938 w 52"/>
              <a:gd name="T5" fmla="*/ 1588 h 68"/>
              <a:gd name="T6" fmla="*/ 7938 w 52"/>
              <a:gd name="T7" fmla="*/ 1588 h 68"/>
              <a:gd name="T8" fmla="*/ 7938 w 52"/>
              <a:gd name="T9" fmla="*/ 1588 h 68"/>
              <a:gd name="T10" fmla="*/ 9525 w 52"/>
              <a:gd name="T11" fmla="*/ 12700 h 68"/>
              <a:gd name="T12" fmla="*/ 12700 w 52"/>
              <a:gd name="T13" fmla="*/ 19050 h 68"/>
              <a:gd name="T14" fmla="*/ 20638 w 52"/>
              <a:gd name="T15" fmla="*/ 28575 h 68"/>
              <a:gd name="T16" fmla="*/ 25400 w 52"/>
              <a:gd name="T17" fmla="*/ 44450 h 68"/>
              <a:gd name="T18" fmla="*/ 34925 w 52"/>
              <a:gd name="T19" fmla="*/ 55562 h 68"/>
              <a:gd name="T20" fmla="*/ 52388 w 52"/>
              <a:gd name="T21" fmla="*/ 61912 h 68"/>
              <a:gd name="T22" fmla="*/ 66675 w 52"/>
              <a:gd name="T23" fmla="*/ 55562 h 68"/>
              <a:gd name="T24" fmla="*/ 76200 w 52"/>
              <a:gd name="T25" fmla="*/ 61912 h 68"/>
              <a:gd name="T26" fmla="*/ 79375 w 52"/>
              <a:gd name="T27" fmla="*/ 71437 h 68"/>
              <a:gd name="T28" fmla="*/ 74613 w 52"/>
              <a:gd name="T29" fmla="*/ 80962 h 68"/>
              <a:gd name="T30" fmla="*/ 68263 w 52"/>
              <a:gd name="T31" fmla="*/ 98425 h 68"/>
              <a:gd name="T32" fmla="*/ 69850 w 52"/>
              <a:gd name="T33" fmla="*/ 106363 h 68"/>
              <a:gd name="T34" fmla="*/ 79375 w 52"/>
              <a:gd name="T35" fmla="*/ 107950 h 68"/>
              <a:gd name="T36" fmla="*/ 82550 w 52"/>
              <a:gd name="T37" fmla="*/ 101600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68"/>
              <a:gd name="T59" fmla="*/ 52 w 52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68">
                <a:moveTo>
                  <a:pt x="1" y="0"/>
                </a:moveTo>
                <a:lnTo>
                  <a:pt x="0" y="0"/>
                </a:lnTo>
                <a:lnTo>
                  <a:pt x="5" y="1"/>
                </a:lnTo>
                <a:lnTo>
                  <a:pt x="6" y="8"/>
                </a:lnTo>
                <a:lnTo>
                  <a:pt x="8" y="12"/>
                </a:lnTo>
                <a:lnTo>
                  <a:pt x="13" y="18"/>
                </a:lnTo>
                <a:lnTo>
                  <a:pt x="16" y="28"/>
                </a:lnTo>
                <a:lnTo>
                  <a:pt x="22" y="35"/>
                </a:lnTo>
                <a:lnTo>
                  <a:pt x="33" y="39"/>
                </a:lnTo>
                <a:lnTo>
                  <a:pt x="42" y="35"/>
                </a:lnTo>
                <a:lnTo>
                  <a:pt x="48" y="39"/>
                </a:lnTo>
                <a:lnTo>
                  <a:pt x="50" y="45"/>
                </a:lnTo>
                <a:lnTo>
                  <a:pt x="47" y="51"/>
                </a:lnTo>
                <a:lnTo>
                  <a:pt x="43" y="62"/>
                </a:lnTo>
                <a:lnTo>
                  <a:pt x="44" y="67"/>
                </a:lnTo>
                <a:lnTo>
                  <a:pt x="50" y="68"/>
                </a:lnTo>
                <a:lnTo>
                  <a:pt x="52" y="6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5" name="Freeform 2690"/>
          <p:cNvSpPr>
            <a:spLocks/>
          </p:cNvSpPr>
          <p:nvPr/>
        </p:nvSpPr>
        <p:spPr bwMode="auto">
          <a:xfrm>
            <a:off x="7100888" y="1562100"/>
            <a:ext cx="44450" cy="26988"/>
          </a:xfrm>
          <a:custGeom>
            <a:avLst/>
            <a:gdLst>
              <a:gd name="T0" fmla="*/ 0 w 28"/>
              <a:gd name="T1" fmla="*/ 17463 h 17"/>
              <a:gd name="T2" fmla="*/ 1588 w 28"/>
              <a:gd name="T3" fmla="*/ 17463 h 17"/>
              <a:gd name="T4" fmla="*/ 20638 w 28"/>
              <a:gd name="T5" fmla="*/ 11113 h 17"/>
              <a:gd name="T6" fmla="*/ 30163 w 28"/>
              <a:gd name="T7" fmla="*/ 6350 h 17"/>
              <a:gd name="T8" fmla="*/ 34925 w 28"/>
              <a:gd name="T9" fmla="*/ 4763 h 17"/>
              <a:gd name="T10" fmla="*/ 39688 w 28"/>
              <a:gd name="T11" fmla="*/ 0 h 17"/>
              <a:gd name="T12" fmla="*/ 44450 w 28"/>
              <a:gd name="T13" fmla="*/ 17463 h 17"/>
              <a:gd name="T14" fmla="*/ 42863 w 28"/>
              <a:gd name="T15" fmla="*/ 23813 h 17"/>
              <a:gd name="T16" fmla="*/ 42863 w 28"/>
              <a:gd name="T17" fmla="*/ 26988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17"/>
              <a:gd name="T29" fmla="*/ 28 w 28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17">
                <a:moveTo>
                  <a:pt x="0" y="11"/>
                </a:moveTo>
                <a:lnTo>
                  <a:pt x="1" y="11"/>
                </a:lnTo>
                <a:lnTo>
                  <a:pt x="13" y="7"/>
                </a:lnTo>
                <a:lnTo>
                  <a:pt x="19" y="4"/>
                </a:lnTo>
                <a:lnTo>
                  <a:pt x="22" y="3"/>
                </a:lnTo>
                <a:lnTo>
                  <a:pt x="25" y="0"/>
                </a:lnTo>
                <a:lnTo>
                  <a:pt x="28" y="11"/>
                </a:lnTo>
                <a:lnTo>
                  <a:pt x="27" y="15"/>
                </a:lnTo>
                <a:lnTo>
                  <a:pt x="27" y="1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6" name="Freeform 2691"/>
          <p:cNvSpPr>
            <a:spLocks/>
          </p:cNvSpPr>
          <p:nvPr/>
        </p:nvSpPr>
        <p:spPr bwMode="auto">
          <a:xfrm>
            <a:off x="6267450" y="2852738"/>
            <a:ext cx="22225" cy="33337"/>
          </a:xfrm>
          <a:custGeom>
            <a:avLst/>
            <a:gdLst>
              <a:gd name="T0" fmla="*/ 0 w 14"/>
              <a:gd name="T1" fmla="*/ 0 h 21"/>
              <a:gd name="T2" fmla="*/ 1588 w 14"/>
              <a:gd name="T3" fmla="*/ 4762 h 21"/>
              <a:gd name="T4" fmla="*/ 3175 w 14"/>
              <a:gd name="T5" fmla="*/ 6350 h 21"/>
              <a:gd name="T6" fmla="*/ 9525 w 14"/>
              <a:gd name="T7" fmla="*/ 14287 h 21"/>
              <a:gd name="T8" fmla="*/ 14288 w 14"/>
              <a:gd name="T9" fmla="*/ 20637 h 21"/>
              <a:gd name="T10" fmla="*/ 7938 w 14"/>
              <a:gd name="T11" fmla="*/ 33337 h 21"/>
              <a:gd name="T12" fmla="*/ 22225 w 14"/>
              <a:gd name="T13" fmla="*/ 3333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1"/>
              <a:gd name="T23" fmla="*/ 14 w 1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1">
                <a:moveTo>
                  <a:pt x="0" y="0"/>
                </a:moveTo>
                <a:lnTo>
                  <a:pt x="1" y="3"/>
                </a:lnTo>
                <a:lnTo>
                  <a:pt x="2" y="4"/>
                </a:lnTo>
                <a:lnTo>
                  <a:pt x="6" y="9"/>
                </a:lnTo>
                <a:lnTo>
                  <a:pt x="9" y="13"/>
                </a:lnTo>
                <a:lnTo>
                  <a:pt x="5" y="21"/>
                </a:lnTo>
                <a:lnTo>
                  <a:pt x="14" y="2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7" name="Freeform 2692"/>
          <p:cNvSpPr>
            <a:spLocks/>
          </p:cNvSpPr>
          <p:nvPr/>
        </p:nvSpPr>
        <p:spPr bwMode="auto">
          <a:xfrm>
            <a:off x="6237288" y="2898775"/>
            <a:ext cx="30162" cy="41275"/>
          </a:xfrm>
          <a:custGeom>
            <a:avLst/>
            <a:gdLst>
              <a:gd name="T0" fmla="*/ 25400 w 19"/>
              <a:gd name="T1" fmla="*/ 39688 h 26"/>
              <a:gd name="T2" fmla="*/ 25400 w 19"/>
              <a:gd name="T3" fmla="*/ 36513 h 26"/>
              <a:gd name="T4" fmla="*/ 14287 w 19"/>
              <a:gd name="T5" fmla="*/ 41275 h 26"/>
              <a:gd name="T6" fmla="*/ 0 w 19"/>
              <a:gd name="T7" fmla="*/ 33338 h 26"/>
              <a:gd name="T8" fmla="*/ 4762 w 19"/>
              <a:gd name="T9" fmla="*/ 22225 h 26"/>
              <a:gd name="T10" fmla="*/ 26987 w 19"/>
              <a:gd name="T11" fmla="*/ 9525 h 26"/>
              <a:gd name="T12" fmla="*/ 30162 w 19"/>
              <a:gd name="T13" fmla="*/ 0 h 26"/>
              <a:gd name="T14" fmla="*/ 30162 w 19"/>
              <a:gd name="T15" fmla="*/ 0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26"/>
              <a:gd name="T26" fmla="*/ 19 w 19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26">
                <a:moveTo>
                  <a:pt x="16" y="25"/>
                </a:moveTo>
                <a:lnTo>
                  <a:pt x="16" y="23"/>
                </a:lnTo>
                <a:lnTo>
                  <a:pt x="9" y="26"/>
                </a:lnTo>
                <a:lnTo>
                  <a:pt x="0" y="21"/>
                </a:lnTo>
                <a:lnTo>
                  <a:pt x="3" y="14"/>
                </a:lnTo>
                <a:lnTo>
                  <a:pt x="17" y="6"/>
                </a:lnTo>
                <a:lnTo>
                  <a:pt x="19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8" name="Freeform 2693"/>
          <p:cNvSpPr>
            <a:spLocks/>
          </p:cNvSpPr>
          <p:nvPr/>
        </p:nvSpPr>
        <p:spPr bwMode="auto">
          <a:xfrm>
            <a:off x="6262688" y="2933700"/>
            <a:ext cx="41275" cy="12700"/>
          </a:xfrm>
          <a:custGeom>
            <a:avLst/>
            <a:gdLst>
              <a:gd name="T0" fmla="*/ 41275 w 26"/>
              <a:gd name="T1" fmla="*/ 0 h 8"/>
              <a:gd name="T2" fmla="*/ 34925 w 26"/>
              <a:gd name="T3" fmla="*/ 4762 h 8"/>
              <a:gd name="T4" fmla="*/ 15875 w 26"/>
              <a:gd name="T5" fmla="*/ 7937 h 8"/>
              <a:gd name="T6" fmla="*/ 7938 w 26"/>
              <a:gd name="T7" fmla="*/ 11112 h 8"/>
              <a:gd name="T8" fmla="*/ 1588 w 26"/>
              <a:gd name="T9" fmla="*/ 12700 h 8"/>
              <a:gd name="T10" fmla="*/ 0 w 26"/>
              <a:gd name="T11" fmla="*/ 4762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8"/>
              <a:gd name="T20" fmla="*/ 26 w 2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8">
                <a:moveTo>
                  <a:pt x="26" y="0"/>
                </a:moveTo>
                <a:lnTo>
                  <a:pt x="22" y="3"/>
                </a:lnTo>
                <a:lnTo>
                  <a:pt x="10" y="5"/>
                </a:lnTo>
                <a:lnTo>
                  <a:pt x="5" y="7"/>
                </a:lnTo>
                <a:lnTo>
                  <a:pt x="1" y="8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39" name="Freeform 2694"/>
          <p:cNvSpPr>
            <a:spLocks/>
          </p:cNvSpPr>
          <p:nvPr/>
        </p:nvSpPr>
        <p:spPr bwMode="auto">
          <a:xfrm>
            <a:off x="6284913" y="2847975"/>
            <a:ext cx="36512" cy="23813"/>
          </a:xfrm>
          <a:custGeom>
            <a:avLst/>
            <a:gdLst>
              <a:gd name="T0" fmla="*/ 4762 w 23"/>
              <a:gd name="T1" fmla="*/ 23813 h 15"/>
              <a:gd name="T2" fmla="*/ 6350 w 23"/>
              <a:gd name="T3" fmla="*/ 12700 h 15"/>
              <a:gd name="T4" fmla="*/ 6350 w 23"/>
              <a:gd name="T5" fmla="*/ 12700 h 15"/>
              <a:gd name="T6" fmla="*/ 0 w 23"/>
              <a:gd name="T7" fmla="*/ 4763 h 15"/>
              <a:gd name="T8" fmla="*/ 20637 w 23"/>
              <a:gd name="T9" fmla="*/ 3175 h 15"/>
              <a:gd name="T10" fmla="*/ 36512 w 23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15"/>
              <a:gd name="T20" fmla="*/ 23 w 2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15">
                <a:moveTo>
                  <a:pt x="3" y="15"/>
                </a:moveTo>
                <a:lnTo>
                  <a:pt x="4" y="8"/>
                </a:lnTo>
                <a:lnTo>
                  <a:pt x="0" y="3"/>
                </a:lnTo>
                <a:lnTo>
                  <a:pt x="13" y="2"/>
                </a:lnTo>
                <a:lnTo>
                  <a:pt x="23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0" name="Freeform 2695"/>
          <p:cNvSpPr>
            <a:spLocks/>
          </p:cNvSpPr>
          <p:nvPr/>
        </p:nvSpPr>
        <p:spPr bwMode="auto">
          <a:xfrm>
            <a:off x="6235700" y="2844800"/>
            <a:ext cx="31750" cy="42863"/>
          </a:xfrm>
          <a:custGeom>
            <a:avLst/>
            <a:gdLst>
              <a:gd name="T0" fmla="*/ 26988 w 20"/>
              <a:gd name="T1" fmla="*/ 42863 h 27"/>
              <a:gd name="T2" fmla="*/ 19050 w 20"/>
              <a:gd name="T3" fmla="*/ 34925 h 27"/>
              <a:gd name="T4" fmla="*/ 31750 w 20"/>
              <a:gd name="T5" fmla="*/ 34925 h 27"/>
              <a:gd name="T6" fmla="*/ 20637 w 20"/>
              <a:gd name="T7" fmla="*/ 22225 h 27"/>
              <a:gd name="T8" fmla="*/ 9525 w 20"/>
              <a:gd name="T9" fmla="*/ 15875 h 27"/>
              <a:gd name="T10" fmla="*/ 9525 w 20"/>
              <a:gd name="T11" fmla="*/ 15875 h 27"/>
              <a:gd name="T12" fmla="*/ 0 w 20"/>
              <a:gd name="T13" fmla="*/ 9525 h 27"/>
              <a:gd name="T14" fmla="*/ 6350 w 20"/>
              <a:gd name="T15" fmla="*/ 6350 h 27"/>
              <a:gd name="T16" fmla="*/ 7938 w 20"/>
              <a:gd name="T17" fmla="*/ 6350 h 27"/>
              <a:gd name="T18" fmla="*/ 22225 w 20"/>
              <a:gd name="T19" fmla="*/ 0 h 27"/>
              <a:gd name="T20" fmla="*/ 25400 w 20"/>
              <a:gd name="T21" fmla="*/ 1588 h 27"/>
              <a:gd name="T22" fmla="*/ 31750 w 20"/>
              <a:gd name="T23" fmla="*/ 7938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7"/>
              <a:gd name="T38" fmla="*/ 20 w 20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7">
                <a:moveTo>
                  <a:pt x="17" y="27"/>
                </a:moveTo>
                <a:lnTo>
                  <a:pt x="12" y="22"/>
                </a:lnTo>
                <a:lnTo>
                  <a:pt x="20" y="22"/>
                </a:lnTo>
                <a:lnTo>
                  <a:pt x="13" y="14"/>
                </a:lnTo>
                <a:lnTo>
                  <a:pt x="6" y="10"/>
                </a:lnTo>
                <a:lnTo>
                  <a:pt x="0" y="6"/>
                </a:lnTo>
                <a:lnTo>
                  <a:pt x="4" y="4"/>
                </a:lnTo>
                <a:lnTo>
                  <a:pt x="5" y="4"/>
                </a:lnTo>
                <a:lnTo>
                  <a:pt x="14" y="0"/>
                </a:lnTo>
                <a:lnTo>
                  <a:pt x="16" y="1"/>
                </a:lnTo>
                <a:lnTo>
                  <a:pt x="20" y="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1" name="Freeform 2696"/>
          <p:cNvSpPr>
            <a:spLocks/>
          </p:cNvSpPr>
          <p:nvPr/>
        </p:nvSpPr>
        <p:spPr bwMode="auto">
          <a:xfrm>
            <a:off x="6262688" y="2887663"/>
            <a:ext cx="4762" cy="11112"/>
          </a:xfrm>
          <a:custGeom>
            <a:avLst/>
            <a:gdLst>
              <a:gd name="T0" fmla="*/ 4762 w 3"/>
              <a:gd name="T1" fmla="*/ 11112 h 7"/>
              <a:gd name="T2" fmla="*/ 1587 w 3"/>
              <a:gd name="T3" fmla="*/ 3175 h 7"/>
              <a:gd name="T4" fmla="*/ 0 w 3"/>
              <a:gd name="T5" fmla="*/ 0 h 7"/>
              <a:gd name="T6" fmla="*/ 0 60000 65536"/>
              <a:gd name="T7" fmla="*/ 0 60000 65536"/>
              <a:gd name="T8" fmla="*/ 0 60000 65536"/>
              <a:gd name="T9" fmla="*/ 0 w 3"/>
              <a:gd name="T10" fmla="*/ 0 h 7"/>
              <a:gd name="T11" fmla="*/ 3 w 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7">
                <a:moveTo>
                  <a:pt x="3" y="7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2" name="Freeform 2697"/>
          <p:cNvSpPr>
            <a:spLocks/>
          </p:cNvSpPr>
          <p:nvPr/>
        </p:nvSpPr>
        <p:spPr bwMode="auto">
          <a:xfrm>
            <a:off x="6276975" y="2816225"/>
            <a:ext cx="88900" cy="26988"/>
          </a:xfrm>
          <a:custGeom>
            <a:avLst/>
            <a:gdLst>
              <a:gd name="T0" fmla="*/ 60325 w 56"/>
              <a:gd name="T1" fmla="*/ 26988 h 17"/>
              <a:gd name="T2" fmla="*/ 55563 w 56"/>
              <a:gd name="T3" fmla="*/ 23813 h 17"/>
              <a:gd name="T4" fmla="*/ 47625 w 56"/>
              <a:gd name="T5" fmla="*/ 22225 h 17"/>
              <a:gd name="T6" fmla="*/ 61913 w 56"/>
              <a:gd name="T7" fmla="*/ 11113 h 17"/>
              <a:gd name="T8" fmla="*/ 61913 w 56"/>
              <a:gd name="T9" fmla="*/ 11113 h 17"/>
              <a:gd name="T10" fmla="*/ 74613 w 56"/>
              <a:gd name="T11" fmla="*/ 7938 h 17"/>
              <a:gd name="T12" fmla="*/ 88900 w 56"/>
              <a:gd name="T13" fmla="*/ 9525 h 17"/>
              <a:gd name="T14" fmla="*/ 85725 w 56"/>
              <a:gd name="T15" fmla="*/ 3175 h 17"/>
              <a:gd name="T16" fmla="*/ 73025 w 56"/>
              <a:gd name="T17" fmla="*/ 0 h 17"/>
              <a:gd name="T18" fmla="*/ 61913 w 56"/>
              <a:gd name="T19" fmla="*/ 1588 h 17"/>
              <a:gd name="T20" fmla="*/ 58738 w 56"/>
              <a:gd name="T21" fmla="*/ 1588 h 17"/>
              <a:gd name="T22" fmla="*/ 39688 w 56"/>
              <a:gd name="T23" fmla="*/ 22225 h 17"/>
              <a:gd name="T24" fmla="*/ 14288 w 56"/>
              <a:gd name="T25" fmla="*/ 22225 h 17"/>
              <a:gd name="T26" fmla="*/ 0 w 56"/>
              <a:gd name="T27" fmla="*/ 23813 h 17"/>
              <a:gd name="T28" fmla="*/ 7938 w 56"/>
              <a:gd name="T29" fmla="*/ 4763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6"/>
              <a:gd name="T46" fmla="*/ 0 h 17"/>
              <a:gd name="T47" fmla="*/ 56 w 56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6" h="17">
                <a:moveTo>
                  <a:pt x="38" y="17"/>
                </a:moveTo>
                <a:lnTo>
                  <a:pt x="35" y="15"/>
                </a:lnTo>
                <a:lnTo>
                  <a:pt x="30" y="14"/>
                </a:lnTo>
                <a:lnTo>
                  <a:pt x="39" y="7"/>
                </a:lnTo>
                <a:lnTo>
                  <a:pt x="47" y="5"/>
                </a:lnTo>
                <a:lnTo>
                  <a:pt x="56" y="6"/>
                </a:lnTo>
                <a:lnTo>
                  <a:pt x="54" y="2"/>
                </a:lnTo>
                <a:lnTo>
                  <a:pt x="46" y="0"/>
                </a:lnTo>
                <a:lnTo>
                  <a:pt x="39" y="1"/>
                </a:lnTo>
                <a:lnTo>
                  <a:pt x="37" y="1"/>
                </a:lnTo>
                <a:lnTo>
                  <a:pt x="25" y="14"/>
                </a:lnTo>
                <a:lnTo>
                  <a:pt x="9" y="14"/>
                </a:lnTo>
                <a:lnTo>
                  <a:pt x="0" y="15"/>
                </a:lnTo>
                <a:lnTo>
                  <a:pt x="5" y="3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3" name="Freeform 2698"/>
          <p:cNvSpPr>
            <a:spLocks/>
          </p:cNvSpPr>
          <p:nvPr/>
        </p:nvSpPr>
        <p:spPr bwMode="auto">
          <a:xfrm>
            <a:off x="6321425" y="2846388"/>
            <a:ext cx="26988" cy="12700"/>
          </a:xfrm>
          <a:custGeom>
            <a:avLst/>
            <a:gdLst>
              <a:gd name="T0" fmla="*/ 0 w 17"/>
              <a:gd name="T1" fmla="*/ 1588 h 8"/>
              <a:gd name="T2" fmla="*/ 1588 w 17"/>
              <a:gd name="T3" fmla="*/ 0 h 8"/>
              <a:gd name="T4" fmla="*/ 26988 w 17"/>
              <a:gd name="T5" fmla="*/ 12700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0" y="1"/>
                </a:moveTo>
                <a:lnTo>
                  <a:pt x="1" y="0"/>
                </a:lnTo>
                <a:lnTo>
                  <a:pt x="17" y="8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4" name="Freeform 2699"/>
          <p:cNvSpPr>
            <a:spLocks/>
          </p:cNvSpPr>
          <p:nvPr/>
        </p:nvSpPr>
        <p:spPr bwMode="auto">
          <a:xfrm>
            <a:off x="6337300" y="2843213"/>
            <a:ext cx="12700" cy="15875"/>
          </a:xfrm>
          <a:custGeom>
            <a:avLst/>
            <a:gdLst>
              <a:gd name="T0" fmla="*/ 11112 w 8"/>
              <a:gd name="T1" fmla="*/ 15875 h 10"/>
              <a:gd name="T2" fmla="*/ 12700 w 8"/>
              <a:gd name="T3" fmla="*/ 15875 h 10"/>
              <a:gd name="T4" fmla="*/ 12700 w 8"/>
              <a:gd name="T5" fmla="*/ 7938 h 10"/>
              <a:gd name="T6" fmla="*/ 0 w 8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0"/>
              <a:gd name="T14" fmla="*/ 8 w 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0">
                <a:moveTo>
                  <a:pt x="7" y="10"/>
                </a:moveTo>
                <a:lnTo>
                  <a:pt x="8" y="10"/>
                </a:lnTo>
                <a:lnTo>
                  <a:pt x="8" y="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5" name="Line 2700"/>
          <p:cNvSpPr>
            <a:spLocks noChangeShapeType="1"/>
          </p:cNvSpPr>
          <p:nvPr/>
        </p:nvSpPr>
        <p:spPr bwMode="auto">
          <a:xfrm flipH="1" flipV="1">
            <a:off x="6296025" y="2873375"/>
            <a:ext cx="9525" cy="4763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6" name="Line 2701"/>
          <p:cNvSpPr>
            <a:spLocks noChangeShapeType="1"/>
          </p:cNvSpPr>
          <p:nvPr/>
        </p:nvSpPr>
        <p:spPr bwMode="auto">
          <a:xfrm flipH="1" flipV="1">
            <a:off x="6289675" y="2871788"/>
            <a:ext cx="6350" cy="1587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7" name="Freeform 2702"/>
          <p:cNvSpPr>
            <a:spLocks/>
          </p:cNvSpPr>
          <p:nvPr/>
        </p:nvSpPr>
        <p:spPr bwMode="auto">
          <a:xfrm>
            <a:off x="5110163" y="4346575"/>
            <a:ext cx="63500" cy="23813"/>
          </a:xfrm>
          <a:custGeom>
            <a:avLst/>
            <a:gdLst>
              <a:gd name="T0" fmla="*/ 3175 w 40"/>
              <a:gd name="T1" fmla="*/ 23813 h 15"/>
              <a:gd name="T2" fmla="*/ 0 w 40"/>
              <a:gd name="T3" fmla="*/ 19050 h 15"/>
              <a:gd name="T4" fmla="*/ 0 w 40"/>
              <a:gd name="T5" fmla="*/ 17463 h 15"/>
              <a:gd name="T6" fmla="*/ 25400 w 40"/>
              <a:gd name="T7" fmla="*/ 12700 h 15"/>
              <a:gd name="T8" fmla="*/ 63500 w 40"/>
              <a:gd name="T9" fmla="*/ 4763 h 15"/>
              <a:gd name="T10" fmla="*/ 55563 w 40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5"/>
              <a:gd name="T20" fmla="*/ 40 w 40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5">
                <a:moveTo>
                  <a:pt x="2" y="15"/>
                </a:moveTo>
                <a:lnTo>
                  <a:pt x="0" y="12"/>
                </a:lnTo>
                <a:lnTo>
                  <a:pt x="0" y="11"/>
                </a:lnTo>
                <a:lnTo>
                  <a:pt x="16" y="8"/>
                </a:lnTo>
                <a:lnTo>
                  <a:pt x="40" y="3"/>
                </a:lnTo>
                <a:lnTo>
                  <a:pt x="3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8" name="Freeform 2703"/>
          <p:cNvSpPr>
            <a:spLocks/>
          </p:cNvSpPr>
          <p:nvPr/>
        </p:nvSpPr>
        <p:spPr bwMode="auto">
          <a:xfrm>
            <a:off x="5038725" y="4322763"/>
            <a:ext cx="117475" cy="34925"/>
          </a:xfrm>
          <a:custGeom>
            <a:avLst/>
            <a:gdLst>
              <a:gd name="T0" fmla="*/ 117475 w 74"/>
              <a:gd name="T1" fmla="*/ 23812 h 22"/>
              <a:gd name="T2" fmla="*/ 93662 w 74"/>
              <a:gd name="T3" fmla="*/ 26988 h 22"/>
              <a:gd name="T4" fmla="*/ 93662 w 74"/>
              <a:gd name="T5" fmla="*/ 26988 h 22"/>
              <a:gd name="T6" fmla="*/ 74612 w 74"/>
              <a:gd name="T7" fmla="*/ 30163 h 22"/>
              <a:gd name="T8" fmla="*/ 57150 w 74"/>
              <a:gd name="T9" fmla="*/ 30163 h 22"/>
              <a:gd name="T10" fmla="*/ 42862 w 74"/>
              <a:gd name="T11" fmla="*/ 33338 h 22"/>
              <a:gd name="T12" fmla="*/ 41275 w 74"/>
              <a:gd name="T13" fmla="*/ 33338 h 22"/>
              <a:gd name="T14" fmla="*/ 26988 w 74"/>
              <a:gd name="T15" fmla="*/ 34925 h 22"/>
              <a:gd name="T16" fmla="*/ 26988 w 74"/>
              <a:gd name="T17" fmla="*/ 34925 h 22"/>
              <a:gd name="T18" fmla="*/ 26988 w 74"/>
              <a:gd name="T19" fmla="*/ 34925 h 22"/>
              <a:gd name="T20" fmla="*/ 14288 w 74"/>
              <a:gd name="T21" fmla="*/ 34925 h 22"/>
              <a:gd name="T22" fmla="*/ 0 w 74"/>
              <a:gd name="T23" fmla="*/ 34925 h 22"/>
              <a:gd name="T24" fmla="*/ 0 w 74"/>
              <a:gd name="T25" fmla="*/ 26988 h 22"/>
              <a:gd name="T26" fmla="*/ 0 w 74"/>
              <a:gd name="T27" fmla="*/ 22225 h 22"/>
              <a:gd name="T28" fmla="*/ 0 w 74"/>
              <a:gd name="T29" fmla="*/ 14288 h 22"/>
              <a:gd name="T30" fmla="*/ 1588 w 74"/>
              <a:gd name="T31" fmla="*/ 9525 h 22"/>
              <a:gd name="T32" fmla="*/ 6350 w 74"/>
              <a:gd name="T33" fmla="*/ 0 h 22"/>
              <a:gd name="T34" fmla="*/ 15875 w 74"/>
              <a:gd name="T35" fmla="*/ 1588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"/>
              <a:gd name="T55" fmla="*/ 0 h 22"/>
              <a:gd name="T56" fmla="*/ 74 w 74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" h="22">
                <a:moveTo>
                  <a:pt x="74" y="15"/>
                </a:moveTo>
                <a:lnTo>
                  <a:pt x="59" y="17"/>
                </a:lnTo>
                <a:lnTo>
                  <a:pt x="47" y="19"/>
                </a:lnTo>
                <a:lnTo>
                  <a:pt x="36" y="19"/>
                </a:lnTo>
                <a:lnTo>
                  <a:pt x="27" y="21"/>
                </a:lnTo>
                <a:lnTo>
                  <a:pt x="26" y="21"/>
                </a:lnTo>
                <a:lnTo>
                  <a:pt x="17" y="22"/>
                </a:lnTo>
                <a:lnTo>
                  <a:pt x="9" y="22"/>
                </a:lnTo>
                <a:lnTo>
                  <a:pt x="0" y="22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0"/>
                </a:lnTo>
                <a:lnTo>
                  <a:pt x="10" y="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49" name="Freeform 2704"/>
          <p:cNvSpPr>
            <a:spLocks/>
          </p:cNvSpPr>
          <p:nvPr/>
        </p:nvSpPr>
        <p:spPr bwMode="auto">
          <a:xfrm>
            <a:off x="5156200" y="4344988"/>
            <a:ext cx="9525" cy="1587"/>
          </a:xfrm>
          <a:custGeom>
            <a:avLst/>
            <a:gdLst>
              <a:gd name="T0" fmla="*/ 9525 w 6"/>
              <a:gd name="T1" fmla="*/ 1587 h 1"/>
              <a:gd name="T2" fmla="*/ 4763 w 6"/>
              <a:gd name="T3" fmla="*/ 0 h 1"/>
              <a:gd name="T4" fmla="*/ 0 w 6"/>
              <a:gd name="T5" fmla="*/ 1587 h 1"/>
              <a:gd name="T6" fmla="*/ 0 60000 65536"/>
              <a:gd name="T7" fmla="*/ 0 60000 65536"/>
              <a:gd name="T8" fmla="*/ 0 60000 65536"/>
              <a:gd name="T9" fmla="*/ 0 w 6"/>
              <a:gd name="T10" fmla="*/ 0 h 1"/>
              <a:gd name="T11" fmla="*/ 6 w 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">
                <a:moveTo>
                  <a:pt x="6" y="1"/>
                </a:moveTo>
                <a:lnTo>
                  <a:pt x="3" y="0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0" name="Freeform 2705"/>
          <p:cNvSpPr>
            <a:spLocks/>
          </p:cNvSpPr>
          <p:nvPr/>
        </p:nvSpPr>
        <p:spPr bwMode="auto">
          <a:xfrm>
            <a:off x="4649788" y="4884738"/>
            <a:ext cx="34925" cy="9525"/>
          </a:xfrm>
          <a:custGeom>
            <a:avLst/>
            <a:gdLst>
              <a:gd name="T0" fmla="*/ 0 w 22"/>
              <a:gd name="T1" fmla="*/ 0 h 6"/>
              <a:gd name="T2" fmla="*/ 15875 w 22"/>
              <a:gd name="T3" fmla="*/ 4763 h 6"/>
              <a:gd name="T4" fmla="*/ 22225 w 22"/>
              <a:gd name="T5" fmla="*/ 6350 h 6"/>
              <a:gd name="T6" fmla="*/ 26988 w 22"/>
              <a:gd name="T7" fmla="*/ 9525 h 6"/>
              <a:gd name="T8" fmla="*/ 34925 w 22"/>
              <a:gd name="T9" fmla="*/ 952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6"/>
              <a:gd name="T17" fmla="*/ 22 w 2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6">
                <a:moveTo>
                  <a:pt x="0" y="0"/>
                </a:moveTo>
                <a:lnTo>
                  <a:pt x="10" y="3"/>
                </a:lnTo>
                <a:lnTo>
                  <a:pt x="14" y="4"/>
                </a:lnTo>
                <a:lnTo>
                  <a:pt x="17" y="6"/>
                </a:lnTo>
                <a:lnTo>
                  <a:pt x="22" y="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1" name="Line 2706"/>
          <p:cNvSpPr>
            <a:spLocks noChangeShapeType="1"/>
          </p:cNvSpPr>
          <p:nvPr/>
        </p:nvSpPr>
        <p:spPr bwMode="auto">
          <a:xfrm>
            <a:off x="4684713" y="4894263"/>
            <a:ext cx="1587" cy="1587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2" name="Freeform 2707"/>
          <p:cNvSpPr>
            <a:spLocks/>
          </p:cNvSpPr>
          <p:nvPr/>
        </p:nvSpPr>
        <p:spPr bwMode="auto">
          <a:xfrm>
            <a:off x="5443538" y="4016375"/>
            <a:ext cx="22225" cy="23813"/>
          </a:xfrm>
          <a:custGeom>
            <a:avLst/>
            <a:gdLst>
              <a:gd name="T0" fmla="*/ 22225 w 14"/>
              <a:gd name="T1" fmla="*/ 23813 h 15"/>
              <a:gd name="T2" fmla="*/ 11113 w 14"/>
              <a:gd name="T3" fmla="*/ 17463 h 15"/>
              <a:gd name="T4" fmla="*/ 4763 w 14"/>
              <a:gd name="T5" fmla="*/ 1588 h 15"/>
              <a:gd name="T6" fmla="*/ 0 w 14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5"/>
              <a:gd name="T14" fmla="*/ 14 w 14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5">
                <a:moveTo>
                  <a:pt x="14" y="15"/>
                </a:moveTo>
                <a:lnTo>
                  <a:pt x="7" y="11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3" name="Freeform 2708"/>
          <p:cNvSpPr>
            <a:spLocks/>
          </p:cNvSpPr>
          <p:nvPr/>
        </p:nvSpPr>
        <p:spPr bwMode="auto">
          <a:xfrm>
            <a:off x="5465763" y="4043363"/>
            <a:ext cx="25400" cy="23812"/>
          </a:xfrm>
          <a:custGeom>
            <a:avLst/>
            <a:gdLst>
              <a:gd name="T0" fmla="*/ 0 w 16"/>
              <a:gd name="T1" fmla="*/ 23812 h 15"/>
              <a:gd name="T2" fmla="*/ 25400 w 16"/>
              <a:gd name="T3" fmla="*/ 12700 h 15"/>
              <a:gd name="T4" fmla="*/ 15875 w 16"/>
              <a:gd name="T5" fmla="*/ 0 h 15"/>
              <a:gd name="T6" fmla="*/ 11112 w 16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5"/>
              <a:gd name="T14" fmla="*/ 16 w 16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5">
                <a:moveTo>
                  <a:pt x="0" y="15"/>
                </a:moveTo>
                <a:lnTo>
                  <a:pt x="16" y="8"/>
                </a:lnTo>
                <a:lnTo>
                  <a:pt x="10" y="0"/>
                </a:lnTo>
                <a:lnTo>
                  <a:pt x="7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4" name="Line 2709"/>
          <p:cNvSpPr>
            <a:spLocks noChangeShapeType="1"/>
          </p:cNvSpPr>
          <p:nvPr/>
        </p:nvSpPr>
        <p:spPr bwMode="auto">
          <a:xfrm flipH="1" flipV="1">
            <a:off x="5465763" y="4040188"/>
            <a:ext cx="11112" cy="3175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5" name="Line 2710"/>
          <p:cNvSpPr>
            <a:spLocks noChangeShapeType="1"/>
          </p:cNvSpPr>
          <p:nvPr/>
        </p:nvSpPr>
        <p:spPr bwMode="auto">
          <a:xfrm flipV="1">
            <a:off x="5362575" y="4084638"/>
            <a:ext cx="25400" cy="9525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6" name="Freeform 2711"/>
          <p:cNvSpPr>
            <a:spLocks/>
          </p:cNvSpPr>
          <p:nvPr/>
        </p:nvSpPr>
        <p:spPr bwMode="auto">
          <a:xfrm>
            <a:off x="5314950" y="4046538"/>
            <a:ext cx="63500" cy="55562"/>
          </a:xfrm>
          <a:custGeom>
            <a:avLst/>
            <a:gdLst>
              <a:gd name="T0" fmla="*/ 63500 w 40"/>
              <a:gd name="T1" fmla="*/ 1587 h 35"/>
              <a:gd name="T2" fmla="*/ 52388 w 40"/>
              <a:gd name="T3" fmla="*/ 3175 h 35"/>
              <a:gd name="T4" fmla="*/ 33337 w 40"/>
              <a:gd name="T5" fmla="*/ 0 h 35"/>
              <a:gd name="T6" fmla="*/ 0 w 40"/>
              <a:gd name="T7" fmla="*/ 28575 h 35"/>
              <a:gd name="T8" fmla="*/ 26988 w 40"/>
              <a:gd name="T9" fmla="*/ 55562 h 35"/>
              <a:gd name="T10" fmla="*/ 28575 w 40"/>
              <a:gd name="T11" fmla="*/ 55562 h 35"/>
              <a:gd name="T12" fmla="*/ 41275 w 40"/>
              <a:gd name="T13" fmla="*/ 49212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35"/>
              <a:gd name="T23" fmla="*/ 40 w 40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35">
                <a:moveTo>
                  <a:pt x="40" y="1"/>
                </a:moveTo>
                <a:lnTo>
                  <a:pt x="33" y="2"/>
                </a:lnTo>
                <a:lnTo>
                  <a:pt x="21" y="0"/>
                </a:lnTo>
                <a:lnTo>
                  <a:pt x="0" y="18"/>
                </a:lnTo>
                <a:lnTo>
                  <a:pt x="17" y="35"/>
                </a:lnTo>
                <a:lnTo>
                  <a:pt x="18" y="35"/>
                </a:lnTo>
                <a:lnTo>
                  <a:pt x="26" y="3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7" name="Line 2712"/>
          <p:cNvSpPr>
            <a:spLocks noChangeShapeType="1"/>
          </p:cNvSpPr>
          <p:nvPr/>
        </p:nvSpPr>
        <p:spPr bwMode="auto">
          <a:xfrm flipV="1">
            <a:off x="5356225" y="4094163"/>
            <a:ext cx="6350" cy="1587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8" name="Freeform 2713"/>
          <p:cNvSpPr>
            <a:spLocks/>
          </p:cNvSpPr>
          <p:nvPr/>
        </p:nvSpPr>
        <p:spPr bwMode="auto">
          <a:xfrm>
            <a:off x="5387975" y="4083050"/>
            <a:ext cx="42863" cy="1588"/>
          </a:xfrm>
          <a:custGeom>
            <a:avLst/>
            <a:gdLst>
              <a:gd name="T0" fmla="*/ 0 w 27"/>
              <a:gd name="T1" fmla="*/ 1588 h 1"/>
              <a:gd name="T2" fmla="*/ 3175 w 27"/>
              <a:gd name="T3" fmla="*/ 0 h 1"/>
              <a:gd name="T4" fmla="*/ 36513 w 27"/>
              <a:gd name="T5" fmla="*/ 1588 h 1"/>
              <a:gd name="T6" fmla="*/ 42863 w 2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"/>
              <a:gd name="T14" fmla="*/ 27 w 2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">
                <a:moveTo>
                  <a:pt x="0" y="1"/>
                </a:moveTo>
                <a:lnTo>
                  <a:pt x="2" y="0"/>
                </a:lnTo>
                <a:lnTo>
                  <a:pt x="23" y="1"/>
                </a:lnTo>
                <a:lnTo>
                  <a:pt x="27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59" name="Line 2714"/>
          <p:cNvSpPr>
            <a:spLocks noChangeShapeType="1"/>
          </p:cNvSpPr>
          <p:nvPr/>
        </p:nvSpPr>
        <p:spPr bwMode="auto">
          <a:xfrm flipV="1">
            <a:off x="5430838" y="4078288"/>
            <a:ext cx="12700" cy="4762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0" name="Freeform 2715"/>
          <p:cNvSpPr>
            <a:spLocks/>
          </p:cNvSpPr>
          <p:nvPr/>
        </p:nvSpPr>
        <p:spPr bwMode="auto">
          <a:xfrm>
            <a:off x="5854700" y="3852863"/>
            <a:ext cx="41275" cy="49212"/>
          </a:xfrm>
          <a:custGeom>
            <a:avLst/>
            <a:gdLst>
              <a:gd name="T0" fmla="*/ 41275 w 26"/>
              <a:gd name="T1" fmla="*/ 0 h 31"/>
              <a:gd name="T2" fmla="*/ 39688 w 26"/>
              <a:gd name="T3" fmla="*/ 1587 h 31"/>
              <a:gd name="T4" fmla="*/ 39688 w 26"/>
              <a:gd name="T5" fmla="*/ 1587 h 31"/>
              <a:gd name="T6" fmla="*/ 25400 w 26"/>
              <a:gd name="T7" fmla="*/ 9525 h 31"/>
              <a:gd name="T8" fmla="*/ 20638 w 26"/>
              <a:gd name="T9" fmla="*/ 15875 h 31"/>
              <a:gd name="T10" fmla="*/ 17463 w 26"/>
              <a:gd name="T11" fmla="*/ 30162 h 31"/>
              <a:gd name="T12" fmla="*/ 17463 w 26"/>
              <a:gd name="T13" fmla="*/ 36512 h 31"/>
              <a:gd name="T14" fmla="*/ 7938 w 26"/>
              <a:gd name="T15" fmla="*/ 42862 h 31"/>
              <a:gd name="T16" fmla="*/ 6350 w 26"/>
              <a:gd name="T17" fmla="*/ 46037 h 31"/>
              <a:gd name="T18" fmla="*/ 0 w 26"/>
              <a:gd name="T19" fmla="*/ 49212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31"/>
              <a:gd name="T32" fmla="*/ 26 w 26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31">
                <a:moveTo>
                  <a:pt x="26" y="0"/>
                </a:moveTo>
                <a:lnTo>
                  <a:pt x="25" y="1"/>
                </a:lnTo>
                <a:lnTo>
                  <a:pt x="16" y="6"/>
                </a:lnTo>
                <a:lnTo>
                  <a:pt x="13" y="10"/>
                </a:lnTo>
                <a:lnTo>
                  <a:pt x="11" y="19"/>
                </a:lnTo>
                <a:lnTo>
                  <a:pt x="11" y="23"/>
                </a:lnTo>
                <a:lnTo>
                  <a:pt x="5" y="27"/>
                </a:lnTo>
                <a:lnTo>
                  <a:pt x="4" y="29"/>
                </a:lnTo>
                <a:lnTo>
                  <a:pt x="0" y="31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1" name="Freeform 2716"/>
          <p:cNvSpPr>
            <a:spLocks/>
          </p:cNvSpPr>
          <p:nvPr/>
        </p:nvSpPr>
        <p:spPr bwMode="auto">
          <a:xfrm>
            <a:off x="5900738" y="3892550"/>
            <a:ext cx="31750" cy="15875"/>
          </a:xfrm>
          <a:custGeom>
            <a:avLst/>
            <a:gdLst>
              <a:gd name="T0" fmla="*/ 0 w 20"/>
              <a:gd name="T1" fmla="*/ 15875 h 10"/>
              <a:gd name="T2" fmla="*/ 7938 w 20"/>
              <a:gd name="T3" fmla="*/ 14288 h 10"/>
              <a:gd name="T4" fmla="*/ 11112 w 20"/>
              <a:gd name="T5" fmla="*/ 14288 h 10"/>
              <a:gd name="T6" fmla="*/ 25400 w 20"/>
              <a:gd name="T7" fmla="*/ 7938 h 10"/>
              <a:gd name="T8" fmla="*/ 25400 w 20"/>
              <a:gd name="T9" fmla="*/ 7938 h 10"/>
              <a:gd name="T10" fmla="*/ 25400 w 20"/>
              <a:gd name="T11" fmla="*/ 7938 h 10"/>
              <a:gd name="T12" fmla="*/ 26988 w 20"/>
              <a:gd name="T13" fmla="*/ 6350 h 10"/>
              <a:gd name="T14" fmla="*/ 31750 w 20"/>
              <a:gd name="T15" fmla="*/ 1588 h 10"/>
              <a:gd name="T16" fmla="*/ 25400 w 20"/>
              <a:gd name="T17" fmla="*/ 0 h 10"/>
              <a:gd name="T18" fmla="*/ 22225 w 2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0"/>
              <a:gd name="T32" fmla="*/ 20 w 20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0">
                <a:moveTo>
                  <a:pt x="0" y="10"/>
                </a:moveTo>
                <a:lnTo>
                  <a:pt x="5" y="9"/>
                </a:lnTo>
                <a:lnTo>
                  <a:pt x="7" y="9"/>
                </a:lnTo>
                <a:lnTo>
                  <a:pt x="16" y="5"/>
                </a:lnTo>
                <a:lnTo>
                  <a:pt x="17" y="4"/>
                </a:lnTo>
                <a:lnTo>
                  <a:pt x="20" y="1"/>
                </a:lnTo>
                <a:lnTo>
                  <a:pt x="16" y="0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2" name="Line 2717"/>
          <p:cNvSpPr>
            <a:spLocks noChangeShapeType="1"/>
          </p:cNvSpPr>
          <p:nvPr/>
        </p:nvSpPr>
        <p:spPr bwMode="auto">
          <a:xfrm flipH="1" flipV="1">
            <a:off x="5921375" y="3889375"/>
            <a:ext cx="1588" cy="3175"/>
          </a:xfrm>
          <a:prstGeom prst="line">
            <a:avLst/>
          </a:prstGeom>
          <a:noFill/>
          <a:ln w="4763">
            <a:solidFill>
              <a:srgbClr val="00BDF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3" name="Freeform 2718"/>
          <p:cNvSpPr>
            <a:spLocks/>
          </p:cNvSpPr>
          <p:nvPr/>
        </p:nvSpPr>
        <p:spPr bwMode="auto">
          <a:xfrm>
            <a:off x="5895975" y="3849688"/>
            <a:ext cx="15875" cy="12700"/>
          </a:xfrm>
          <a:custGeom>
            <a:avLst/>
            <a:gdLst>
              <a:gd name="T0" fmla="*/ 9525 w 10"/>
              <a:gd name="T1" fmla="*/ 12700 h 8"/>
              <a:gd name="T2" fmla="*/ 15875 w 10"/>
              <a:gd name="T3" fmla="*/ 9525 h 8"/>
              <a:gd name="T4" fmla="*/ 9525 w 10"/>
              <a:gd name="T5" fmla="*/ 3175 h 8"/>
              <a:gd name="T6" fmla="*/ 6350 w 10"/>
              <a:gd name="T7" fmla="*/ 0 h 8"/>
              <a:gd name="T8" fmla="*/ 6350 w 10"/>
              <a:gd name="T9" fmla="*/ 0 h 8"/>
              <a:gd name="T10" fmla="*/ 0 w 10"/>
              <a:gd name="T11" fmla="*/ 317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6" y="8"/>
                </a:moveTo>
                <a:lnTo>
                  <a:pt x="10" y="6"/>
                </a:lnTo>
                <a:lnTo>
                  <a:pt x="6" y="2"/>
                </a:lnTo>
                <a:lnTo>
                  <a:pt x="4" y="0"/>
                </a:lnTo>
                <a:lnTo>
                  <a:pt x="0" y="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4" name="Freeform 2719"/>
          <p:cNvSpPr>
            <a:spLocks/>
          </p:cNvSpPr>
          <p:nvPr/>
        </p:nvSpPr>
        <p:spPr bwMode="auto">
          <a:xfrm>
            <a:off x="5899150" y="3862388"/>
            <a:ext cx="6350" cy="4762"/>
          </a:xfrm>
          <a:custGeom>
            <a:avLst/>
            <a:gdLst>
              <a:gd name="T0" fmla="*/ 0 w 4"/>
              <a:gd name="T1" fmla="*/ 4762 h 3"/>
              <a:gd name="T2" fmla="*/ 3175 w 4"/>
              <a:gd name="T3" fmla="*/ 3175 h 3"/>
              <a:gd name="T4" fmla="*/ 6350 w 4"/>
              <a:gd name="T5" fmla="*/ 0 h 3"/>
              <a:gd name="T6" fmla="*/ 0 60000 65536"/>
              <a:gd name="T7" fmla="*/ 0 60000 65536"/>
              <a:gd name="T8" fmla="*/ 0 60000 65536"/>
              <a:gd name="T9" fmla="*/ 0 w 4"/>
              <a:gd name="T10" fmla="*/ 0 h 3"/>
              <a:gd name="T11" fmla="*/ 4 w 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">
                <a:moveTo>
                  <a:pt x="0" y="3"/>
                </a:moveTo>
                <a:lnTo>
                  <a:pt x="2" y="2"/>
                </a:lnTo>
                <a:lnTo>
                  <a:pt x="4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5" name="Freeform 2720"/>
          <p:cNvSpPr>
            <a:spLocks/>
          </p:cNvSpPr>
          <p:nvPr/>
        </p:nvSpPr>
        <p:spPr bwMode="auto">
          <a:xfrm>
            <a:off x="5780088" y="3902075"/>
            <a:ext cx="74612" cy="50800"/>
          </a:xfrm>
          <a:custGeom>
            <a:avLst/>
            <a:gdLst>
              <a:gd name="T0" fmla="*/ 74612 w 47"/>
              <a:gd name="T1" fmla="*/ 0 h 32"/>
              <a:gd name="T2" fmla="*/ 61912 w 47"/>
              <a:gd name="T3" fmla="*/ 7937 h 32"/>
              <a:gd name="T4" fmla="*/ 52387 w 47"/>
              <a:gd name="T5" fmla="*/ 19050 h 32"/>
              <a:gd name="T6" fmla="*/ 39687 w 47"/>
              <a:gd name="T7" fmla="*/ 26987 h 32"/>
              <a:gd name="T8" fmla="*/ 26987 w 47"/>
              <a:gd name="T9" fmla="*/ 38100 h 32"/>
              <a:gd name="T10" fmla="*/ 17462 w 47"/>
              <a:gd name="T11" fmla="*/ 44450 h 32"/>
              <a:gd name="T12" fmla="*/ 6350 w 47"/>
              <a:gd name="T13" fmla="*/ 46037 h 32"/>
              <a:gd name="T14" fmla="*/ 0 w 47"/>
              <a:gd name="T15" fmla="*/ 5080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2"/>
              <a:gd name="T26" fmla="*/ 47 w 47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2">
                <a:moveTo>
                  <a:pt x="47" y="0"/>
                </a:moveTo>
                <a:lnTo>
                  <a:pt x="39" y="5"/>
                </a:lnTo>
                <a:lnTo>
                  <a:pt x="33" y="12"/>
                </a:lnTo>
                <a:lnTo>
                  <a:pt x="25" y="17"/>
                </a:lnTo>
                <a:lnTo>
                  <a:pt x="17" y="24"/>
                </a:lnTo>
                <a:lnTo>
                  <a:pt x="11" y="28"/>
                </a:lnTo>
                <a:lnTo>
                  <a:pt x="4" y="29"/>
                </a:lnTo>
                <a:lnTo>
                  <a:pt x="0" y="3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6" name="Freeform 2721"/>
          <p:cNvSpPr>
            <a:spLocks/>
          </p:cNvSpPr>
          <p:nvPr/>
        </p:nvSpPr>
        <p:spPr bwMode="auto">
          <a:xfrm>
            <a:off x="5759450" y="3952875"/>
            <a:ext cx="20638" cy="15875"/>
          </a:xfrm>
          <a:custGeom>
            <a:avLst/>
            <a:gdLst>
              <a:gd name="T0" fmla="*/ 20638 w 13"/>
              <a:gd name="T1" fmla="*/ 0 h 10"/>
              <a:gd name="T2" fmla="*/ 12700 w 13"/>
              <a:gd name="T3" fmla="*/ 3175 h 10"/>
              <a:gd name="T4" fmla="*/ 1588 w 13"/>
              <a:gd name="T5" fmla="*/ 9525 h 10"/>
              <a:gd name="T6" fmla="*/ 0 w 13"/>
              <a:gd name="T7" fmla="*/ 14288 h 10"/>
              <a:gd name="T8" fmla="*/ 0 w 13"/>
              <a:gd name="T9" fmla="*/ 15875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0"/>
              <a:gd name="T17" fmla="*/ 13 w 1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0">
                <a:moveTo>
                  <a:pt x="13" y="0"/>
                </a:moveTo>
                <a:lnTo>
                  <a:pt x="8" y="2"/>
                </a:ln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7" name="Freeform 2722"/>
          <p:cNvSpPr>
            <a:spLocks/>
          </p:cNvSpPr>
          <p:nvPr/>
        </p:nvSpPr>
        <p:spPr bwMode="auto">
          <a:xfrm>
            <a:off x="6823075" y="2144713"/>
            <a:ext cx="12700" cy="9525"/>
          </a:xfrm>
          <a:custGeom>
            <a:avLst/>
            <a:gdLst>
              <a:gd name="T0" fmla="*/ 0 w 8"/>
              <a:gd name="T1" fmla="*/ 0 h 6"/>
              <a:gd name="T2" fmla="*/ 3175 w 8"/>
              <a:gd name="T3" fmla="*/ 1588 h 6"/>
              <a:gd name="T4" fmla="*/ 12700 w 8"/>
              <a:gd name="T5" fmla="*/ 9525 h 6"/>
              <a:gd name="T6" fmla="*/ 12700 w 8"/>
              <a:gd name="T7" fmla="*/ 9525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0" y="0"/>
                </a:moveTo>
                <a:lnTo>
                  <a:pt x="2" y="1"/>
                </a:lnTo>
                <a:lnTo>
                  <a:pt x="8" y="6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8" name="Freeform 2723"/>
          <p:cNvSpPr>
            <a:spLocks/>
          </p:cNvSpPr>
          <p:nvPr/>
        </p:nvSpPr>
        <p:spPr bwMode="auto">
          <a:xfrm>
            <a:off x="6815138" y="2147888"/>
            <a:ext cx="7937" cy="12700"/>
          </a:xfrm>
          <a:custGeom>
            <a:avLst/>
            <a:gdLst>
              <a:gd name="T0" fmla="*/ 7937 w 5"/>
              <a:gd name="T1" fmla="*/ 12700 h 8"/>
              <a:gd name="T2" fmla="*/ 7937 w 5"/>
              <a:gd name="T3" fmla="*/ 12700 h 8"/>
              <a:gd name="T4" fmla="*/ 4762 w 5"/>
              <a:gd name="T5" fmla="*/ 6350 h 8"/>
              <a:gd name="T6" fmla="*/ 0 w 5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8"/>
              <a:gd name="T14" fmla="*/ 5 w 5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8">
                <a:moveTo>
                  <a:pt x="5" y="8"/>
                </a:moveTo>
                <a:lnTo>
                  <a:pt x="5" y="8"/>
                </a:lnTo>
                <a:lnTo>
                  <a:pt x="3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69" name="Freeform 2724"/>
          <p:cNvSpPr>
            <a:spLocks/>
          </p:cNvSpPr>
          <p:nvPr/>
        </p:nvSpPr>
        <p:spPr bwMode="auto">
          <a:xfrm>
            <a:off x="6784975" y="2152650"/>
            <a:ext cx="38100" cy="12700"/>
          </a:xfrm>
          <a:custGeom>
            <a:avLst/>
            <a:gdLst>
              <a:gd name="T0" fmla="*/ 0 w 24"/>
              <a:gd name="T1" fmla="*/ 9525 h 8"/>
              <a:gd name="T2" fmla="*/ 11112 w 24"/>
              <a:gd name="T3" fmla="*/ 12700 h 8"/>
              <a:gd name="T4" fmla="*/ 20637 w 24"/>
              <a:gd name="T5" fmla="*/ 9525 h 8"/>
              <a:gd name="T6" fmla="*/ 15875 w 24"/>
              <a:gd name="T7" fmla="*/ 0 h 8"/>
              <a:gd name="T8" fmla="*/ 23812 w 24"/>
              <a:gd name="T9" fmla="*/ 4762 h 8"/>
              <a:gd name="T10" fmla="*/ 28575 w 24"/>
              <a:gd name="T11" fmla="*/ 6350 h 8"/>
              <a:gd name="T12" fmla="*/ 34925 w 24"/>
              <a:gd name="T13" fmla="*/ 6350 h 8"/>
              <a:gd name="T14" fmla="*/ 36513 w 24"/>
              <a:gd name="T15" fmla="*/ 7937 h 8"/>
              <a:gd name="T16" fmla="*/ 38100 w 24"/>
              <a:gd name="T17" fmla="*/ 793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8"/>
              <a:gd name="T29" fmla="*/ 24 w 24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8">
                <a:moveTo>
                  <a:pt x="0" y="6"/>
                </a:moveTo>
                <a:lnTo>
                  <a:pt x="7" y="8"/>
                </a:lnTo>
                <a:lnTo>
                  <a:pt x="13" y="6"/>
                </a:lnTo>
                <a:lnTo>
                  <a:pt x="10" y="0"/>
                </a:lnTo>
                <a:lnTo>
                  <a:pt x="15" y="3"/>
                </a:lnTo>
                <a:lnTo>
                  <a:pt x="18" y="4"/>
                </a:lnTo>
                <a:lnTo>
                  <a:pt x="22" y="4"/>
                </a:lnTo>
                <a:lnTo>
                  <a:pt x="23" y="5"/>
                </a:lnTo>
                <a:lnTo>
                  <a:pt x="24" y="5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0" name="Freeform 2725"/>
          <p:cNvSpPr>
            <a:spLocks/>
          </p:cNvSpPr>
          <p:nvPr/>
        </p:nvSpPr>
        <p:spPr bwMode="auto">
          <a:xfrm>
            <a:off x="6780213" y="2173288"/>
            <a:ext cx="38100" cy="22225"/>
          </a:xfrm>
          <a:custGeom>
            <a:avLst/>
            <a:gdLst>
              <a:gd name="T0" fmla="*/ 38100 w 24"/>
              <a:gd name="T1" fmla="*/ 12700 h 14"/>
              <a:gd name="T2" fmla="*/ 33338 w 24"/>
              <a:gd name="T3" fmla="*/ 7938 h 14"/>
              <a:gd name="T4" fmla="*/ 31750 w 24"/>
              <a:gd name="T5" fmla="*/ 0 h 14"/>
              <a:gd name="T6" fmla="*/ 22225 w 24"/>
              <a:gd name="T7" fmla="*/ 4763 h 14"/>
              <a:gd name="T8" fmla="*/ 20637 w 24"/>
              <a:gd name="T9" fmla="*/ 4763 h 14"/>
              <a:gd name="T10" fmla="*/ 20637 w 24"/>
              <a:gd name="T11" fmla="*/ 6350 h 14"/>
              <a:gd name="T12" fmla="*/ 19050 w 24"/>
              <a:gd name="T13" fmla="*/ 12700 h 14"/>
              <a:gd name="T14" fmla="*/ 15875 w 24"/>
              <a:gd name="T15" fmla="*/ 14288 h 14"/>
              <a:gd name="T16" fmla="*/ 12700 w 24"/>
              <a:gd name="T17" fmla="*/ 22225 h 14"/>
              <a:gd name="T18" fmla="*/ 7938 w 24"/>
              <a:gd name="T19" fmla="*/ 22225 h 14"/>
              <a:gd name="T20" fmla="*/ 0 w 24"/>
              <a:gd name="T21" fmla="*/ 11113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14"/>
              <a:gd name="T35" fmla="*/ 24 w 24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14">
                <a:moveTo>
                  <a:pt x="24" y="8"/>
                </a:moveTo>
                <a:lnTo>
                  <a:pt x="21" y="5"/>
                </a:lnTo>
                <a:lnTo>
                  <a:pt x="20" y="0"/>
                </a:lnTo>
                <a:lnTo>
                  <a:pt x="14" y="3"/>
                </a:lnTo>
                <a:lnTo>
                  <a:pt x="13" y="3"/>
                </a:lnTo>
                <a:lnTo>
                  <a:pt x="13" y="4"/>
                </a:lnTo>
                <a:lnTo>
                  <a:pt x="12" y="8"/>
                </a:lnTo>
                <a:lnTo>
                  <a:pt x="10" y="9"/>
                </a:lnTo>
                <a:lnTo>
                  <a:pt x="8" y="14"/>
                </a:lnTo>
                <a:lnTo>
                  <a:pt x="5" y="14"/>
                </a:lnTo>
                <a:lnTo>
                  <a:pt x="0" y="7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1" name="Freeform 2726"/>
          <p:cNvSpPr>
            <a:spLocks/>
          </p:cNvSpPr>
          <p:nvPr/>
        </p:nvSpPr>
        <p:spPr bwMode="auto">
          <a:xfrm>
            <a:off x="4838700" y="4394200"/>
            <a:ext cx="22225" cy="38100"/>
          </a:xfrm>
          <a:custGeom>
            <a:avLst/>
            <a:gdLst>
              <a:gd name="T0" fmla="*/ 12700 w 14"/>
              <a:gd name="T1" fmla="*/ 38100 h 24"/>
              <a:gd name="T2" fmla="*/ 15875 w 14"/>
              <a:gd name="T3" fmla="*/ 36513 h 24"/>
              <a:gd name="T4" fmla="*/ 19050 w 14"/>
              <a:gd name="T5" fmla="*/ 36513 h 24"/>
              <a:gd name="T6" fmla="*/ 22225 w 14"/>
              <a:gd name="T7" fmla="*/ 0 h 24"/>
              <a:gd name="T8" fmla="*/ 12700 w 14"/>
              <a:gd name="T9" fmla="*/ 0 h 24"/>
              <a:gd name="T10" fmla="*/ 7938 w 14"/>
              <a:gd name="T11" fmla="*/ 9525 h 24"/>
              <a:gd name="T12" fmla="*/ 0 w 14"/>
              <a:gd name="T13" fmla="*/ 9525 h 24"/>
              <a:gd name="T14" fmla="*/ 0 w 14"/>
              <a:gd name="T15" fmla="*/ 17463 h 24"/>
              <a:gd name="T16" fmla="*/ 9525 w 14"/>
              <a:gd name="T17" fmla="*/ 17463 h 24"/>
              <a:gd name="T18" fmla="*/ 12700 w 14"/>
              <a:gd name="T19" fmla="*/ 26988 h 24"/>
              <a:gd name="T20" fmla="*/ 12700 w 14"/>
              <a:gd name="T21" fmla="*/ 33338 h 24"/>
              <a:gd name="T22" fmla="*/ 12700 w 14"/>
              <a:gd name="T23" fmla="*/ 3810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24"/>
              <a:gd name="T38" fmla="*/ 14 w 14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24">
                <a:moveTo>
                  <a:pt x="8" y="24"/>
                </a:moveTo>
                <a:lnTo>
                  <a:pt x="10" y="23"/>
                </a:lnTo>
                <a:lnTo>
                  <a:pt x="12" y="23"/>
                </a:lnTo>
                <a:lnTo>
                  <a:pt x="14" y="0"/>
                </a:lnTo>
                <a:lnTo>
                  <a:pt x="8" y="0"/>
                </a:lnTo>
                <a:lnTo>
                  <a:pt x="5" y="6"/>
                </a:lnTo>
                <a:lnTo>
                  <a:pt x="0" y="6"/>
                </a:lnTo>
                <a:lnTo>
                  <a:pt x="0" y="11"/>
                </a:lnTo>
                <a:lnTo>
                  <a:pt x="6" y="11"/>
                </a:lnTo>
                <a:lnTo>
                  <a:pt x="8" y="17"/>
                </a:lnTo>
                <a:lnTo>
                  <a:pt x="8" y="21"/>
                </a:lnTo>
                <a:lnTo>
                  <a:pt x="8" y="24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2" name="Freeform 2727"/>
          <p:cNvSpPr>
            <a:spLocks/>
          </p:cNvSpPr>
          <p:nvPr/>
        </p:nvSpPr>
        <p:spPr bwMode="auto">
          <a:xfrm>
            <a:off x="4838700" y="4443413"/>
            <a:ext cx="60325" cy="26987"/>
          </a:xfrm>
          <a:custGeom>
            <a:avLst/>
            <a:gdLst>
              <a:gd name="T0" fmla="*/ 60325 w 38"/>
              <a:gd name="T1" fmla="*/ 26987 h 17"/>
              <a:gd name="T2" fmla="*/ 58738 w 38"/>
              <a:gd name="T3" fmla="*/ 22225 h 17"/>
              <a:gd name="T4" fmla="*/ 53975 w 38"/>
              <a:gd name="T5" fmla="*/ 11112 h 17"/>
              <a:gd name="T6" fmla="*/ 33337 w 38"/>
              <a:gd name="T7" fmla="*/ 9525 h 17"/>
              <a:gd name="T8" fmla="*/ 22225 w 38"/>
              <a:gd name="T9" fmla="*/ 9525 h 17"/>
              <a:gd name="T10" fmla="*/ 19050 w 38"/>
              <a:gd name="T11" fmla="*/ 7937 h 17"/>
              <a:gd name="T12" fmla="*/ 0 w 38"/>
              <a:gd name="T13" fmla="*/ 4762 h 17"/>
              <a:gd name="T14" fmla="*/ 6350 w 38"/>
              <a:gd name="T15" fmla="*/ 0 h 17"/>
              <a:gd name="T16" fmla="*/ 22225 w 38"/>
              <a:gd name="T17" fmla="*/ 0 h 17"/>
              <a:gd name="T18" fmla="*/ 26988 w 38"/>
              <a:gd name="T19" fmla="*/ 0 h 17"/>
              <a:gd name="T20" fmla="*/ 49212 w 38"/>
              <a:gd name="T21" fmla="*/ 4762 h 17"/>
              <a:gd name="T22" fmla="*/ 58738 w 38"/>
              <a:gd name="T23" fmla="*/ 3175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"/>
              <a:gd name="T37" fmla="*/ 0 h 17"/>
              <a:gd name="T38" fmla="*/ 38 w 38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" h="17">
                <a:moveTo>
                  <a:pt x="38" y="17"/>
                </a:moveTo>
                <a:lnTo>
                  <a:pt x="37" y="14"/>
                </a:lnTo>
                <a:lnTo>
                  <a:pt x="34" y="7"/>
                </a:lnTo>
                <a:lnTo>
                  <a:pt x="21" y="6"/>
                </a:lnTo>
                <a:lnTo>
                  <a:pt x="14" y="6"/>
                </a:lnTo>
                <a:lnTo>
                  <a:pt x="12" y="5"/>
                </a:lnTo>
                <a:lnTo>
                  <a:pt x="0" y="3"/>
                </a:lnTo>
                <a:lnTo>
                  <a:pt x="4" y="0"/>
                </a:lnTo>
                <a:lnTo>
                  <a:pt x="14" y="0"/>
                </a:lnTo>
                <a:lnTo>
                  <a:pt x="17" y="0"/>
                </a:lnTo>
                <a:lnTo>
                  <a:pt x="31" y="3"/>
                </a:lnTo>
                <a:lnTo>
                  <a:pt x="37" y="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3" name="Freeform 2728"/>
          <p:cNvSpPr>
            <a:spLocks/>
          </p:cNvSpPr>
          <p:nvPr/>
        </p:nvSpPr>
        <p:spPr bwMode="auto">
          <a:xfrm>
            <a:off x="4538663" y="5240338"/>
            <a:ext cx="30162" cy="85725"/>
          </a:xfrm>
          <a:custGeom>
            <a:avLst/>
            <a:gdLst>
              <a:gd name="T0" fmla="*/ 6350 w 19"/>
              <a:gd name="T1" fmla="*/ 77788 h 54"/>
              <a:gd name="T2" fmla="*/ 11112 w 19"/>
              <a:gd name="T3" fmla="*/ 77788 h 54"/>
              <a:gd name="T4" fmla="*/ 17462 w 19"/>
              <a:gd name="T5" fmla="*/ 80963 h 54"/>
              <a:gd name="T6" fmla="*/ 19050 w 19"/>
              <a:gd name="T7" fmla="*/ 80963 h 54"/>
              <a:gd name="T8" fmla="*/ 23812 w 19"/>
              <a:gd name="T9" fmla="*/ 85725 h 54"/>
              <a:gd name="T10" fmla="*/ 23812 w 19"/>
              <a:gd name="T11" fmla="*/ 85725 h 54"/>
              <a:gd name="T12" fmla="*/ 25400 w 19"/>
              <a:gd name="T13" fmla="*/ 85725 h 54"/>
              <a:gd name="T14" fmla="*/ 26987 w 19"/>
              <a:gd name="T15" fmla="*/ 79375 h 54"/>
              <a:gd name="T16" fmla="*/ 26987 w 19"/>
              <a:gd name="T17" fmla="*/ 79375 h 54"/>
              <a:gd name="T18" fmla="*/ 30162 w 19"/>
              <a:gd name="T19" fmla="*/ 71438 h 54"/>
              <a:gd name="T20" fmla="*/ 30162 w 19"/>
              <a:gd name="T21" fmla="*/ 71438 h 54"/>
              <a:gd name="T22" fmla="*/ 30162 w 19"/>
              <a:gd name="T23" fmla="*/ 71438 h 54"/>
              <a:gd name="T24" fmla="*/ 26987 w 19"/>
              <a:gd name="T25" fmla="*/ 71438 h 54"/>
              <a:gd name="T26" fmla="*/ 20637 w 19"/>
              <a:gd name="T27" fmla="*/ 73025 h 54"/>
              <a:gd name="T28" fmla="*/ 11112 w 19"/>
              <a:gd name="T29" fmla="*/ 71438 h 54"/>
              <a:gd name="T30" fmla="*/ 4762 w 19"/>
              <a:gd name="T31" fmla="*/ 66675 h 54"/>
              <a:gd name="T32" fmla="*/ 0 w 19"/>
              <a:gd name="T33" fmla="*/ 63500 h 54"/>
              <a:gd name="T34" fmla="*/ 0 w 19"/>
              <a:gd name="T35" fmla="*/ 57150 h 54"/>
              <a:gd name="T36" fmla="*/ 0 w 19"/>
              <a:gd name="T37" fmla="*/ 53975 h 54"/>
              <a:gd name="T38" fmla="*/ 3175 w 19"/>
              <a:gd name="T39" fmla="*/ 47625 h 54"/>
              <a:gd name="T40" fmla="*/ 11112 w 19"/>
              <a:gd name="T41" fmla="*/ 47625 h 54"/>
              <a:gd name="T42" fmla="*/ 20637 w 19"/>
              <a:gd name="T43" fmla="*/ 50800 h 54"/>
              <a:gd name="T44" fmla="*/ 30162 w 19"/>
              <a:gd name="T45" fmla="*/ 46037 h 54"/>
              <a:gd name="T46" fmla="*/ 30162 w 19"/>
              <a:gd name="T47" fmla="*/ 46037 h 54"/>
              <a:gd name="T48" fmla="*/ 26987 w 19"/>
              <a:gd name="T49" fmla="*/ 38100 h 54"/>
              <a:gd name="T50" fmla="*/ 26987 w 19"/>
              <a:gd name="T51" fmla="*/ 38100 h 54"/>
              <a:gd name="T52" fmla="*/ 26987 w 19"/>
              <a:gd name="T53" fmla="*/ 36513 h 54"/>
              <a:gd name="T54" fmla="*/ 23812 w 19"/>
              <a:gd name="T55" fmla="*/ 26988 h 54"/>
              <a:gd name="T56" fmla="*/ 25400 w 19"/>
              <a:gd name="T57" fmla="*/ 17463 h 54"/>
              <a:gd name="T58" fmla="*/ 23812 w 19"/>
              <a:gd name="T59" fmla="*/ 7938 h 54"/>
              <a:gd name="T60" fmla="*/ 23812 w 19"/>
              <a:gd name="T61" fmla="*/ 0 h 54"/>
              <a:gd name="T62" fmla="*/ 23812 w 19"/>
              <a:gd name="T63" fmla="*/ 0 h 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"/>
              <a:gd name="T97" fmla="*/ 0 h 54"/>
              <a:gd name="T98" fmla="*/ 19 w 19"/>
              <a:gd name="T99" fmla="*/ 54 h 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" h="54">
                <a:moveTo>
                  <a:pt x="4" y="49"/>
                </a:moveTo>
                <a:lnTo>
                  <a:pt x="7" y="49"/>
                </a:lnTo>
                <a:lnTo>
                  <a:pt x="11" y="51"/>
                </a:lnTo>
                <a:lnTo>
                  <a:pt x="12" y="51"/>
                </a:lnTo>
                <a:lnTo>
                  <a:pt x="15" y="54"/>
                </a:lnTo>
                <a:lnTo>
                  <a:pt x="16" y="54"/>
                </a:lnTo>
                <a:lnTo>
                  <a:pt x="17" y="50"/>
                </a:lnTo>
                <a:lnTo>
                  <a:pt x="19" y="45"/>
                </a:lnTo>
                <a:lnTo>
                  <a:pt x="17" y="45"/>
                </a:lnTo>
                <a:lnTo>
                  <a:pt x="13" y="46"/>
                </a:lnTo>
                <a:lnTo>
                  <a:pt x="7" y="45"/>
                </a:lnTo>
                <a:lnTo>
                  <a:pt x="3" y="42"/>
                </a:lnTo>
                <a:lnTo>
                  <a:pt x="0" y="40"/>
                </a:lnTo>
                <a:lnTo>
                  <a:pt x="0" y="36"/>
                </a:lnTo>
                <a:lnTo>
                  <a:pt x="0" y="34"/>
                </a:lnTo>
                <a:lnTo>
                  <a:pt x="2" y="30"/>
                </a:lnTo>
                <a:lnTo>
                  <a:pt x="7" y="30"/>
                </a:lnTo>
                <a:lnTo>
                  <a:pt x="13" y="32"/>
                </a:lnTo>
                <a:lnTo>
                  <a:pt x="19" y="29"/>
                </a:lnTo>
                <a:lnTo>
                  <a:pt x="17" y="24"/>
                </a:lnTo>
                <a:lnTo>
                  <a:pt x="17" y="23"/>
                </a:lnTo>
                <a:lnTo>
                  <a:pt x="15" y="17"/>
                </a:lnTo>
                <a:lnTo>
                  <a:pt x="16" y="11"/>
                </a:lnTo>
                <a:lnTo>
                  <a:pt x="15" y="5"/>
                </a:lnTo>
                <a:lnTo>
                  <a:pt x="15" y="0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4" name="Freeform 2729"/>
          <p:cNvSpPr>
            <a:spLocks/>
          </p:cNvSpPr>
          <p:nvPr/>
        </p:nvSpPr>
        <p:spPr bwMode="auto">
          <a:xfrm>
            <a:off x="4484688" y="5248275"/>
            <a:ext cx="44450" cy="125413"/>
          </a:xfrm>
          <a:custGeom>
            <a:avLst/>
            <a:gdLst>
              <a:gd name="T0" fmla="*/ 26988 w 28"/>
              <a:gd name="T1" fmla="*/ 125413 h 79"/>
              <a:gd name="T2" fmla="*/ 39688 w 28"/>
              <a:gd name="T3" fmla="*/ 111125 h 79"/>
              <a:gd name="T4" fmla="*/ 33338 w 28"/>
              <a:gd name="T5" fmla="*/ 90488 h 79"/>
              <a:gd name="T6" fmla="*/ 26988 w 28"/>
              <a:gd name="T7" fmla="*/ 87313 h 79"/>
              <a:gd name="T8" fmla="*/ 26988 w 28"/>
              <a:gd name="T9" fmla="*/ 84138 h 79"/>
              <a:gd name="T10" fmla="*/ 30163 w 28"/>
              <a:gd name="T11" fmla="*/ 84138 h 79"/>
              <a:gd name="T12" fmla="*/ 33338 w 28"/>
              <a:gd name="T13" fmla="*/ 84138 h 79"/>
              <a:gd name="T14" fmla="*/ 33338 w 28"/>
              <a:gd name="T15" fmla="*/ 84138 h 79"/>
              <a:gd name="T16" fmla="*/ 39688 w 28"/>
              <a:gd name="T17" fmla="*/ 76200 h 79"/>
              <a:gd name="T18" fmla="*/ 39688 w 28"/>
              <a:gd name="T19" fmla="*/ 71438 h 79"/>
              <a:gd name="T20" fmla="*/ 38100 w 28"/>
              <a:gd name="T21" fmla="*/ 63500 h 79"/>
              <a:gd name="T22" fmla="*/ 44450 w 28"/>
              <a:gd name="T23" fmla="*/ 57150 h 79"/>
              <a:gd name="T24" fmla="*/ 44450 w 28"/>
              <a:gd name="T25" fmla="*/ 46038 h 79"/>
              <a:gd name="T26" fmla="*/ 41275 w 28"/>
              <a:gd name="T27" fmla="*/ 46038 h 79"/>
              <a:gd name="T28" fmla="*/ 30163 w 28"/>
              <a:gd name="T29" fmla="*/ 38100 h 79"/>
              <a:gd name="T30" fmla="*/ 19050 w 28"/>
              <a:gd name="T31" fmla="*/ 11113 h 79"/>
              <a:gd name="T32" fmla="*/ 14288 w 28"/>
              <a:gd name="T33" fmla="*/ 3175 h 79"/>
              <a:gd name="T34" fmla="*/ 12700 w 28"/>
              <a:gd name="T35" fmla="*/ 3175 h 79"/>
              <a:gd name="T36" fmla="*/ 11113 w 28"/>
              <a:gd name="T37" fmla="*/ 0 h 79"/>
              <a:gd name="T38" fmla="*/ 6350 w 28"/>
              <a:gd name="T39" fmla="*/ 4763 h 79"/>
              <a:gd name="T40" fmla="*/ 6350 w 28"/>
              <a:gd name="T41" fmla="*/ 4763 h 79"/>
              <a:gd name="T42" fmla="*/ 9525 w 28"/>
              <a:gd name="T43" fmla="*/ 22225 h 79"/>
              <a:gd name="T44" fmla="*/ 9525 w 28"/>
              <a:gd name="T45" fmla="*/ 42863 h 79"/>
              <a:gd name="T46" fmla="*/ 12700 w 28"/>
              <a:gd name="T47" fmla="*/ 71438 h 79"/>
              <a:gd name="T48" fmla="*/ 3175 w 28"/>
              <a:gd name="T49" fmla="*/ 66675 h 79"/>
              <a:gd name="T50" fmla="*/ 3175 w 28"/>
              <a:gd name="T51" fmla="*/ 66675 h 79"/>
              <a:gd name="T52" fmla="*/ 0 w 28"/>
              <a:gd name="T53" fmla="*/ 98425 h 79"/>
              <a:gd name="T54" fmla="*/ 11113 w 28"/>
              <a:gd name="T55" fmla="*/ 106363 h 79"/>
              <a:gd name="T56" fmla="*/ 17463 w 28"/>
              <a:gd name="T57" fmla="*/ 100013 h 79"/>
              <a:gd name="T58" fmla="*/ 23812 w 28"/>
              <a:gd name="T59" fmla="*/ 123825 h 79"/>
              <a:gd name="T60" fmla="*/ 26988 w 28"/>
              <a:gd name="T61" fmla="*/ 125413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"/>
              <a:gd name="T94" fmla="*/ 0 h 79"/>
              <a:gd name="T95" fmla="*/ 28 w 28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" h="79">
                <a:moveTo>
                  <a:pt x="17" y="79"/>
                </a:moveTo>
                <a:lnTo>
                  <a:pt x="25" y="70"/>
                </a:lnTo>
                <a:lnTo>
                  <a:pt x="21" y="57"/>
                </a:lnTo>
                <a:lnTo>
                  <a:pt x="17" y="55"/>
                </a:lnTo>
                <a:lnTo>
                  <a:pt x="17" y="53"/>
                </a:lnTo>
                <a:lnTo>
                  <a:pt x="19" y="53"/>
                </a:lnTo>
                <a:lnTo>
                  <a:pt x="21" y="53"/>
                </a:lnTo>
                <a:lnTo>
                  <a:pt x="25" y="48"/>
                </a:lnTo>
                <a:lnTo>
                  <a:pt x="25" y="45"/>
                </a:lnTo>
                <a:lnTo>
                  <a:pt x="24" y="40"/>
                </a:lnTo>
                <a:lnTo>
                  <a:pt x="28" y="36"/>
                </a:lnTo>
                <a:lnTo>
                  <a:pt x="28" y="29"/>
                </a:lnTo>
                <a:lnTo>
                  <a:pt x="26" y="29"/>
                </a:lnTo>
                <a:lnTo>
                  <a:pt x="19" y="24"/>
                </a:lnTo>
                <a:lnTo>
                  <a:pt x="12" y="7"/>
                </a:lnTo>
                <a:lnTo>
                  <a:pt x="9" y="2"/>
                </a:lnTo>
                <a:lnTo>
                  <a:pt x="8" y="2"/>
                </a:lnTo>
                <a:lnTo>
                  <a:pt x="7" y="0"/>
                </a:lnTo>
                <a:lnTo>
                  <a:pt x="4" y="3"/>
                </a:lnTo>
                <a:lnTo>
                  <a:pt x="6" y="14"/>
                </a:lnTo>
                <a:lnTo>
                  <a:pt x="6" y="27"/>
                </a:lnTo>
                <a:lnTo>
                  <a:pt x="8" y="45"/>
                </a:lnTo>
                <a:lnTo>
                  <a:pt x="2" y="42"/>
                </a:lnTo>
                <a:lnTo>
                  <a:pt x="0" y="62"/>
                </a:lnTo>
                <a:lnTo>
                  <a:pt x="7" y="67"/>
                </a:lnTo>
                <a:lnTo>
                  <a:pt x="11" y="63"/>
                </a:lnTo>
                <a:lnTo>
                  <a:pt x="15" y="78"/>
                </a:lnTo>
                <a:lnTo>
                  <a:pt x="17" y="79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5" name="Freeform 2730"/>
          <p:cNvSpPr>
            <a:spLocks/>
          </p:cNvSpPr>
          <p:nvPr/>
        </p:nvSpPr>
        <p:spPr bwMode="auto">
          <a:xfrm>
            <a:off x="4503738" y="5865813"/>
            <a:ext cx="133350" cy="309562"/>
          </a:xfrm>
          <a:custGeom>
            <a:avLst/>
            <a:gdLst>
              <a:gd name="T0" fmla="*/ 122238 w 84"/>
              <a:gd name="T1" fmla="*/ 303212 h 195"/>
              <a:gd name="T2" fmla="*/ 100012 w 84"/>
              <a:gd name="T3" fmla="*/ 288925 h 195"/>
              <a:gd name="T4" fmla="*/ 92075 w 84"/>
              <a:gd name="T5" fmla="*/ 269875 h 195"/>
              <a:gd name="T6" fmla="*/ 88900 w 84"/>
              <a:gd name="T7" fmla="*/ 249237 h 195"/>
              <a:gd name="T8" fmla="*/ 85725 w 84"/>
              <a:gd name="T9" fmla="*/ 246062 h 195"/>
              <a:gd name="T10" fmla="*/ 74612 w 84"/>
              <a:gd name="T11" fmla="*/ 242887 h 195"/>
              <a:gd name="T12" fmla="*/ 60325 w 84"/>
              <a:gd name="T13" fmla="*/ 239712 h 195"/>
              <a:gd name="T14" fmla="*/ 47625 w 84"/>
              <a:gd name="T15" fmla="*/ 231775 h 195"/>
              <a:gd name="T16" fmla="*/ 39687 w 84"/>
              <a:gd name="T17" fmla="*/ 212725 h 195"/>
              <a:gd name="T18" fmla="*/ 22225 w 84"/>
              <a:gd name="T19" fmla="*/ 204787 h 195"/>
              <a:gd name="T20" fmla="*/ 17462 w 84"/>
              <a:gd name="T21" fmla="*/ 182562 h 195"/>
              <a:gd name="T22" fmla="*/ 7938 w 84"/>
              <a:gd name="T23" fmla="*/ 155575 h 195"/>
              <a:gd name="T24" fmla="*/ 4762 w 84"/>
              <a:gd name="T25" fmla="*/ 141287 h 195"/>
              <a:gd name="T26" fmla="*/ 0 w 84"/>
              <a:gd name="T27" fmla="*/ 114300 h 195"/>
              <a:gd name="T28" fmla="*/ 17462 w 84"/>
              <a:gd name="T29" fmla="*/ 84137 h 195"/>
              <a:gd name="T30" fmla="*/ 22225 w 84"/>
              <a:gd name="T31" fmla="*/ 65087 h 195"/>
              <a:gd name="T32" fmla="*/ 25400 w 84"/>
              <a:gd name="T33" fmla="*/ 44450 h 195"/>
              <a:gd name="T34" fmla="*/ 28575 w 84"/>
              <a:gd name="T35" fmla="*/ 38100 h 195"/>
              <a:gd name="T36" fmla="*/ 38100 w 84"/>
              <a:gd name="T37" fmla="*/ 50800 h 195"/>
              <a:gd name="T38" fmla="*/ 47625 w 84"/>
              <a:gd name="T39" fmla="*/ 44450 h 195"/>
              <a:gd name="T40" fmla="*/ 38100 w 84"/>
              <a:gd name="T41" fmla="*/ 33337 h 195"/>
              <a:gd name="T42" fmla="*/ 34925 w 84"/>
              <a:gd name="T43" fmla="*/ 30162 h 195"/>
              <a:gd name="T44" fmla="*/ 33338 w 84"/>
              <a:gd name="T45" fmla="*/ 25400 h 195"/>
              <a:gd name="T46" fmla="*/ 34925 w 84"/>
              <a:gd name="T47" fmla="*/ 0 h 195"/>
              <a:gd name="T48" fmla="*/ 44450 w 84"/>
              <a:gd name="T49" fmla="*/ 6350 h 195"/>
              <a:gd name="T50" fmla="*/ 50800 w 84"/>
              <a:gd name="T51" fmla="*/ 12700 h 195"/>
              <a:gd name="T52" fmla="*/ 60325 w 84"/>
              <a:gd name="T53" fmla="*/ 26987 h 195"/>
              <a:gd name="T54" fmla="*/ 68262 w 84"/>
              <a:gd name="T55" fmla="*/ 30162 h 195"/>
              <a:gd name="T56" fmla="*/ 68262 w 84"/>
              <a:gd name="T57" fmla="*/ 30162 h 195"/>
              <a:gd name="T58" fmla="*/ 66675 w 84"/>
              <a:gd name="T59" fmla="*/ 46037 h 195"/>
              <a:gd name="T60" fmla="*/ 60325 w 84"/>
              <a:gd name="T61" fmla="*/ 65087 h 195"/>
              <a:gd name="T62" fmla="*/ 73025 w 84"/>
              <a:gd name="T63" fmla="*/ 47625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195"/>
              <a:gd name="T98" fmla="*/ 84 w 84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195">
                <a:moveTo>
                  <a:pt x="84" y="195"/>
                </a:moveTo>
                <a:lnTo>
                  <a:pt x="77" y="191"/>
                </a:lnTo>
                <a:lnTo>
                  <a:pt x="72" y="187"/>
                </a:lnTo>
                <a:lnTo>
                  <a:pt x="63" y="182"/>
                </a:lnTo>
                <a:lnTo>
                  <a:pt x="60" y="178"/>
                </a:lnTo>
                <a:lnTo>
                  <a:pt x="58" y="170"/>
                </a:lnTo>
                <a:lnTo>
                  <a:pt x="56" y="160"/>
                </a:lnTo>
                <a:lnTo>
                  <a:pt x="56" y="157"/>
                </a:lnTo>
                <a:lnTo>
                  <a:pt x="56" y="155"/>
                </a:lnTo>
                <a:lnTo>
                  <a:pt x="54" y="155"/>
                </a:lnTo>
                <a:lnTo>
                  <a:pt x="50" y="155"/>
                </a:lnTo>
                <a:lnTo>
                  <a:pt x="47" y="153"/>
                </a:lnTo>
                <a:lnTo>
                  <a:pt x="41" y="152"/>
                </a:lnTo>
                <a:lnTo>
                  <a:pt x="38" y="151"/>
                </a:lnTo>
                <a:lnTo>
                  <a:pt x="34" y="151"/>
                </a:lnTo>
                <a:lnTo>
                  <a:pt x="30" y="146"/>
                </a:lnTo>
                <a:lnTo>
                  <a:pt x="32" y="138"/>
                </a:lnTo>
                <a:lnTo>
                  <a:pt x="25" y="134"/>
                </a:lnTo>
                <a:lnTo>
                  <a:pt x="18" y="131"/>
                </a:lnTo>
                <a:lnTo>
                  <a:pt x="14" y="129"/>
                </a:lnTo>
                <a:lnTo>
                  <a:pt x="13" y="126"/>
                </a:lnTo>
                <a:lnTo>
                  <a:pt x="11" y="115"/>
                </a:lnTo>
                <a:lnTo>
                  <a:pt x="9" y="110"/>
                </a:lnTo>
                <a:lnTo>
                  <a:pt x="5" y="98"/>
                </a:lnTo>
                <a:lnTo>
                  <a:pt x="3" y="91"/>
                </a:lnTo>
                <a:lnTo>
                  <a:pt x="3" y="89"/>
                </a:lnTo>
                <a:lnTo>
                  <a:pt x="1" y="79"/>
                </a:lnTo>
                <a:lnTo>
                  <a:pt x="0" y="72"/>
                </a:lnTo>
                <a:lnTo>
                  <a:pt x="8" y="61"/>
                </a:lnTo>
                <a:lnTo>
                  <a:pt x="11" y="53"/>
                </a:lnTo>
                <a:lnTo>
                  <a:pt x="11" y="51"/>
                </a:lnTo>
                <a:lnTo>
                  <a:pt x="14" y="41"/>
                </a:lnTo>
                <a:lnTo>
                  <a:pt x="16" y="36"/>
                </a:lnTo>
                <a:lnTo>
                  <a:pt x="16" y="28"/>
                </a:lnTo>
                <a:lnTo>
                  <a:pt x="16" y="21"/>
                </a:lnTo>
                <a:lnTo>
                  <a:pt x="18" y="24"/>
                </a:lnTo>
                <a:lnTo>
                  <a:pt x="21" y="26"/>
                </a:lnTo>
                <a:lnTo>
                  <a:pt x="24" y="32"/>
                </a:lnTo>
                <a:lnTo>
                  <a:pt x="28" y="29"/>
                </a:lnTo>
                <a:lnTo>
                  <a:pt x="30" y="28"/>
                </a:lnTo>
                <a:lnTo>
                  <a:pt x="26" y="25"/>
                </a:lnTo>
                <a:lnTo>
                  <a:pt x="24" y="21"/>
                </a:lnTo>
                <a:lnTo>
                  <a:pt x="22" y="20"/>
                </a:lnTo>
                <a:lnTo>
                  <a:pt x="22" y="19"/>
                </a:lnTo>
                <a:lnTo>
                  <a:pt x="21" y="17"/>
                </a:lnTo>
                <a:lnTo>
                  <a:pt x="21" y="16"/>
                </a:lnTo>
                <a:lnTo>
                  <a:pt x="20" y="12"/>
                </a:lnTo>
                <a:lnTo>
                  <a:pt x="22" y="0"/>
                </a:lnTo>
                <a:lnTo>
                  <a:pt x="26" y="3"/>
                </a:lnTo>
                <a:lnTo>
                  <a:pt x="28" y="4"/>
                </a:lnTo>
                <a:lnTo>
                  <a:pt x="29" y="4"/>
                </a:lnTo>
                <a:lnTo>
                  <a:pt x="32" y="8"/>
                </a:lnTo>
                <a:lnTo>
                  <a:pt x="32" y="9"/>
                </a:lnTo>
                <a:lnTo>
                  <a:pt x="38" y="17"/>
                </a:lnTo>
                <a:lnTo>
                  <a:pt x="41" y="17"/>
                </a:lnTo>
                <a:lnTo>
                  <a:pt x="43" y="19"/>
                </a:lnTo>
                <a:lnTo>
                  <a:pt x="42" y="23"/>
                </a:lnTo>
                <a:lnTo>
                  <a:pt x="42" y="29"/>
                </a:lnTo>
                <a:lnTo>
                  <a:pt x="38" y="41"/>
                </a:lnTo>
                <a:lnTo>
                  <a:pt x="42" y="43"/>
                </a:lnTo>
                <a:lnTo>
                  <a:pt x="46" y="30"/>
                </a:lnTo>
                <a:lnTo>
                  <a:pt x="52" y="32"/>
                </a:lnTo>
              </a:path>
            </a:pathLst>
          </a:custGeom>
          <a:noFill/>
          <a:ln w="4763">
            <a:solidFill>
              <a:srgbClr val="00BD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6" name="Freeform 2731"/>
          <p:cNvSpPr>
            <a:spLocks/>
          </p:cNvSpPr>
          <p:nvPr/>
        </p:nvSpPr>
        <p:spPr bwMode="auto">
          <a:xfrm>
            <a:off x="5805488" y="1474788"/>
            <a:ext cx="2390775" cy="4579937"/>
          </a:xfrm>
          <a:custGeom>
            <a:avLst/>
            <a:gdLst>
              <a:gd name="T0" fmla="*/ 19050 w 1506"/>
              <a:gd name="T1" fmla="*/ 4576762 h 2885"/>
              <a:gd name="T2" fmla="*/ 46037 w 1506"/>
              <a:gd name="T3" fmla="*/ 4557712 h 2885"/>
              <a:gd name="T4" fmla="*/ 68263 w 1506"/>
              <a:gd name="T5" fmla="*/ 4502150 h 2885"/>
              <a:gd name="T6" fmla="*/ 76200 w 1506"/>
              <a:gd name="T7" fmla="*/ 4451350 h 2885"/>
              <a:gd name="T8" fmla="*/ 82550 w 1506"/>
              <a:gd name="T9" fmla="*/ 4375150 h 2885"/>
              <a:gd name="T10" fmla="*/ 69850 w 1506"/>
              <a:gd name="T11" fmla="*/ 4268787 h 2885"/>
              <a:gd name="T12" fmla="*/ 120650 w 1506"/>
              <a:gd name="T13" fmla="*/ 4241800 h 2885"/>
              <a:gd name="T14" fmla="*/ 114300 w 1506"/>
              <a:gd name="T15" fmla="*/ 4192587 h 2885"/>
              <a:gd name="T16" fmla="*/ 120650 w 1506"/>
              <a:gd name="T17" fmla="*/ 4162425 h 2885"/>
              <a:gd name="T18" fmla="*/ 188912 w 1506"/>
              <a:gd name="T19" fmla="*/ 4144962 h 2885"/>
              <a:gd name="T20" fmla="*/ 250825 w 1506"/>
              <a:gd name="T21" fmla="*/ 4054475 h 2885"/>
              <a:gd name="T22" fmla="*/ 271463 w 1506"/>
              <a:gd name="T23" fmla="*/ 3938587 h 2885"/>
              <a:gd name="T24" fmla="*/ 236538 w 1506"/>
              <a:gd name="T25" fmla="*/ 3813175 h 2885"/>
              <a:gd name="T26" fmla="*/ 209550 w 1506"/>
              <a:gd name="T27" fmla="*/ 3703637 h 2885"/>
              <a:gd name="T28" fmla="*/ 295275 w 1506"/>
              <a:gd name="T29" fmla="*/ 3675062 h 2885"/>
              <a:gd name="T30" fmla="*/ 336550 w 1506"/>
              <a:gd name="T31" fmla="*/ 3567112 h 2885"/>
              <a:gd name="T32" fmla="*/ 263525 w 1506"/>
              <a:gd name="T33" fmla="*/ 3457575 h 2885"/>
              <a:gd name="T34" fmla="*/ 204788 w 1506"/>
              <a:gd name="T35" fmla="*/ 3359150 h 2885"/>
              <a:gd name="T36" fmla="*/ 227013 w 1506"/>
              <a:gd name="T37" fmla="*/ 3238499 h 2885"/>
              <a:gd name="T38" fmla="*/ 223838 w 1506"/>
              <a:gd name="T39" fmla="*/ 3106737 h 2885"/>
              <a:gd name="T40" fmla="*/ 215900 w 1506"/>
              <a:gd name="T41" fmla="*/ 2938462 h 2885"/>
              <a:gd name="T42" fmla="*/ 214313 w 1506"/>
              <a:gd name="T43" fmla="*/ 2784475 h 2885"/>
              <a:gd name="T44" fmla="*/ 238125 w 1506"/>
              <a:gd name="T45" fmla="*/ 2668587 h 2885"/>
              <a:gd name="T46" fmla="*/ 290513 w 1506"/>
              <a:gd name="T47" fmla="*/ 2528887 h 2885"/>
              <a:gd name="T48" fmla="*/ 401637 w 1506"/>
              <a:gd name="T49" fmla="*/ 2411412 h 2885"/>
              <a:gd name="T50" fmla="*/ 565150 w 1506"/>
              <a:gd name="T51" fmla="*/ 2435225 h 2885"/>
              <a:gd name="T52" fmla="*/ 612775 w 1506"/>
              <a:gd name="T53" fmla="*/ 2311400 h 2885"/>
              <a:gd name="T54" fmla="*/ 536575 w 1506"/>
              <a:gd name="T55" fmla="*/ 2173287 h 2885"/>
              <a:gd name="T56" fmla="*/ 614362 w 1506"/>
              <a:gd name="T57" fmla="*/ 2032000 h 2885"/>
              <a:gd name="T58" fmla="*/ 684212 w 1506"/>
              <a:gd name="T59" fmla="*/ 1843087 h 2885"/>
              <a:gd name="T60" fmla="*/ 706437 w 1506"/>
              <a:gd name="T61" fmla="*/ 1681163 h 2885"/>
              <a:gd name="T62" fmla="*/ 717550 w 1506"/>
              <a:gd name="T63" fmla="*/ 1544637 h 2885"/>
              <a:gd name="T64" fmla="*/ 842963 w 1506"/>
              <a:gd name="T65" fmla="*/ 1438275 h 2885"/>
              <a:gd name="T66" fmla="*/ 912813 w 1506"/>
              <a:gd name="T67" fmla="*/ 1281112 h 2885"/>
              <a:gd name="T68" fmla="*/ 1000125 w 1506"/>
              <a:gd name="T69" fmla="*/ 1136650 h 2885"/>
              <a:gd name="T70" fmla="*/ 969963 w 1506"/>
              <a:gd name="T71" fmla="*/ 958850 h 2885"/>
              <a:gd name="T72" fmla="*/ 1044575 w 1506"/>
              <a:gd name="T73" fmla="*/ 793750 h 2885"/>
              <a:gd name="T74" fmla="*/ 1163638 w 1506"/>
              <a:gd name="T75" fmla="*/ 720725 h 2885"/>
              <a:gd name="T76" fmla="*/ 1250950 w 1506"/>
              <a:gd name="T77" fmla="*/ 700087 h 2885"/>
              <a:gd name="T78" fmla="*/ 1250950 w 1506"/>
              <a:gd name="T79" fmla="*/ 565150 h 2885"/>
              <a:gd name="T80" fmla="*/ 1362075 w 1506"/>
              <a:gd name="T81" fmla="*/ 528637 h 2885"/>
              <a:gd name="T82" fmla="*/ 1519237 w 1506"/>
              <a:gd name="T83" fmla="*/ 576262 h 2885"/>
              <a:gd name="T84" fmla="*/ 1547812 w 1506"/>
              <a:gd name="T85" fmla="*/ 481012 h 2885"/>
              <a:gd name="T86" fmla="*/ 1563687 w 1506"/>
              <a:gd name="T87" fmla="*/ 323850 h 2885"/>
              <a:gd name="T88" fmla="*/ 1619250 w 1506"/>
              <a:gd name="T89" fmla="*/ 260350 h 2885"/>
              <a:gd name="T90" fmla="*/ 1674813 w 1506"/>
              <a:gd name="T91" fmla="*/ 230187 h 2885"/>
              <a:gd name="T92" fmla="*/ 1762125 w 1506"/>
              <a:gd name="T93" fmla="*/ 179387 h 2885"/>
              <a:gd name="T94" fmla="*/ 1839913 w 1506"/>
              <a:gd name="T95" fmla="*/ 274637 h 2885"/>
              <a:gd name="T96" fmla="*/ 1906588 w 1506"/>
              <a:gd name="T97" fmla="*/ 387350 h 2885"/>
              <a:gd name="T98" fmla="*/ 2000250 w 1506"/>
              <a:gd name="T99" fmla="*/ 390525 h 2885"/>
              <a:gd name="T100" fmla="*/ 2076450 w 1506"/>
              <a:gd name="T101" fmla="*/ 376237 h 2885"/>
              <a:gd name="T102" fmla="*/ 2174875 w 1506"/>
              <a:gd name="T103" fmla="*/ 342900 h 2885"/>
              <a:gd name="T104" fmla="*/ 2266950 w 1506"/>
              <a:gd name="T105" fmla="*/ 374650 h 2885"/>
              <a:gd name="T106" fmla="*/ 2298700 w 1506"/>
              <a:gd name="T107" fmla="*/ 377825 h 2885"/>
              <a:gd name="T108" fmla="*/ 2316163 w 1506"/>
              <a:gd name="T109" fmla="*/ 349250 h 2885"/>
              <a:gd name="T110" fmla="*/ 2338388 w 1506"/>
              <a:gd name="T111" fmla="*/ 260350 h 2885"/>
              <a:gd name="T112" fmla="*/ 2386013 w 1506"/>
              <a:gd name="T113" fmla="*/ 198437 h 2885"/>
              <a:gd name="T114" fmla="*/ 2371725 w 1506"/>
              <a:gd name="T115" fmla="*/ 133350 h 2885"/>
              <a:gd name="T116" fmla="*/ 2366963 w 1506"/>
              <a:gd name="T117" fmla="*/ 50800 h 2885"/>
              <a:gd name="T118" fmla="*/ 2365375 w 1506"/>
              <a:gd name="T119" fmla="*/ 12700 h 28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06"/>
              <a:gd name="T181" fmla="*/ 0 h 2885"/>
              <a:gd name="T182" fmla="*/ 1506 w 1506"/>
              <a:gd name="T183" fmla="*/ 2885 h 28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06" h="2885">
                <a:moveTo>
                  <a:pt x="1" y="2855"/>
                </a:moveTo>
                <a:lnTo>
                  <a:pt x="1" y="2857"/>
                </a:lnTo>
                <a:lnTo>
                  <a:pt x="1" y="2858"/>
                </a:lnTo>
                <a:lnTo>
                  <a:pt x="1" y="2859"/>
                </a:lnTo>
                <a:lnTo>
                  <a:pt x="1" y="2864"/>
                </a:lnTo>
                <a:lnTo>
                  <a:pt x="1" y="2867"/>
                </a:lnTo>
                <a:lnTo>
                  <a:pt x="1" y="2868"/>
                </a:lnTo>
                <a:lnTo>
                  <a:pt x="1" y="2870"/>
                </a:lnTo>
                <a:lnTo>
                  <a:pt x="0" y="2875"/>
                </a:lnTo>
                <a:lnTo>
                  <a:pt x="0" y="2881"/>
                </a:lnTo>
                <a:lnTo>
                  <a:pt x="4" y="2881"/>
                </a:lnTo>
                <a:lnTo>
                  <a:pt x="5" y="2881"/>
                </a:lnTo>
                <a:lnTo>
                  <a:pt x="8" y="2884"/>
                </a:lnTo>
                <a:lnTo>
                  <a:pt x="9" y="2885"/>
                </a:lnTo>
                <a:lnTo>
                  <a:pt x="10" y="2885"/>
                </a:lnTo>
                <a:lnTo>
                  <a:pt x="10" y="2884"/>
                </a:lnTo>
                <a:lnTo>
                  <a:pt x="12" y="2883"/>
                </a:lnTo>
                <a:lnTo>
                  <a:pt x="12" y="2881"/>
                </a:lnTo>
                <a:lnTo>
                  <a:pt x="13" y="2880"/>
                </a:lnTo>
                <a:lnTo>
                  <a:pt x="14" y="2880"/>
                </a:lnTo>
                <a:lnTo>
                  <a:pt x="16" y="2883"/>
                </a:lnTo>
                <a:lnTo>
                  <a:pt x="17" y="2880"/>
                </a:lnTo>
                <a:lnTo>
                  <a:pt x="17" y="2881"/>
                </a:lnTo>
                <a:lnTo>
                  <a:pt x="18" y="2881"/>
                </a:lnTo>
                <a:lnTo>
                  <a:pt x="18" y="2883"/>
                </a:lnTo>
                <a:lnTo>
                  <a:pt x="18" y="2881"/>
                </a:lnTo>
                <a:lnTo>
                  <a:pt x="19" y="2880"/>
                </a:lnTo>
                <a:lnTo>
                  <a:pt x="21" y="2880"/>
                </a:lnTo>
                <a:lnTo>
                  <a:pt x="22" y="2879"/>
                </a:lnTo>
                <a:lnTo>
                  <a:pt x="23" y="2879"/>
                </a:lnTo>
                <a:lnTo>
                  <a:pt x="23" y="2878"/>
                </a:lnTo>
                <a:lnTo>
                  <a:pt x="27" y="2879"/>
                </a:lnTo>
                <a:lnTo>
                  <a:pt x="27" y="2872"/>
                </a:lnTo>
                <a:lnTo>
                  <a:pt x="29" y="2871"/>
                </a:lnTo>
                <a:lnTo>
                  <a:pt x="30" y="2871"/>
                </a:lnTo>
                <a:lnTo>
                  <a:pt x="30" y="2870"/>
                </a:lnTo>
                <a:lnTo>
                  <a:pt x="31" y="2867"/>
                </a:lnTo>
                <a:lnTo>
                  <a:pt x="33" y="2866"/>
                </a:lnTo>
                <a:lnTo>
                  <a:pt x="33" y="2861"/>
                </a:lnTo>
                <a:lnTo>
                  <a:pt x="34" y="2859"/>
                </a:lnTo>
                <a:lnTo>
                  <a:pt x="33" y="2858"/>
                </a:lnTo>
                <a:lnTo>
                  <a:pt x="33" y="2857"/>
                </a:lnTo>
                <a:lnTo>
                  <a:pt x="34" y="2855"/>
                </a:lnTo>
                <a:lnTo>
                  <a:pt x="34" y="2854"/>
                </a:lnTo>
                <a:lnTo>
                  <a:pt x="35" y="2851"/>
                </a:lnTo>
                <a:lnTo>
                  <a:pt x="35" y="2850"/>
                </a:lnTo>
                <a:lnTo>
                  <a:pt x="36" y="2845"/>
                </a:lnTo>
                <a:lnTo>
                  <a:pt x="38" y="2844"/>
                </a:lnTo>
                <a:lnTo>
                  <a:pt x="40" y="2841"/>
                </a:lnTo>
                <a:lnTo>
                  <a:pt x="42" y="2837"/>
                </a:lnTo>
                <a:lnTo>
                  <a:pt x="43" y="2836"/>
                </a:lnTo>
                <a:lnTo>
                  <a:pt x="46" y="2832"/>
                </a:lnTo>
                <a:lnTo>
                  <a:pt x="46" y="2830"/>
                </a:lnTo>
                <a:lnTo>
                  <a:pt x="47" y="2828"/>
                </a:lnTo>
                <a:lnTo>
                  <a:pt x="46" y="2827"/>
                </a:lnTo>
                <a:lnTo>
                  <a:pt x="46" y="2824"/>
                </a:lnTo>
                <a:lnTo>
                  <a:pt x="44" y="2824"/>
                </a:lnTo>
                <a:lnTo>
                  <a:pt x="46" y="2823"/>
                </a:lnTo>
                <a:lnTo>
                  <a:pt x="46" y="2821"/>
                </a:lnTo>
                <a:lnTo>
                  <a:pt x="47" y="2819"/>
                </a:lnTo>
                <a:lnTo>
                  <a:pt x="47" y="2817"/>
                </a:lnTo>
                <a:lnTo>
                  <a:pt x="47" y="2816"/>
                </a:lnTo>
                <a:lnTo>
                  <a:pt x="47" y="2813"/>
                </a:lnTo>
                <a:lnTo>
                  <a:pt x="47" y="2812"/>
                </a:lnTo>
                <a:lnTo>
                  <a:pt x="47" y="2811"/>
                </a:lnTo>
                <a:lnTo>
                  <a:pt x="47" y="2809"/>
                </a:lnTo>
                <a:lnTo>
                  <a:pt x="47" y="2808"/>
                </a:lnTo>
                <a:lnTo>
                  <a:pt x="48" y="2804"/>
                </a:lnTo>
                <a:lnTo>
                  <a:pt x="48" y="2803"/>
                </a:lnTo>
                <a:lnTo>
                  <a:pt x="48" y="2802"/>
                </a:lnTo>
                <a:lnTo>
                  <a:pt x="48" y="2799"/>
                </a:lnTo>
                <a:lnTo>
                  <a:pt x="51" y="2795"/>
                </a:lnTo>
                <a:lnTo>
                  <a:pt x="52" y="2795"/>
                </a:lnTo>
                <a:lnTo>
                  <a:pt x="52" y="2794"/>
                </a:lnTo>
                <a:lnTo>
                  <a:pt x="55" y="2792"/>
                </a:lnTo>
                <a:lnTo>
                  <a:pt x="55" y="2791"/>
                </a:lnTo>
                <a:lnTo>
                  <a:pt x="55" y="2785"/>
                </a:lnTo>
                <a:lnTo>
                  <a:pt x="55" y="2775"/>
                </a:lnTo>
                <a:lnTo>
                  <a:pt x="55" y="2774"/>
                </a:lnTo>
                <a:lnTo>
                  <a:pt x="55" y="2773"/>
                </a:lnTo>
                <a:lnTo>
                  <a:pt x="55" y="2766"/>
                </a:lnTo>
                <a:lnTo>
                  <a:pt x="55" y="2764"/>
                </a:lnTo>
                <a:lnTo>
                  <a:pt x="54" y="2761"/>
                </a:lnTo>
                <a:lnTo>
                  <a:pt x="51" y="2756"/>
                </a:lnTo>
                <a:lnTo>
                  <a:pt x="52" y="2756"/>
                </a:lnTo>
                <a:lnTo>
                  <a:pt x="51" y="2752"/>
                </a:lnTo>
                <a:lnTo>
                  <a:pt x="50" y="2749"/>
                </a:lnTo>
                <a:lnTo>
                  <a:pt x="50" y="2745"/>
                </a:lnTo>
                <a:lnTo>
                  <a:pt x="48" y="2741"/>
                </a:lnTo>
                <a:lnTo>
                  <a:pt x="48" y="2734"/>
                </a:lnTo>
                <a:lnTo>
                  <a:pt x="48" y="2727"/>
                </a:lnTo>
                <a:lnTo>
                  <a:pt x="47" y="2724"/>
                </a:lnTo>
                <a:lnTo>
                  <a:pt x="47" y="2723"/>
                </a:lnTo>
                <a:lnTo>
                  <a:pt x="46" y="2719"/>
                </a:lnTo>
                <a:lnTo>
                  <a:pt x="43" y="2711"/>
                </a:lnTo>
                <a:lnTo>
                  <a:pt x="42" y="2705"/>
                </a:lnTo>
                <a:lnTo>
                  <a:pt x="42" y="2702"/>
                </a:lnTo>
                <a:lnTo>
                  <a:pt x="40" y="2698"/>
                </a:lnTo>
                <a:lnTo>
                  <a:pt x="42" y="2696"/>
                </a:lnTo>
                <a:lnTo>
                  <a:pt x="42" y="2693"/>
                </a:lnTo>
                <a:lnTo>
                  <a:pt x="43" y="2692"/>
                </a:lnTo>
                <a:lnTo>
                  <a:pt x="44" y="2689"/>
                </a:lnTo>
                <a:lnTo>
                  <a:pt x="46" y="2689"/>
                </a:lnTo>
                <a:lnTo>
                  <a:pt x="48" y="2688"/>
                </a:lnTo>
                <a:lnTo>
                  <a:pt x="51" y="2685"/>
                </a:lnTo>
                <a:lnTo>
                  <a:pt x="52" y="2685"/>
                </a:lnTo>
                <a:lnTo>
                  <a:pt x="54" y="2684"/>
                </a:lnTo>
                <a:lnTo>
                  <a:pt x="55" y="2684"/>
                </a:lnTo>
                <a:lnTo>
                  <a:pt x="57" y="2684"/>
                </a:lnTo>
                <a:lnTo>
                  <a:pt x="61" y="2684"/>
                </a:lnTo>
                <a:lnTo>
                  <a:pt x="63" y="2684"/>
                </a:lnTo>
                <a:lnTo>
                  <a:pt x="64" y="2684"/>
                </a:lnTo>
                <a:lnTo>
                  <a:pt x="65" y="2683"/>
                </a:lnTo>
                <a:lnTo>
                  <a:pt x="67" y="2680"/>
                </a:lnTo>
                <a:lnTo>
                  <a:pt x="67" y="2677"/>
                </a:lnTo>
                <a:lnTo>
                  <a:pt x="68" y="2675"/>
                </a:lnTo>
                <a:lnTo>
                  <a:pt x="69" y="2672"/>
                </a:lnTo>
                <a:lnTo>
                  <a:pt x="74" y="2672"/>
                </a:lnTo>
                <a:lnTo>
                  <a:pt x="76" y="2672"/>
                </a:lnTo>
                <a:lnTo>
                  <a:pt x="77" y="2671"/>
                </a:lnTo>
                <a:lnTo>
                  <a:pt x="76" y="2671"/>
                </a:lnTo>
                <a:lnTo>
                  <a:pt x="76" y="2669"/>
                </a:lnTo>
                <a:lnTo>
                  <a:pt x="76" y="2667"/>
                </a:lnTo>
                <a:lnTo>
                  <a:pt x="76" y="2663"/>
                </a:lnTo>
                <a:lnTo>
                  <a:pt x="76" y="2660"/>
                </a:lnTo>
                <a:lnTo>
                  <a:pt x="74" y="2658"/>
                </a:lnTo>
                <a:lnTo>
                  <a:pt x="74" y="2656"/>
                </a:lnTo>
                <a:lnTo>
                  <a:pt x="76" y="2655"/>
                </a:lnTo>
                <a:lnTo>
                  <a:pt x="76" y="2654"/>
                </a:lnTo>
                <a:lnTo>
                  <a:pt x="76" y="2651"/>
                </a:lnTo>
                <a:lnTo>
                  <a:pt x="74" y="2647"/>
                </a:lnTo>
                <a:lnTo>
                  <a:pt x="76" y="2646"/>
                </a:lnTo>
                <a:lnTo>
                  <a:pt x="74" y="2646"/>
                </a:lnTo>
                <a:lnTo>
                  <a:pt x="73" y="2643"/>
                </a:lnTo>
                <a:lnTo>
                  <a:pt x="73" y="2642"/>
                </a:lnTo>
                <a:lnTo>
                  <a:pt x="72" y="2641"/>
                </a:lnTo>
                <a:lnTo>
                  <a:pt x="71" y="2639"/>
                </a:lnTo>
                <a:lnTo>
                  <a:pt x="71" y="2637"/>
                </a:lnTo>
                <a:lnTo>
                  <a:pt x="69" y="2635"/>
                </a:lnTo>
                <a:lnTo>
                  <a:pt x="68" y="2635"/>
                </a:lnTo>
                <a:lnTo>
                  <a:pt x="67" y="2635"/>
                </a:lnTo>
                <a:lnTo>
                  <a:pt x="65" y="2635"/>
                </a:lnTo>
                <a:lnTo>
                  <a:pt x="65" y="2634"/>
                </a:lnTo>
                <a:lnTo>
                  <a:pt x="64" y="2633"/>
                </a:lnTo>
                <a:lnTo>
                  <a:pt x="68" y="2630"/>
                </a:lnTo>
                <a:lnTo>
                  <a:pt x="71" y="2629"/>
                </a:lnTo>
                <a:lnTo>
                  <a:pt x="71" y="2628"/>
                </a:lnTo>
                <a:lnTo>
                  <a:pt x="71" y="2626"/>
                </a:lnTo>
                <a:lnTo>
                  <a:pt x="71" y="2625"/>
                </a:lnTo>
                <a:lnTo>
                  <a:pt x="73" y="2625"/>
                </a:lnTo>
                <a:lnTo>
                  <a:pt x="74" y="2625"/>
                </a:lnTo>
                <a:lnTo>
                  <a:pt x="76" y="2624"/>
                </a:lnTo>
                <a:lnTo>
                  <a:pt x="76" y="2622"/>
                </a:lnTo>
                <a:lnTo>
                  <a:pt x="77" y="2621"/>
                </a:lnTo>
                <a:lnTo>
                  <a:pt x="78" y="2620"/>
                </a:lnTo>
                <a:lnTo>
                  <a:pt x="84" y="2617"/>
                </a:lnTo>
                <a:lnTo>
                  <a:pt x="85" y="2618"/>
                </a:lnTo>
                <a:lnTo>
                  <a:pt x="89" y="2620"/>
                </a:lnTo>
                <a:lnTo>
                  <a:pt x="90" y="2621"/>
                </a:lnTo>
                <a:lnTo>
                  <a:pt x="91" y="2621"/>
                </a:lnTo>
                <a:lnTo>
                  <a:pt x="93" y="2622"/>
                </a:lnTo>
                <a:lnTo>
                  <a:pt x="99" y="2621"/>
                </a:lnTo>
                <a:lnTo>
                  <a:pt x="103" y="2620"/>
                </a:lnTo>
                <a:lnTo>
                  <a:pt x="107" y="2622"/>
                </a:lnTo>
                <a:lnTo>
                  <a:pt x="109" y="2621"/>
                </a:lnTo>
                <a:lnTo>
                  <a:pt x="110" y="2621"/>
                </a:lnTo>
                <a:lnTo>
                  <a:pt x="111" y="2618"/>
                </a:lnTo>
                <a:lnTo>
                  <a:pt x="114" y="2616"/>
                </a:lnTo>
                <a:lnTo>
                  <a:pt x="118" y="2612"/>
                </a:lnTo>
                <a:lnTo>
                  <a:pt x="119" y="2611"/>
                </a:lnTo>
                <a:lnTo>
                  <a:pt x="124" y="2608"/>
                </a:lnTo>
                <a:lnTo>
                  <a:pt x="129" y="2604"/>
                </a:lnTo>
                <a:lnTo>
                  <a:pt x="132" y="2603"/>
                </a:lnTo>
                <a:lnTo>
                  <a:pt x="135" y="2599"/>
                </a:lnTo>
                <a:lnTo>
                  <a:pt x="136" y="2596"/>
                </a:lnTo>
                <a:lnTo>
                  <a:pt x="137" y="2593"/>
                </a:lnTo>
                <a:lnTo>
                  <a:pt x="140" y="2590"/>
                </a:lnTo>
                <a:lnTo>
                  <a:pt x="144" y="2587"/>
                </a:lnTo>
                <a:lnTo>
                  <a:pt x="148" y="2583"/>
                </a:lnTo>
                <a:lnTo>
                  <a:pt x="149" y="2580"/>
                </a:lnTo>
                <a:lnTo>
                  <a:pt x="152" y="2575"/>
                </a:lnTo>
                <a:lnTo>
                  <a:pt x="154" y="2569"/>
                </a:lnTo>
                <a:lnTo>
                  <a:pt x="154" y="2567"/>
                </a:lnTo>
                <a:lnTo>
                  <a:pt x="156" y="2567"/>
                </a:lnTo>
                <a:lnTo>
                  <a:pt x="156" y="2565"/>
                </a:lnTo>
                <a:lnTo>
                  <a:pt x="157" y="2558"/>
                </a:lnTo>
                <a:lnTo>
                  <a:pt x="158" y="2554"/>
                </a:lnTo>
                <a:lnTo>
                  <a:pt x="160" y="2550"/>
                </a:lnTo>
                <a:lnTo>
                  <a:pt x="161" y="2542"/>
                </a:lnTo>
                <a:lnTo>
                  <a:pt x="160" y="2535"/>
                </a:lnTo>
                <a:lnTo>
                  <a:pt x="158" y="2531"/>
                </a:lnTo>
                <a:lnTo>
                  <a:pt x="158" y="2527"/>
                </a:lnTo>
                <a:lnTo>
                  <a:pt x="157" y="2521"/>
                </a:lnTo>
                <a:lnTo>
                  <a:pt x="157" y="2520"/>
                </a:lnTo>
                <a:lnTo>
                  <a:pt x="157" y="2515"/>
                </a:lnTo>
                <a:lnTo>
                  <a:pt x="157" y="2512"/>
                </a:lnTo>
                <a:lnTo>
                  <a:pt x="157" y="2508"/>
                </a:lnTo>
                <a:lnTo>
                  <a:pt x="160" y="2506"/>
                </a:lnTo>
                <a:lnTo>
                  <a:pt x="162" y="2503"/>
                </a:lnTo>
                <a:lnTo>
                  <a:pt x="164" y="2502"/>
                </a:lnTo>
                <a:lnTo>
                  <a:pt x="166" y="2497"/>
                </a:lnTo>
                <a:lnTo>
                  <a:pt x="169" y="2493"/>
                </a:lnTo>
                <a:lnTo>
                  <a:pt x="171" y="2487"/>
                </a:lnTo>
                <a:lnTo>
                  <a:pt x="171" y="2481"/>
                </a:lnTo>
                <a:lnTo>
                  <a:pt x="173" y="2477"/>
                </a:lnTo>
                <a:lnTo>
                  <a:pt x="173" y="2470"/>
                </a:lnTo>
                <a:lnTo>
                  <a:pt x="173" y="2468"/>
                </a:lnTo>
                <a:lnTo>
                  <a:pt x="173" y="2464"/>
                </a:lnTo>
                <a:lnTo>
                  <a:pt x="173" y="2459"/>
                </a:lnTo>
                <a:lnTo>
                  <a:pt x="171" y="2455"/>
                </a:lnTo>
                <a:lnTo>
                  <a:pt x="170" y="2448"/>
                </a:lnTo>
                <a:lnTo>
                  <a:pt x="169" y="2446"/>
                </a:lnTo>
                <a:lnTo>
                  <a:pt x="166" y="2442"/>
                </a:lnTo>
                <a:lnTo>
                  <a:pt x="164" y="2439"/>
                </a:lnTo>
                <a:lnTo>
                  <a:pt x="162" y="2435"/>
                </a:lnTo>
                <a:lnTo>
                  <a:pt x="162" y="2429"/>
                </a:lnTo>
                <a:lnTo>
                  <a:pt x="162" y="2423"/>
                </a:lnTo>
                <a:lnTo>
                  <a:pt x="158" y="2417"/>
                </a:lnTo>
                <a:lnTo>
                  <a:pt x="156" y="2413"/>
                </a:lnTo>
                <a:lnTo>
                  <a:pt x="152" y="2406"/>
                </a:lnTo>
                <a:lnTo>
                  <a:pt x="149" y="2402"/>
                </a:lnTo>
                <a:lnTo>
                  <a:pt x="148" y="2400"/>
                </a:lnTo>
                <a:lnTo>
                  <a:pt x="148" y="2398"/>
                </a:lnTo>
                <a:lnTo>
                  <a:pt x="146" y="2393"/>
                </a:lnTo>
                <a:lnTo>
                  <a:pt x="145" y="2389"/>
                </a:lnTo>
                <a:lnTo>
                  <a:pt x="144" y="2384"/>
                </a:lnTo>
                <a:lnTo>
                  <a:pt x="143" y="2376"/>
                </a:lnTo>
                <a:lnTo>
                  <a:pt x="141" y="2371"/>
                </a:lnTo>
                <a:lnTo>
                  <a:pt x="141" y="2370"/>
                </a:lnTo>
                <a:lnTo>
                  <a:pt x="141" y="2367"/>
                </a:lnTo>
                <a:lnTo>
                  <a:pt x="141" y="2360"/>
                </a:lnTo>
                <a:lnTo>
                  <a:pt x="141" y="2358"/>
                </a:lnTo>
                <a:lnTo>
                  <a:pt x="140" y="2355"/>
                </a:lnTo>
                <a:lnTo>
                  <a:pt x="139" y="2353"/>
                </a:lnTo>
                <a:lnTo>
                  <a:pt x="137" y="2349"/>
                </a:lnTo>
                <a:lnTo>
                  <a:pt x="136" y="2343"/>
                </a:lnTo>
                <a:lnTo>
                  <a:pt x="133" y="2338"/>
                </a:lnTo>
                <a:lnTo>
                  <a:pt x="132" y="2333"/>
                </a:lnTo>
                <a:lnTo>
                  <a:pt x="129" y="2328"/>
                </a:lnTo>
                <a:lnTo>
                  <a:pt x="128" y="2324"/>
                </a:lnTo>
                <a:lnTo>
                  <a:pt x="131" y="2322"/>
                </a:lnTo>
                <a:lnTo>
                  <a:pt x="132" y="2322"/>
                </a:lnTo>
                <a:lnTo>
                  <a:pt x="137" y="2321"/>
                </a:lnTo>
                <a:lnTo>
                  <a:pt x="144" y="2320"/>
                </a:lnTo>
                <a:lnTo>
                  <a:pt x="149" y="2317"/>
                </a:lnTo>
                <a:lnTo>
                  <a:pt x="150" y="2317"/>
                </a:lnTo>
                <a:lnTo>
                  <a:pt x="157" y="2316"/>
                </a:lnTo>
                <a:lnTo>
                  <a:pt x="162" y="2316"/>
                </a:lnTo>
                <a:lnTo>
                  <a:pt x="170" y="2316"/>
                </a:lnTo>
                <a:lnTo>
                  <a:pt x="177" y="2317"/>
                </a:lnTo>
                <a:lnTo>
                  <a:pt x="178" y="2317"/>
                </a:lnTo>
                <a:lnTo>
                  <a:pt x="179" y="2317"/>
                </a:lnTo>
                <a:lnTo>
                  <a:pt x="184" y="2316"/>
                </a:lnTo>
                <a:lnTo>
                  <a:pt x="186" y="2316"/>
                </a:lnTo>
                <a:lnTo>
                  <a:pt x="186" y="2315"/>
                </a:lnTo>
                <a:lnTo>
                  <a:pt x="187" y="2315"/>
                </a:lnTo>
                <a:lnTo>
                  <a:pt x="188" y="2313"/>
                </a:lnTo>
                <a:lnTo>
                  <a:pt x="188" y="2309"/>
                </a:lnTo>
                <a:lnTo>
                  <a:pt x="190" y="2303"/>
                </a:lnTo>
                <a:lnTo>
                  <a:pt x="191" y="2298"/>
                </a:lnTo>
                <a:lnTo>
                  <a:pt x="192" y="2292"/>
                </a:lnTo>
                <a:lnTo>
                  <a:pt x="196" y="2287"/>
                </a:lnTo>
                <a:lnTo>
                  <a:pt x="198" y="2285"/>
                </a:lnTo>
                <a:lnTo>
                  <a:pt x="200" y="2282"/>
                </a:lnTo>
                <a:lnTo>
                  <a:pt x="203" y="2278"/>
                </a:lnTo>
                <a:lnTo>
                  <a:pt x="205" y="2273"/>
                </a:lnTo>
                <a:lnTo>
                  <a:pt x="208" y="2266"/>
                </a:lnTo>
                <a:lnTo>
                  <a:pt x="209" y="2262"/>
                </a:lnTo>
                <a:lnTo>
                  <a:pt x="209" y="2260"/>
                </a:lnTo>
                <a:lnTo>
                  <a:pt x="211" y="2254"/>
                </a:lnTo>
                <a:lnTo>
                  <a:pt x="212" y="2249"/>
                </a:lnTo>
                <a:lnTo>
                  <a:pt x="212" y="2247"/>
                </a:lnTo>
                <a:lnTo>
                  <a:pt x="213" y="2244"/>
                </a:lnTo>
                <a:lnTo>
                  <a:pt x="215" y="2236"/>
                </a:lnTo>
                <a:lnTo>
                  <a:pt x="211" y="2231"/>
                </a:lnTo>
                <a:lnTo>
                  <a:pt x="207" y="2223"/>
                </a:lnTo>
                <a:lnTo>
                  <a:pt x="203" y="2216"/>
                </a:lnTo>
                <a:lnTo>
                  <a:pt x="199" y="2213"/>
                </a:lnTo>
                <a:lnTo>
                  <a:pt x="198" y="2209"/>
                </a:lnTo>
                <a:lnTo>
                  <a:pt x="196" y="2209"/>
                </a:lnTo>
                <a:lnTo>
                  <a:pt x="192" y="2201"/>
                </a:lnTo>
                <a:lnTo>
                  <a:pt x="188" y="2196"/>
                </a:lnTo>
                <a:lnTo>
                  <a:pt x="186" y="2190"/>
                </a:lnTo>
                <a:lnTo>
                  <a:pt x="184" y="2189"/>
                </a:lnTo>
                <a:lnTo>
                  <a:pt x="182" y="2185"/>
                </a:lnTo>
                <a:lnTo>
                  <a:pt x="178" y="2178"/>
                </a:lnTo>
                <a:lnTo>
                  <a:pt x="173" y="2178"/>
                </a:lnTo>
                <a:lnTo>
                  <a:pt x="169" y="2178"/>
                </a:lnTo>
                <a:lnTo>
                  <a:pt x="166" y="2178"/>
                </a:lnTo>
                <a:lnTo>
                  <a:pt x="162" y="2178"/>
                </a:lnTo>
                <a:lnTo>
                  <a:pt x="160" y="2180"/>
                </a:lnTo>
                <a:lnTo>
                  <a:pt x="156" y="2175"/>
                </a:lnTo>
                <a:lnTo>
                  <a:pt x="156" y="2173"/>
                </a:lnTo>
                <a:lnTo>
                  <a:pt x="153" y="2169"/>
                </a:lnTo>
                <a:lnTo>
                  <a:pt x="150" y="2165"/>
                </a:lnTo>
                <a:lnTo>
                  <a:pt x="149" y="2165"/>
                </a:lnTo>
                <a:lnTo>
                  <a:pt x="146" y="2163"/>
                </a:lnTo>
                <a:lnTo>
                  <a:pt x="143" y="2159"/>
                </a:lnTo>
                <a:lnTo>
                  <a:pt x="139" y="2154"/>
                </a:lnTo>
                <a:lnTo>
                  <a:pt x="136" y="2150"/>
                </a:lnTo>
                <a:lnTo>
                  <a:pt x="131" y="2143"/>
                </a:lnTo>
                <a:lnTo>
                  <a:pt x="126" y="2135"/>
                </a:lnTo>
                <a:lnTo>
                  <a:pt x="127" y="2130"/>
                </a:lnTo>
                <a:lnTo>
                  <a:pt x="127" y="2127"/>
                </a:lnTo>
                <a:lnTo>
                  <a:pt x="128" y="2125"/>
                </a:lnTo>
                <a:lnTo>
                  <a:pt x="129" y="2116"/>
                </a:lnTo>
                <a:lnTo>
                  <a:pt x="131" y="2109"/>
                </a:lnTo>
                <a:lnTo>
                  <a:pt x="131" y="2106"/>
                </a:lnTo>
                <a:lnTo>
                  <a:pt x="132" y="2101"/>
                </a:lnTo>
                <a:lnTo>
                  <a:pt x="133" y="2097"/>
                </a:lnTo>
                <a:lnTo>
                  <a:pt x="133" y="2095"/>
                </a:lnTo>
                <a:lnTo>
                  <a:pt x="135" y="2091"/>
                </a:lnTo>
                <a:lnTo>
                  <a:pt x="135" y="2087"/>
                </a:lnTo>
                <a:lnTo>
                  <a:pt x="136" y="2080"/>
                </a:lnTo>
                <a:lnTo>
                  <a:pt x="136" y="2076"/>
                </a:lnTo>
                <a:lnTo>
                  <a:pt x="139" y="2069"/>
                </a:lnTo>
                <a:lnTo>
                  <a:pt x="139" y="2065"/>
                </a:lnTo>
                <a:lnTo>
                  <a:pt x="139" y="2062"/>
                </a:lnTo>
                <a:lnTo>
                  <a:pt x="140" y="2058"/>
                </a:lnTo>
                <a:lnTo>
                  <a:pt x="141" y="2052"/>
                </a:lnTo>
                <a:lnTo>
                  <a:pt x="143" y="2046"/>
                </a:lnTo>
                <a:lnTo>
                  <a:pt x="143" y="2044"/>
                </a:lnTo>
                <a:lnTo>
                  <a:pt x="143" y="2040"/>
                </a:lnTo>
                <a:lnTo>
                  <a:pt x="145" y="2029"/>
                </a:lnTo>
                <a:lnTo>
                  <a:pt x="145" y="2027"/>
                </a:lnTo>
                <a:lnTo>
                  <a:pt x="146" y="2025"/>
                </a:lnTo>
                <a:lnTo>
                  <a:pt x="148" y="2019"/>
                </a:lnTo>
                <a:lnTo>
                  <a:pt x="148" y="2017"/>
                </a:lnTo>
                <a:lnTo>
                  <a:pt x="149" y="2011"/>
                </a:lnTo>
                <a:lnTo>
                  <a:pt x="149" y="2004"/>
                </a:lnTo>
                <a:lnTo>
                  <a:pt x="150" y="2000"/>
                </a:lnTo>
                <a:lnTo>
                  <a:pt x="152" y="1993"/>
                </a:lnTo>
                <a:lnTo>
                  <a:pt x="150" y="1989"/>
                </a:lnTo>
                <a:lnTo>
                  <a:pt x="149" y="1985"/>
                </a:lnTo>
                <a:lnTo>
                  <a:pt x="148" y="1978"/>
                </a:lnTo>
                <a:lnTo>
                  <a:pt x="146" y="1976"/>
                </a:lnTo>
                <a:lnTo>
                  <a:pt x="146" y="1972"/>
                </a:lnTo>
                <a:lnTo>
                  <a:pt x="144" y="1965"/>
                </a:lnTo>
                <a:lnTo>
                  <a:pt x="144" y="1962"/>
                </a:lnTo>
                <a:lnTo>
                  <a:pt x="141" y="1957"/>
                </a:lnTo>
                <a:lnTo>
                  <a:pt x="140" y="1948"/>
                </a:lnTo>
                <a:lnTo>
                  <a:pt x="137" y="1942"/>
                </a:lnTo>
                <a:lnTo>
                  <a:pt x="135" y="1932"/>
                </a:lnTo>
                <a:lnTo>
                  <a:pt x="131" y="1919"/>
                </a:lnTo>
                <a:lnTo>
                  <a:pt x="129" y="1913"/>
                </a:lnTo>
                <a:lnTo>
                  <a:pt x="127" y="1905"/>
                </a:lnTo>
                <a:lnTo>
                  <a:pt x="126" y="1900"/>
                </a:lnTo>
                <a:lnTo>
                  <a:pt x="127" y="1896"/>
                </a:lnTo>
                <a:lnTo>
                  <a:pt x="128" y="1893"/>
                </a:lnTo>
                <a:lnTo>
                  <a:pt x="128" y="1892"/>
                </a:lnTo>
                <a:lnTo>
                  <a:pt x="129" y="1889"/>
                </a:lnTo>
                <a:lnTo>
                  <a:pt x="131" y="1884"/>
                </a:lnTo>
                <a:lnTo>
                  <a:pt x="132" y="1881"/>
                </a:lnTo>
                <a:lnTo>
                  <a:pt x="133" y="1875"/>
                </a:lnTo>
                <a:lnTo>
                  <a:pt x="135" y="1873"/>
                </a:lnTo>
                <a:lnTo>
                  <a:pt x="137" y="1864"/>
                </a:lnTo>
                <a:lnTo>
                  <a:pt x="136" y="1851"/>
                </a:lnTo>
                <a:lnTo>
                  <a:pt x="135" y="1842"/>
                </a:lnTo>
                <a:lnTo>
                  <a:pt x="133" y="1839"/>
                </a:lnTo>
                <a:lnTo>
                  <a:pt x="133" y="1834"/>
                </a:lnTo>
                <a:lnTo>
                  <a:pt x="132" y="1824"/>
                </a:lnTo>
                <a:lnTo>
                  <a:pt x="135" y="1820"/>
                </a:lnTo>
                <a:lnTo>
                  <a:pt x="140" y="1813"/>
                </a:lnTo>
                <a:lnTo>
                  <a:pt x="141" y="1811"/>
                </a:lnTo>
                <a:lnTo>
                  <a:pt x="144" y="1807"/>
                </a:lnTo>
                <a:lnTo>
                  <a:pt x="150" y="1798"/>
                </a:lnTo>
                <a:lnTo>
                  <a:pt x="148" y="1792"/>
                </a:lnTo>
                <a:lnTo>
                  <a:pt x="145" y="1783"/>
                </a:lnTo>
                <a:lnTo>
                  <a:pt x="143" y="1775"/>
                </a:lnTo>
                <a:lnTo>
                  <a:pt x="141" y="1771"/>
                </a:lnTo>
                <a:lnTo>
                  <a:pt x="140" y="1769"/>
                </a:lnTo>
                <a:lnTo>
                  <a:pt x="137" y="1764"/>
                </a:lnTo>
                <a:lnTo>
                  <a:pt x="137" y="1761"/>
                </a:lnTo>
                <a:lnTo>
                  <a:pt x="135" y="1754"/>
                </a:lnTo>
                <a:lnTo>
                  <a:pt x="132" y="1749"/>
                </a:lnTo>
                <a:lnTo>
                  <a:pt x="132" y="1746"/>
                </a:lnTo>
                <a:lnTo>
                  <a:pt x="131" y="1745"/>
                </a:lnTo>
                <a:lnTo>
                  <a:pt x="129" y="1740"/>
                </a:lnTo>
                <a:lnTo>
                  <a:pt x="127" y="1732"/>
                </a:lnTo>
                <a:lnTo>
                  <a:pt x="124" y="1726"/>
                </a:lnTo>
                <a:lnTo>
                  <a:pt x="129" y="1716"/>
                </a:lnTo>
                <a:lnTo>
                  <a:pt x="132" y="1714"/>
                </a:lnTo>
                <a:lnTo>
                  <a:pt x="132" y="1712"/>
                </a:lnTo>
                <a:lnTo>
                  <a:pt x="135" y="1709"/>
                </a:lnTo>
                <a:lnTo>
                  <a:pt x="136" y="1709"/>
                </a:lnTo>
                <a:lnTo>
                  <a:pt x="136" y="1707"/>
                </a:lnTo>
                <a:lnTo>
                  <a:pt x="137" y="1706"/>
                </a:lnTo>
                <a:lnTo>
                  <a:pt x="139" y="1703"/>
                </a:lnTo>
                <a:lnTo>
                  <a:pt x="140" y="1699"/>
                </a:lnTo>
                <a:lnTo>
                  <a:pt x="145" y="1689"/>
                </a:lnTo>
                <a:lnTo>
                  <a:pt x="150" y="1681"/>
                </a:lnTo>
                <a:lnTo>
                  <a:pt x="153" y="1676"/>
                </a:lnTo>
                <a:lnTo>
                  <a:pt x="156" y="1672"/>
                </a:lnTo>
                <a:lnTo>
                  <a:pt x="153" y="1661"/>
                </a:lnTo>
                <a:lnTo>
                  <a:pt x="152" y="1656"/>
                </a:lnTo>
                <a:lnTo>
                  <a:pt x="150" y="1644"/>
                </a:lnTo>
                <a:lnTo>
                  <a:pt x="149" y="1640"/>
                </a:lnTo>
                <a:lnTo>
                  <a:pt x="152" y="1638"/>
                </a:lnTo>
                <a:lnTo>
                  <a:pt x="154" y="1635"/>
                </a:lnTo>
                <a:lnTo>
                  <a:pt x="158" y="1631"/>
                </a:lnTo>
                <a:lnTo>
                  <a:pt x="162" y="1626"/>
                </a:lnTo>
                <a:lnTo>
                  <a:pt x="167" y="1621"/>
                </a:lnTo>
                <a:lnTo>
                  <a:pt x="169" y="1616"/>
                </a:lnTo>
                <a:lnTo>
                  <a:pt x="171" y="1609"/>
                </a:lnTo>
                <a:lnTo>
                  <a:pt x="174" y="1606"/>
                </a:lnTo>
                <a:lnTo>
                  <a:pt x="178" y="1600"/>
                </a:lnTo>
                <a:lnTo>
                  <a:pt x="181" y="1596"/>
                </a:lnTo>
                <a:lnTo>
                  <a:pt x="183" y="1593"/>
                </a:lnTo>
                <a:lnTo>
                  <a:pt x="186" y="1589"/>
                </a:lnTo>
                <a:lnTo>
                  <a:pt x="191" y="1583"/>
                </a:lnTo>
                <a:lnTo>
                  <a:pt x="192" y="1579"/>
                </a:lnTo>
                <a:lnTo>
                  <a:pt x="195" y="1575"/>
                </a:lnTo>
                <a:lnTo>
                  <a:pt x="198" y="1571"/>
                </a:lnTo>
                <a:lnTo>
                  <a:pt x="203" y="1563"/>
                </a:lnTo>
                <a:lnTo>
                  <a:pt x="207" y="1557"/>
                </a:lnTo>
                <a:lnTo>
                  <a:pt x="212" y="1549"/>
                </a:lnTo>
                <a:lnTo>
                  <a:pt x="215" y="1545"/>
                </a:lnTo>
                <a:lnTo>
                  <a:pt x="216" y="1542"/>
                </a:lnTo>
                <a:lnTo>
                  <a:pt x="222" y="1537"/>
                </a:lnTo>
                <a:lnTo>
                  <a:pt x="225" y="1536"/>
                </a:lnTo>
                <a:lnTo>
                  <a:pt x="234" y="1529"/>
                </a:lnTo>
                <a:lnTo>
                  <a:pt x="238" y="1525"/>
                </a:lnTo>
                <a:lnTo>
                  <a:pt x="245" y="1521"/>
                </a:lnTo>
                <a:lnTo>
                  <a:pt x="247" y="1520"/>
                </a:lnTo>
                <a:lnTo>
                  <a:pt x="253" y="1519"/>
                </a:lnTo>
                <a:lnTo>
                  <a:pt x="263" y="1516"/>
                </a:lnTo>
                <a:lnTo>
                  <a:pt x="264" y="1516"/>
                </a:lnTo>
                <a:lnTo>
                  <a:pt x="271" y="1515"/>
                </a:lnTo>
                <a:lnTo>
                  <a:pt x="272" y="1513"/>
                </a:lnTo>
                <a:lnTo>
                  <a:pt x="277" y="1512"/>
                </a:lnTo>
                <a:lnTo>
                  <a:pt x="288" y="1515"/>
                </a:lnTo>
                <a:lnTo>
                  <a:pt x="297" y="1516"/>
                </a:lnTo>
                <a:lnTo>
                  <a:pt x="305" y="1519"/>
                </a:lnTo>
                <a:lnTo>
                  <a:pt x="315" y="1521"/>
                </a:lnTo>
                <a:lnTo>
                  <a:pt x="326" y="1524"/>
                </a:lnTo>
                <a:lnTo>
                  <a:pt x="330" y="1525"/>
                </a:lnTo>
                <a:lnTo>
                  <a:pt x="335" y="1527"/>
                </a:lnTo>
                <a:lnTo>
                  <a:pt x="336" y="1527"/>
                </a:lnTo>
                <a:lnTo>
                  <a:pt x="347" y="1530"/>
                </a:lnTo>
                <a:lnTo>
                  <a:pt x="349" y="1532"/>
                </a:lnTo>
                <a:lnTo>
                  <a:pt x="351" y="1532"/>
                </a:lnTo>
                <a:lnTo>
                  <a:pt x="356" y="1534"/>
                </a:lnTo>
                <a:lnTo>
                  <a:pt x="360" y="1534"/>
                </a:lnTo>
                <a:lnTo>
                  <a:pt x="360" y="1536"/>
                </a:lnTo>
                <a:lnTo>
                  <a:pt x="365" y="1537"/>
                </a:lnTo>
                <a:lnTo>
                  <a:pt x="368" y="1532"/>
                </a:lnTo>
                <a:lnTo>
                  <a:pt x="370" y="1527"/>
                </a:lnTo>
                <a:lnTo>
                  <a:pt x="373" y="1523"/>
                </a:lnTo>
                <a:lnTo>
                  <a:pt x="376" y="1515"/>
                </a:lnTo>
                <a:lnTo>
                  <a:pt x="378" y="1511"/>
                </a:lnTo>
                <a:lnTo>
                  <a:pt x="381" y="1504"/>
                </a:lnTo>
                <a:lnTo>
                  <a:pt x="382" y="1500"/>
                </a:lnTo>
                <a:lnTo>
                  <a:pt x="385" y="1496"/>
                </a:lnTo>
                <a:lnTo>
                  <a:pt x="387" y="1490"/>
                </a:lnTo>
                <a:lnTo>
                  <a:pt x="389" y="1487"/>
                </a:lnTo>
                <a:lnTo>
                  <a:pt x="387" y="1479"/>
                </a:lnTo>
                <a:lnTo>
                  <a:pt x="387" y="1472"/>
                </a:lnTo>
                <a:lnTo>
                  <a:pt x="387" y="1464"/>
                </a:lnTo>
                <a:lnTo>
                  <a:pt x="386" y="1456"/>
                </a:lnTo>
                <a:lnTo>
                  <a:pt x="386" y="1441"/>
                </a:lnTo>
                <a:lnTo>
                  <a:pt x="385" y="1439"/>
                </a:lnTo>
                <a:lnTo>
                  <a:pt x="385" y="1434"/>
                </a:lnTo>
                <a:lnTo>
                  <a:pt x="385" y="1424"/>
                </a:lnTo>
                <a:lnTo>
                  <a:pt x="385" y="1423"/>
                </a:lnTo>
                <a:lnTo>
                  <a:pt x="384" y="1417"/>
                </a:lnTo>
                <a:lnTo>
                  <a:pt x="381" y="1413"/>
                </a:lnTo>
                <a:lnTo>
                  <a:pt x="377" y="1411"/>
                </a:lnTo>
                <a:lnTo>
                  <a:pt x="365" y="1407"/>
                </a:lnTo>
                <a:lnTo>
                  <a:pt x="359" y="1405"/>
                </a:lnTo>
                <a:lnTo>
                  <a:pt x="353" y="1401"/>
                </a:lnTo>
                <a:lnTo>
                  <a:pt x="347" y="1396"/>
                </a:lnTo>
                <a:lnTo>
                  <a:pt x="343" y="1393"/>
                </a:lnTo>
                <a:lnTo>
                  <a:pt x="338" y="1389"/>
                </a:lnTo>
                <a:lnTo>
                  <a:pt x="332" y="1385"/>
                </a:lnTo>
                <a:lnTo>
                  <a:pt x="335" y="1376"/>
                </a:lnTo>
                <a:lnTo>
                  <a:pt x="338" y="1369"/>
                </a:lnTo>
                <a:lnTo>
                  <a:pt x="344" y="1358"/>
                </a:lnTo>
                <a:lnTo>
                  <a:pt x="348" y="1350"/>
                </a:lnTo>
                <a:lnTo>
                  <a:pt x="352" y="1346"/>
                </a:lnTo>
                <a:lnTo>
                  <a:pt x="355" y="1339"/>
                </a:lnTo>
                <a:lnTo>
                  <a:pt x="356" y="1337"/>
                </a:lnTo>
                <a:lnTo>
                  <a:pt x="359" y="1334"/>
                </a:lnTo>
                <a:lnTo>
                  <a:pt x="361" y="1328"/>
                </a:lnTo>
                <a:lnTo>
                  <a:pt x="363" y="1325"/>
                </a:lnTo>
                <a:lnTo>
                  <a:pt x="365" y="1321"/>
                </a:lnTo>
                <a:lnTo>
                  <a:pt x="370" y="1312"/>
                </a:lnTo>
                <a:lnTo>
                  <a:pt x="374" y="1304"/>
                </a:lnTo>
                <a:lnTo>
                  <a:pt x="378" y="1297"/>
                </a:lnTo>
                <a:lnTo>
                  <a:pt x="380" y="1295"/>
                </a:lnTo>
                <a:lnTo>
                  <a:pt x="382" y="1291"/>
                </a:lnTo>
                <a:lnTo>
                  <a:pt x="384" y="1287"/>
                </a:lnTo>
                <a:lnTo>
                  <a:pt x="387" y="1282"/>
                </a:lnTo>
                <a:lnTo>
                  <a:pt x="387" y="1280"/>
                </a:lnTo>
                <a:lnTo>
                  <a:pt x="393" y="1271"/>
                </a:lnTo>
                <a:lnTo>
                  <a:pt x="399" y="1262"/>
                </a:lnTo>
                <a:lnTo>
                  <a:pt x="401" y="1258"/>
                </a:lnTo>
                <a:lnTo>
                  <a:pt x="407" y="1249"/>
                </a:lnTo>
                <a:lnTo>
                  <a:pt x="410" y="1244"/>
                </a:lnTo>
                <a:lnTo>
                  <a:pt x="411" y="1237"/>
                </a:lnTo>
                <a:lnTo>
                  <a:pt x="412" y="1232"/>
                </a:lnTo>
                <a:lnTo>
                  <a:pt x="414" y="1223"/>
                </a:lnTo>
                <a:lnTo>
                  <a:pt x="415" y="1218"/>
                </a:lnTo>
                <a:lnTo>
                  <a:pt x="416" y="1210"/>
                </a:lnTo>
                <a:lnTo>
                  <a:pt x="420" y="1205"/>
                </a:lnTo>
                <a:lnTo>
                  <a:pt x="427" y="1197"/>
                </a:lnTo>
                <a:lnTo>
                  <a:pt x="431" y="1193"/>
                </a:lnTo>
                <a:lnTo>
                  <a:pt x="431" y="1182"/>
                </a:lnTo>
                <a:lnTo>
                  <a:pt x="431" y="1176"/>
                </a:lnTo>
                <a:lnTo>
                  <a:pt x="431" y="1164"/>
                </a:lnTo>
                <a:lnTo>
                  <a:pt x="431" y="1161"/>
                </a:lnTo>
                <a:lnTo>
                  <a:pt x="431" y="1157"/>
                </a:lnTo>
                <a:lnTo>
                  <a:pt x="431" y="1156"/>
                </a:lnTo>
                <a:lnTo>
                  <a:pt x="431" y="1153"/>
                </a:lnTo>
                <a:lnTo>
                  <a:pt x="431" y="1144"/>
                </a:lnTo>
                <a:lnTo>
                  <a:pt x="431" y="1136"/>
                </a:lnTo>
                <a:lnTo>
                  <a:pt x="431" y="1133"/>
                </a:lnTo>
                <a:lnTo>
                  <a:pt x="431" y="1129"/>
                </a:lnTo>
                <a:lnTo>
                  <a:pt x="432" y="1119"/>
                </a:lnTo>
                <a:lnTo>
                  <a:pt x="433" y="1113"/>
                </a:lnTo>
                <a:lnTo>
                  <a:pt x="435" y="1102"/>
                </a:lnTo>
                <a:lnTo>
                  <a:pt x="435" y="1095"/>
                </a:lnTo>
                <a:lnTo>
                  <a:pt x="436" y="1089"/>
                </a:lnTo>
                <a:lnTo>
                  <a:pt x="439" y="1080"/>
                </a:lnTo>
                <a:lnTo>
                  <a:pt x="440" y="1076"/>
                </a:lnTo>
                <a:lnTo>
                  <a:pt x="440" y="1075"/>
                </a:lnTo>
                <a:lnTo>
                  <a:pt x="442" y="1068"/>
                </a:lnTo>
                <a:lnTo>
                  <a:pt x="445" y="1059"/>
                </a:lnTo>
                <a:lnTo>
                  <a:pt x="442" y="1050"/>
                </a:lnTo>
                <a:lnTo>
                  <a:pt x="442" y="1046"/>
                </a:lnTo>
                <a:lnTo>
                  <a:pt x="441" y="1042"/>
                </a:lnTo>
                <a:lnTo>
                  <a:pt x="440" y="1036"/>
                </a:lnTo>
                <a:lnTo>
                  <a:pt x="440" y="1032"/>
                </a:lnTo>
                <a:lnTo>
                  <a:pt x="440" y="1029"/>
                </a:lnTo>
                <a:lnTo>
                  <a:pt x="440" y="1021"/>
                </a:lnTo>
                <a:lnTo>
                  <a:pt x="439" y="1017"/>
                </a:lnTo>
                <a:lnTo>
                  <a:pt x="437" y="1009"/>
                </a:lnTo>
                <a:lnTo>
                  <a:pt x="437" y="1004"/>
                </a:lnTo>
                <a:lnTo>
                  <a:pt x="436" y="999"/>
                </a:lnTo>
                <a:lnTo>
                  <a:pt x="436" y="995"/>
                </a:lnTo>
                <a:lnTo>
                  <a:pt x="435" y="985"/>
                </a:lnTo>
                <a:lnTo>
                  <a:pt x="433" y="974"/>
                </a:lnTo>
                <a:lnTo>
                  <a:pt x="441" y="974"/>
                </a:lnTo>
                <a:lnTo>
                  <a:pt x="444" y="974"/>
                </a:lnTo>
                <a:lnTo>
                  <a:pt x="452" y="973"/>
                </a:lnTo>
                <a:lnTo>
                  <a:pt x="458" y="973"/>
                </a:lnTo>
                <a:lnTo>
                  <a:pt x="465" y="972"/>
                </a:lnTo>
                <a:lnTo>
                  <a:pt x="471" y="972"/>
                </a:lnTo>
                <a:lnTo>
                  <a:pt x="476" y="970"/>
                </a:lnTo>
                <a:lnTo>
                  <a:pt x="490" y="969"/>
                </a:lnTo>
                <a:lnTo>
                  <a:pt x="499" y="962"/>
                </a:lnTo>
                <a:lnTo>
                  <a:pt x="507" y="957"/>
                </a:lnTo>
                <a:lnTo>
                  <a:pt x="511" y="954"/>
                </a:lnTo>
                <a:lnTo>
                  <a:pt x="518" y="948"/>
                </a:lnTo>
                <a:lnTo>
                  <a:pt x="522" y="945"/>
                </a:lnTo>
                <a:lnTo>
                  <a:pt x="531" y="939"/>
                </a:lnTo>
                <a:lnTo>
                  <a:pt x="534" y="937"/>
                </a:lnTo>
                <a:lnTo>
                  <a:pt x="537" y="935"/>
                </a:lnTo>
                <a:lnTo>
                  <a:pt x="537" y="930"/>
                </a:lnTo>
                <a:lnTo>
                  <a:pt x="534" y="918"/>
                </a:lnTo>
                <a:lnTo>
                  <a:pt x="533" y="913"/>
                </a:lnTo>
                <a:lnTo>
                  <a:pt x="531" y="906"/>
                </a:lnTo>
                <a:lnTo>
                  <a:pt x="529" y="896"/>
                </a:lnTo>
                <a:lnTo>
                  <a:pt x="526" y="885"/>
                </a:lnTo>
                <a:lnTo>
                  <a:pt x="525" y="881"/>
                </a:lnTo>
                <a:lnTo>
                  <a:pt x="531" y="873"/>
                </a:lnTo>
                <a:lnTo>
                  <a:pt x="533" y="871"/>
                </a:lnTo>
                <a:lnTo>
                  <a:pt x="541" y="864"/>
                </a:lnTo>
                <a:lnTo>
                  <a:pt x="542" y="862"/>
                </a:lnTo>
                <a:lnTo>
                  <a:pt x="545" y="859"/>
                </a:lnTo>
                <a:lnTo>
                  <a:pt x="551" y="852"/>
                </a:lnTo>
                <a:lnTo>
                  <a:pt x="554" y="846"/>
                </a:lnTo>
                <a:lnTo>
                  <a:pt x="559" y="837"/>
                </a:lnTo>
                <a:lnTo>
                  <a:pt x="560" y="833"/>
                </a:lnTo>
                <a:lnTo>
                  <a:pt x="563" y="829"/>
                </a:lnTo>
                <a:lnTo>
                  <a:pt x="566" y="822"/>
                </a:lnTo>
                <a:lnTo>
                  <a:pt x="568" y="820"/>
                </a:lnTo>
                <a:lnTo>
                  <a:pt x="571" y="814"/>
                </a:lnTo>
                <a:lnTo>
                  <a:pt x="575" y="807"/>
                </a:lnTo>
                <a:lnTo>
                  <a:pt x="576" y="804"/>
                </a:lnTo>
                <a:lnTo>
                  <a:pt x="580" y="795"/>
                </a:lnTo>
                <a:lnTo>
                  <a:pt x="583" y="791"/>
                </a:lnTo>
                <a:lnTo>
                  <a:pt x="585" y="786"/>
                </a:lnTo>
                <a:lnTo>
                  <a:pt x="589" y="778"/>
                </a:lnTo>
                <a:lnTo>
                  <a:pt x="593" y="767"/>
                </a:lnTo>
                <a:lnTo>
                  <a:pt x="598" y="762"/>
                </a:lnTo>
                <a:lnTo>
                  <a:pt x="603" y="757"/>
                </a:lnTo>
                <a:lnTo>
                  <a:pt x="605" y="754"/>
                </a:lnTo>
                <a:lnTo>
                  <a:pt x="610" y="748"/>
                </a:lnTo>
                <a:lnTo>
                  <a:pt x="618" y="741"/>
                </a:lnTo>
                <a:lnTo>
                  <a:pt x="621" y="738"/>
                </a:lnTo>
                <a:lnTo>
                  <a:pt x="627" y="733"/>
                </a:lnTo>
                <a:lnTo>
                  <a:pt x="630" y="731"/>
                </a:lnTo>
                <a:lnTo>
                  <a:pt x="630" y="725"/>
                </a:lnTo>
                <a:lnTo>
                  <a:pt x="630" y="721"/>
                </a:lnTo>
                <a:lnTo>
                  <a:pt x="630" y="716"/>
                </a:lnTo>
                <a:lnTo>
                  <a:pt x="630" y="714"/>
                </a:lnTo>
                <a:lnTo>
                  <a:pt x="630" y="702"/>
                </a:lnTo>
                <a:lnTo>
                  <a:pt x="630" y="697"/>
                </a:lnTo>
                <a:lnTo>
                  <a:pt x="630" y="695"/>
                </a:lnTo>
                <a:lnTo>
                  <a:pt x="630" y="689"/>
                </a:lnTo>
                <a:lnTo>
                  <a:pt x="626" y="681"/>
                </a:lnTo>
                <a:lnTo>
                  <a:pt x="622" y="674"/>
                </a:lnTo>
                <a:lnTo>
                  <a:pt x="618" y="666"/>
                </a:lnTo>
                <a:lnTo>
                  <a:pt x="615" y="661"/>
                </a:lnTo>
                <a:lnTo>
                  <a:pt x="609" y="651"/>
                </a:lnTo>
                <a:lnTo>
                  <a:pt x="606" y="646"/>
                </a:lnTo>
                <a:lnTo>
                  <a:pt x="603" y="640"/>
                </a:lnTo>
                <a:lnTo>
                  <a:pt x="597" y="629"/>
                </a:lnTo>
                <a:lnTo>
                  <a:pt x="598" y="621"/>
                </a:lnTo>
                <a:lnTo>
                  <a:pt x="601" y="615"/>
                </a:lnTo>
                <a:lnTo>
                  <a:pt x="603" y="606"/>
                </a:lnTo>
                <a:lnTo>
                  <a:pt x="611" y="604"/>
                </a:lnTo>
                <a:lnTo>
                  <a:pt x="617" y="604"/>
                </a:lnTo>
                <a:lnTo>
                  <a:pt x="626" y="602"/>
                </a:lnTo>
                <a:lnTo>
                  <a:pt x="628" y="601"/>
                </a:lnTo>
                <a:lnTo>
                  <a:pt x="632" y="594"/>
                </a:lnTo>
                <a:lnTo>
                  <a:pt x="636" y="585"/>
                </a:lnTo>
                <a:lnTo>
                  <a:pt x="639" y="580"/>
                </a:lnTo>
                <a:lnTo>
                  <a:pt x="643" y="571"/>
                </a:lnTo>
                <a:lnTo>
                  <a:pt x="645" y="563"/>
                </a:lnTo>
                <a:lnTo>
                  <a:pt x="647" y="554"/>
                </a:lnTo>
                <a:lnTo>
                  <a:pt x="648" y="547"/>
                </a:lnTo>
                <a:lnTo>
                  <a:pt x="651" y="540"/>
                </a:lnTo>
                <a:lnTo>
                  <a:pt x="652" y="534"/>
                </a:lnTo>
                <a:lnTo>
                  <a:pt x="653" y="524"/>
                </a:lnTo>
                <a:lnTo>
                  <a:pt x="655" y="519"/>
                </a:lnTo>
                <a:lnTo>
                  <a:pt x="656" y="513"/>
                </a:lnTo>
                <a:lnTo>
                  <a:pt x="658" y="505"/>
                </a:lnTo>
                <a:lnTo>
                  <a:pt x="658" y="500"/>
                </a:lnTo>
                <a:lnTo>
                  <a:pt x="664" y="496"/>
                </a:lnTo>
                <a:lnTo>
                  <a:pt x="668" y="491"/>
                </a:lnTo>
                <a:lnTo>
                  <a:pt x="676" y="485"/>
                </a:lnTo>
                <a:lnTo>
                  <a:pt x="677" y="483"/>
                </a:lnTo>
                <a:lnTo>
                  <a:pt x="679" y="481"/>
                </a:lnTo>
                <a:lnTo>
                  <a:pt x="681" y="481"/>
                </a:lnTo>
                <a:lnTo>
                  <a:pt x="686" y="475"/>
                </a:lnTo>
                <a:lnTo>
                  <a:pt x="689" y="473"/>
                </a:lnTo>
                <a:lnTo>
                  <a:pt x="695" y="468"/>
                </a:lnTo>
                <a:lnTo>
                  <a:pt x="702" y="462"/>
                </a:lnTo>
                <a:lnTo>
                  <a:pt x="704" y="457"/>
                </a:lnTo>
                <a:lnTo>
                  <a:pt x="708" y="449"/>
                </a:lnTo>
                <a:lnTo>
                  <a:pt x="711" y="444"/>
                </a:lnTo>
                <a:lnTo>
                  <a:pt x="719" y="448"/>
                </a:lnTo>
                <a:lnTo>
                  <a:pt x="724" y="450"/>
                </a:lnTo>
                <a:lnTo>
                  <a:pt x="728" y="452"/>
                </a:lnTo>
                <a:lnTo>
                  <a:pt x="733" y="454"/>
                </a:lnTo>
                <a:lnTo>
                  <a:pt x="738" y="457"/>
                </a:lnTo>
                <a:lnTo>
                  <a:pt x="744" y="460"/>
                </a:lnTo>
                <a:lnTo>
                  <a:pt x="750" y="464"/>
                </a:lnTo>
                <a:lnTo>
                  <a:pt x="755" y="468"/>
                </a:lnTo>
                <a:lnTo>
                  <a:pt x="763" y="473"/>
                </a:lnTo>
                <a:lnTo>
                  <a:pt x="768" y="477"/>
                </a:lnTo>
                <a:lnTo>
                  <a:pt x="774" y="481"/>
                </a:lnTo>
                <a:lnTo>
                  <a:pt x="776" y="475"/>
                </a:lnTo>
                <a:lnTo>
                  <a:pt x="779" y="468"/>
                </a:lnTo>
                <a:lnTo>
                  <a:pt x="780" y="462"/>
                </a:lnTo>
                <a:lnTo>
                  <a:pt x="783" y="458"/>
                </a:lnTo>
                <a:lnTo>
                  <a:pt x="784" y="454"/>
                </a:lnTo>
                <a:lnTo>
                  <a:pt x="784" y="453"/>
                </a:lnTo>
                <a:lnTo>
                  <a:pt x="786" y="448"/>
                </a:lnTo>
                <a:lnTo>
                  <a:pt x="787" y="447"/>
                </a:lnTo>
                <a:lnTo>
                  <a:pt x="788" y="444"/>
                </a:lnTo>
                <a:lnTo>
                  <a:pt x="788" y="441"/>
                </a:lnTo>
                <a:lnTo>
                  <a:pt x="792" y="433"/>
                </a:lnTo>
                <a:lnTo>
                  <a:pt x="793" y="426"/>
                </a:lnTo>
                <a:lnTo>
                  <a:pt x="795" y="422"/>
                </a:lnTo>
                <a:lnTo>
                  <a:pt x="796" y="419"/>
                </a:lnTo>
                <a:lnTo>
                  <a:pt x="795" y="411"/>
                </a:lnTo>
                <a:lnTo>
                  <a:pt x="795" y="406"/>
                </a:lnTo>
                <a:lnTo>
                  <a:pt x="793" y="403"/>
                </a:lnTo>
                <a:lnTo>
                  <a:pt x="793" y="401"/>
                </a:lnTo>
                <a:lnTo>
                  <a:pt x="792" y="394"/>
                </a:lnTo>
                <a:lnTo>
                  <a:pt x="792" y="390"/>
                </a:lnTo>
                <a:lnTo>
                  <a:pt x="791" y="381"/>
                </a:lnTo>
                <a:lnTo>
                  <a:pt x="789" y="373"/>
                </a:lnTo>
                <a:lnTo>
                  <a:pt x="788" y="364"/>
                </a:lnTo>
                <a:lnTo>
                  <a:pt x="788" y="361"/>
                </a:lnTo>
                <a:lnTo>
                  <a:pt x="788" y="360"/>
                </a:lnTo>
                <a:lnTo>
                  <a:pt x="788" y="358"/>
                </a:lnTo>
                <a:lnTo>
                  <a:pt x="788" y="356"/>
                </a:lnTo>
                <a:lnTo>
                  <a:pt x="788" y="351"/>
                </a:lnTo>
                <a:lnTo>
                  <a:pt x="789" y="348"/>
                </a:lnTo>
                <a:lnTo>
                  <a:pt x="789" y="343"/>
                </a:lnTo>
                <a:lnTo>
                  <a:pt x="789" y="342"/>
                </a:lnTo>
                <a:lnTo>
                  <a:pt x="789" y="338"/>
                </a:lnTo>
                <a:lnTo>
                  <a:pt x="789" y="330"/>
                </a:lnTo>
                <a:lnTo>
                  <a:pt x="799" y="325"/>
                </a:lnTo>
                <a:lnTo>
                  <a:pt x="805" y="321"/>
                </a:lnTo>
                <a:lnTo>
                  <a:pt x="809" y="320"/>
                </a:lnTo>
                <a:lnTo>
                  <a:pt x="816" y="316"/>
                </a:lnTo>
                <a:lnTo>
                  <a:pt x="820" y="318"/>
                </a:lnTo>
                <a:lnTo>
                  <a:pt x="823" y="322"/>
                </a:lnTo>
                <a:lnTo>
                  <a:pt x="830" y="329"/>
                </a:lnTo>
                <a:lnTo>
                  <a:pt x="838" y="335"/>
                </a:lnTo>
                <a:lnTo>
                  <a:pt x="844" y="334"/>
                </a:lnTo>
                <a:lnTo>
                  <a:pt x="850" y="333"/>
                </a:lnTo>
                <a:lnTo>
                  <a:pt x="858" y="333"/>
                </a:lnTo>
                <a:lnTo>
                  <a:pt x="865" y="331"/>
                </a:lnTo>
                <a:lnTo>
                  <a:pt x="873" y="330"/>
                </a:lnTo>
                <a:lnTo>
                  <a:pt x="877" y="331"/>
                </a:lnTo>
                <a:lnTo>
                  <a:pt x="884" y="334"/>
                </a:lnTo>
                <a:lnTo>
                  <a:pt x="889" y="337"/>
                </a:lnTo>
                <a:lnTo>
                  <a:pt x="898" y="339"/>
                </a:lnTo>
                <a:lnTo>
                  <a:pt x="901" y="341"/>
                </a:lnTo>
                <a:lnTo>
                  <a:pt x="909" y="343"/>
                </a:lnTo>
                <a:lnTo>
                  <a:pt x="910" y="344"/>
                </a:lnTo>
                <a:lnTo>
                  <a:pt x="919" y="348"/>
                </a:lnTo>
                <a:lnTo>
                  <a:pt x="924" y="350"/>
                </a:lnTo>
                <a:lnTo>
                  <a:pt x="930" y="352"/>
                </a:lnTo>
                <a:lnTo>
                  <a:pt x="940" y="355"/>
                </a:lnTo>
                <a:lnTo>
                  <a:pt x="945" y="358"/>
                </a:lnTo>
                <a:lnTo>
                  <a:pt x="951" y="360"/>
                </a:lnTo>
                <a:lnTo>
                  <a:pt x="953" y="360"/>
                </a:lnTo>
                <a:lnTo>
                  <a:pt x="957" y="363"/>
                </a:lnTo>
                <a:lnTo>
                  <a:pt x="968" y="365"/>
                </a:lnTo>
                <a:lnTo>
                  <a:pt x="970" y="360"/>
                </a:lnTo>
                <a:lnTo>
                  <a:pt x="971" y="358"/>
                </a:lnTo>
                <a:lnTo>
                  <a:pt x="974" y="354"/>
                </a:lnTo>
                <a:lnTo>
                  <a:pt x="975" y="354"/>
                </a:lnTo>
                <a:lnTo>
                  <a:pt x="981" y="346"/>
                </a:lnTo>
                <a:lnTo>
                  <a:pt x="982" y="343"/>
                </a:lnTo>
                <a:lnTo>
                  <a:pt x="983" y="342"/>
                </a:lnTo>
                <a:lnTo>
                  <a:pt x="987" y="337"/>
                </a:lnTo>
                <a:lnTo>
                  <a:pt x="994" y="327"/>
                </a:lnTo>
                <a:lnTo>
                  <a:pt x="985" y="324"/>
                </a:lnTo>
                <a:lnTo>
                  <a:pt x="978" y="321"/>
                </a:lnTo>
                <a:lnTo>
                  <a:pt x="974" y="320"/>
                </a:lnTo>
                <a:lnTo>
                  <a:pt x="971" y="317"/>
                </a:lnTo>
                <a:lnTo>
                  <a:pt x="965" y="313"/>
                </a:lnTo>
                <a:lnTo>
                  <a:pt x="969" y="308"/>
                </a:lnTo>
                <a:lnTo>
                  <a:pt x="975" y="303"/>
                </a:lnTo>
                <a:lnTo>
                  <a:pt x="978" y="299"/>
                </a:lnTo>
                <a:lnTo>
                  <a:pt x="985" y="288"/>
                </a:lnTo>
                <a:lnTo>
                  <a:pt x="987" y="282"/>
                </a:lnTo>
                <a:lnTo>
                  <a:pt x="988" y="278"/>
                </a:lnTo>
                <a:lnTo>
                  <a:pt x="991" y="270"/>
                </a:lnTo>
                <a:lnTo>
                  <a:pt x="992" y="262"/>
                </a:lnTo>
                <a:lnTo>
                  <a:pt x="995" y="254"/>
                </a:lnTo>
                <a:lnTo>
                  <a:pt x="996" y="250"/>
                </a:lnTo>
                <a:lnTo>
                  <a:pt x="998" y="245"/>
                </a:lnTo>
                <a:lnTo>
                  <a:pt x="996" y="238"/>
                </a:lnTo>
                <a:lnTo>
                  <a:pt x="995" y="232"/>
                </a:lnTo>
                <a:lnTo>
                  <a:pt x="995" y="231"/>
                </a:lnTo>
                <a:lnTo>
                  <a:pt x="994" y="221"/>
                </a:lnTo>
                <a:lnTo>
                  <a:pt x="992" y="216"/>
                </a:lnTo>
                <a:lnTo>
                  <a:pt x="991" y="212"/>
                </a:lnTo>
                <a:lnTo>
                  <a:pt x="987" y="207"/>
                </a:lnTo>
                <a:lnTo>
                  <a:pt x="985" y="204"/>
                </a:lnTo>
                <a:lnTo>
                  <a:pt x="979" y="198"/>
                </a:lnTo>
                <a:lnTo>
                  <a:pt x="973" y="191"/>
                </a:lnTo>
                <a:lnTo>
                  <a:pt x="970" y="189"/>
                </a:lnTo>
                <a:lnTo>
                  <a:pt x="966" y="182"/>
                </a:lnTo>
                <a:lnTo>
                  <a:pt x="973" y="181"/>
                </a:lnTo>
                <a:lnTo>
                  <a:pt x="978" y="181"/>
                </a:lnTo>
                <a:lnTo>
                  <a:pt x="988" y="178"/>
                </a:lnTo>
                <a:lnTo>
                  <a:pt x="998" y="177"/>
                </a:lnTo>
                <a:lnTo>
                  <a:pt x="1002" y="177"/>
                </a:lnTo>
                <a:lnTo>
                  <a:pt x="1004" y="176"/>
                </a:lnTo>
                <a:lnTo>
                  <a:pt x="1012" y="174"/>
                </a:lnTo>
                <a:lnTo>
                  <a:pt x="1013" y="173"/>
                </a:lnTo>
                <a:lnTo>
                  <a:pt x="1016" y="170"/>
                </a:lnTo>
                <a:lnTo>
                  <a:pt x="1017" y="168"/>
                </a:lnTo>
                <a:lnTo>
                  <a:pt x="1019" y="166"/>
                </a:lnTo>
                <a:lnTo>
                  <a:pt x="1020" y="165"/>
                </a:lnTo>
                <a:lnTo>
                  <a:pt x="1020" y="164"/>
                </a:lnTo>
                <a:lnTo>
                  <a:pt x="1021" y="162"/>
                </a:lnTo>
                <a:lnTo>
                  <a:pt x="1024" y="160"/>
                </a:lnTo>
                <a:lnTo>
                  <a:pt x="1025" y="159"/>
                </a:lnTo>
                <a:lnTo>
                  <a:pt x="1026" y="157"/>
                </a:lnTo>
                <a:lnTo>
                  <a:pt x="1029" y="159"/>
                </a:lnTo>
                <a:lnTo>
                  <a:pt x="1029" y="160"/>
                </a:lnTo>
                <a:lnTo>
                  <a:pt x="1030" y="160"/>
                </a:lnTo>
                <a:lnTo>
                  <a:pt x="1038" y="164"/>
                </a:lnTo>
                <a:lnTo>
                  <a:pt x="1042" y="166"/>
                </a:lnTo>
                <a:lnTo>
                  <a:pt x="1043" y="168"/>
                </a:lnTo>
                <a:lnTo>
                  <a:pt x="1053" y="173"/>
                </a:lnTo>
                <a:lnTo>
                  <a:pt x="1061" y="177"/>
                </a:lnTo>
                <a:lnTo>
                  <a:pt x="1062" y="168"/>
                </a:lnTo>
                <a:lnTo>
                  <a:pt x="1063" y="159"/>
                </a:lnTo>
                <a:lnTo>
                  <a:pt x="1058" y="153"/>
                </a:lnTo>
                <a:lnTo>
                  <a:pt x="1057" y="149"/>
                </a:lnTo>
                <a:lnTo>
                  <a:pt x="1055" y="145"/>
                </a:lnTo>
                <a:lnTo>
                  <a:pt x="1053" y="140"/>
                </a:lnTo>
                <a:lnTo>
                  <a:pt x="1050" y="136"/>
                </a:lnTo>
                <a:lnTo>
                  <a:pt x="1050" y="131"/>
                </a:lnTo>
                <a:lnTo>
                  <a:pt x="1050" y="128"/>
                </a:lnTo>
                <a:lnTo>
                  <a:pt x="1050" y="127"/>
                </a:lnTo>
                <a:lnTo>
                  <a:pt x="1053" y="125"/>
                </a:lnTo>
                <a:lnTo>
                  <a:pt x="1058" y="117"/>
                </a:lnTo>
                <a:lnTo>
                  <a:pt x="1067" y="107"/>
                </a:lnTo>
                <a:lnTo>
                  <a:pt x="1072" y="102"/>
                </a:lnTo>
                <a:lnTo>
                  <a:pt x="1074" y="101"/>
                </a:lnTo>
                <a:lnTo>
                  <a:pt x="1081" y="104"/>
                </a:lnTo>
                <a:lnTo>
                  <a:pt x="1089" y="105"/>
                </a:lnTo>
                <a:lnTo>
                  <a:pt x="1096" y="106"/>
                </a:lnTo>
                <a:lnTo>
                  <a:pt x="1100" y="106"/>
                </a:lnTo>
                <a:lnTo>
                  <a:pt x="1104" y="106"/>
                </a:lnTo>
                <a:lnTo>
                  <a:pt x="1108" y="107"/>
                </a:lnTo>
                <a:lnTo>
                  <a:pt x="1110" y="113"/>
                </a:lnTo>
                <a:lnTo>
                  <a:pt x="1113" y="117"/>
                </a:lnTo>
                <a:lnTo>
                  <a:pt x="1114" y="118"/>
                </a:lnTo>
                <a:lnTo>
                  <a:pt x="1118" y="123"/>
                </a:lnTo>
                <a:lnTo>
                  <a:pt x="1123" y="130"/>
                </a:lnTo>
                <a:lnTo>
                  <a:pt x="1126" y="132"/>
                </a:lnTo>
                <a:lnTo>
                  <a:pt x="1127" y="135"/>
                </a:lnTo>
                <a:lnTo>
                  <a:pt x="1131" y="140"/>
                </a:lnTo>
                <a:lnTo>
                  <a:pt x="1138" y="147"/>
                </a:lnTo>
                <a:lnTo>
                  <a:pt x="1140" y="149"/>
                </a:lnTo>
                <a:lnTo>
                  <a:pt x="1142" y="152"/>
                </a:lnTo>
                <a:lnTo>
                  <a:pt x="1146" y="156"/>
                </a:lnTo>
                <a:lnTo>
                  <a:pt x="1147" y="157"/>
                </a:lnTo>
                <a:lnTo>
                  <a:pt x="1150" y="161"/>
                </a:lnTo>
                <a:lnTo>
                  <a:pt x="1151" y="164"/>
                </a:lnTo>
                <a:lnTo>
                  <a:pt x="1155" y="168"/>
                </a:lnTo>
                <a:lnTo>
                  <a:pt x="1157" y="172"/>
                </a:lnTo>
                <a:lnTo>
                  <a:pt x="1159" y="173"/>
                </a:lnTo>
                <a:lnTo>
                  <a:pt x="1167" y="183"/>
                </a:lnTo>
                <a:lnTo>
                  <a:pt x="1168" y="186"/>
                </a:lnTo>
                <a:lnTo>
                  <a:pt x="1171" y="191"/>
                </a:lnTo>
                <a:lnTo>
                  <a:pt x="1171" y="193"/>
                </a:lnTo>
                <a:lnTo>
                  <a:pt x="1171" y="195"/>
                </a:lnTo>
                <a:lnTo>
                  <a:pt x="1178" y="206"/>
                </a:lnTo>
                <a:lnTo>
                  <a:pt x="1180" y="207"/>
                </a:lnTo>
                <a:lnTo>
                  <a:pt x="1188" y="219"/>
                </a:lnTo>
                <a:lnTo>
                  <a:pt x="1189" y="219"/>
                </a:lnTo>
                <a:lnTo>
                  <a:pt x="1190" y="224"/>
                </a:lnTo>
                <a:lnTo>
                  <a:pt x="1190" y="229"/>
                </a:lnTo>
                <a:lnTo>
                  <a:pt x="1193" y="238"/>
                </a:lnTo>
                <a:lnTo>
                  <a:pt x="1194" y="241"/>
                </a:lnTo>
                <a:lnTo>
                  <a:pt x="1195" y="248"/>
                </a:lnTo>
                <a:lnTo>
                  <a:pt x="1198" y="245"/>
                </a:lnTo>
                <a:lnTo>
                  <a:pt x="1199" y="244"/>
                </a:lnTo>
                <a:lnTo>
                  <a:pt x="1201" y="244"/>
                </a:lnTo>
                <a:lnTo>
                  <a:pt x="1206" y="240"/>
                </a:lnTo>
                <a:lnTo>
                  <a:pt x="1210" y="237"/>
                </a:lnTo>
                <a:lnTo>
                  <a:pt x="1215" y="241"/>
                </a:lnTo>
                <a:lnTo>
                  <a:pt x="1216" y="242"/>
                </a:lnTo>
                <a:lnTo>
                  <a:pt x="1220" y="242"/>
                </a:lnTo>
                <a:lnTo>
                  <a:pt x="1222" y="244"/>
                </a:lnTo>
                <a:lnTo>
                  <a:pt x="1224" y="245"/>
                </a:lnTo>
                <a:lnTo>
                  <a:pt x="1226" y="245"/>
                </a:lnTo>
                <a:lnTo>
                  <a:pt x="1227" y="245"/>
                </a:lnTo>
                <a:lnTo>
                  <a:pt x="1228" y="246"/>
                </a:lnTo>
                <a:lnTo>
                  <a:pt x="1229" y="246"/>
                </a:lnTo>
                <a:lnTo>
                  <a:pt x="1231" y="248"/>
                </a:lnTo>
                <a:lnTo>
                  <a:pt x="1237" y="250"/>
                </a:lnTo>
                <a:lnTo>
                  <a:pt x="1244" y="249"/>
                </a:lnTo>
                <a:lnTo>
                  <a:pt x="1252" y="248"/>
                </a:lnTo>
                <a:lnTo>
                  <a:pt x="1257" y="246"/>
                </a:lnTo>
                <a:lnTo>
                  <a:pt x="1260" y="246"/>
                </a:lnTo>
                <a:lnTo>
                  <a:pt x="1261" y="248"/>
                </a:lnTo>
                <a:lnTo>
                  <a:pt x="1262" y="248"/>
                </a:lnTo>
                <a:lnTo>
                  <a:pt x="1262" y="249"/>
                </a:lnTo>
                <a:lnTo>
                  <a:pt x="1266" y="253"/>
                </a:lnTo>
                <a:lnTo>
                  <a:pt x="1270" y="257"/>
                </a:lnTo>
                <a:lnTo>
                  <a:pt x="1274" y="261"/>
                </a:lnTo>
                <a:lnTo>
                  <a:pt x="1278" y="257"/>
                </a:lnTo>
                <a:lnTo>
                  <a:pt x="1279" y="257"/>
                </a:lnTo>
                <a:lnTo>
                  <a:pt x="1281" y="255"/>
                </a:lnTo>
                <a:lnTo>
                  <a:pt x="1287" y="250"/>
                </a:lnTo>
                <a:lnTo>
                  <a:pt x="1287" y="249"/>
                </a:lnTo>
                <a:lnTo>
                  <a:pt x="1288" y="248"/>
                </a:lnTo>
                <a:lnTo>
                  <a:pt x="1291" y="246"/>
                </a:lnTo>
                <a:lnTo>
                  <a:pt x="1294" y="244"/>
                </a:lnTo>
                <a:lnTo>
                  <a:pt x="1298" y="240"/>
                </a:lnTo>
                <a:lnTo>
                  <a:pt x="1304" y="238"/>
                </a:lnTo>
                <a:lnTo>
                  <a:pt x="1308" y="237"/>
                </a:lnTo>
                <a:lnTo>
                  <a:pt x="1312" y="236"/>
                </a:lnTo>
                <a:lnTo>
                  <a:pt x="1316" y="234"/>
                </a:lnTo>
                <a:lnTo>
                  <a:pt x="1320" y="233"/>
                </a:lnTo>
                <a:lnTo>
                  <a:pt x="1324" y="221"/>
                </a:lnTo>
                <a:lnTo>
                  <a:pt x="1324" y="216"/>
                </a:lnTo>
                <a:lnTo>
                  <a:pt x="1324" y="211"/>
                </a:lnTo>
                <a:lnTo>
                  <a:pt x="1325" y="202"/>
                </a:lnTo>
                <a:lnTo>
                  <a:pt x="1329" y="200"/>
                </a:lnTo>
                <a:lnTo>
                  <a:pt x="1334" y="197"/>
                </a:lnTo>
                <a:lnTo>
                  <a:pt x="1341" y="197"/>
                </a:lnTo>
                <a:lnTo>
                  <a:pt x="1345" y="198"/>
                </a:lnTo>
                <a:lnTo>
                  <a:pt x="1349" y="200"/>
                </a:lnTo>
                <a:lnTo>
                  <a:pt x="1355" y="208"/>
                </a:lnTo>
                <a:lnTo>
                  <a:pt x="1363" y="204"/>
                </a:lnTo>
                <a:lnTo>
                  <a:pt x="1363" y="215"/>
                </a:lnTo>
                <a:lnTo>
                  <a:pt x="1366" y="215"/>
                </a:lnTo>
                <a:lnTo>
                  <a:pt x="1370" y="216"/>
                </a:lnTo>
                <a:lnTo>
                  <a:pt x="1371" y="217"/>
                </a:lnTo>
                <a:lnTo>
                  <a:pt x="1373" y="220"/>
                </a:lnTo>
                <a:lnTo>
                  <a:pt x="1376" y="220"/>
                </a:lnTo>
                <a:lnTo>
                  <a:pt x="1379" y="221"/>
                </a:lnTo>
                <a:lnTo>
                  <a:pt x="1381" y="221"/>
                </a:lnTo>
                <a:lnTo>
                  <a:pt x="1389" y="223"/>
                </a:lnTo>
                <a:lnTo>
                  <a:pt x="1392" y="224"/>
                </a:lnTo>
                <a:lnTo>
                  <a:pt x="1396" y="224"/>
                </a:lnTo>
                <a:lnTo>
                  <a:pt x="1398" y="224"/>
                </a:lnTo>
                <a:lnTo>
                  <a:pt x="1400" y="224"/>
                </a:lnTo>
                <a:lnTo>
                  <a:pt x="1406" y="225"/>
                </a:lnTo>
                <a:lnTo>
                  <a:pt x="1410" y="227"/>
                </a:lnTo>
                <a:lnTo>
                  <a:pt x="1411" y="227"/>
                </a:lnTo>
                <a:lnTo>
                  <a:pt x="1417" y="229"/>
                </a:lnTo>
                <a:lnTo>
                  <a:pt x="1419" y="232"/>
                </a:lnTo>
                <a:lnTo>
                  <a:pt x="1422" y="232"/>
                </a:lnTo>
                <a:lnTo>
                  <a:pt x="1428" y="236"/>
                </a:lnTo>
                <a:lnTo>
                  <a:pt x="1430" y="237"/>
                </a:lnTo>
                <a:lnTo>
                  <a:pt x="1430" y="238"/>
                </a:lnTo>
                <a:lnTo>
                  <a:pt x="1431" y="240"/>
                </a:lnTo>
                <a:lnTo>
                  <a:pt x="1432" y="242"/>
                </a:lnTo>
                <a:lnTo>
                  <a:pt x="1435" y="246"/>
                </a:lnTo>
                <a:lnTo>
                  <a:pt x="1439" y="254"/>
                </a:lnTo>
                <a:lnTo>
                  <a:pt x="1443" y="255"/>
                </a:lnTo>
                <a:lnTo>
                  <a:pt x="1443" y="252"/>
                </a:lnTo>
                <a:lnTo>
                  <a:pt x="1443" y="249"/>
                </a:lnTo>
                <a:lnTo>
                  <a:pt x="1443" y="248"/>
                </a:lnTo>
                <a:lnTo>
                  <a:pt x="1443" y="242"/>
                </a:lnTo>
                <a:lnTo>
                  <a:pt x="1443" y="241"/>
                </a:lnTo>
                <a:lnTo>
                  <a:pt x="1444" y="241"/>
                </a:lnTo>
                <a:lnTo>
                  <a:pt x="1444" y="240"/>
                </a:lnTo>
                <a:lnTo>
                  <a:pt x="1445" y="238"/>
                </a:lnTo>
                <a:lnTo>
                  <a:pt x="1447" y="238"/>
                </a:lnTo>
                <a:lnTo>
                  <a:pt x="1448" y="238"/>
                </a:lnTo>
                <a:lnTo>
                  <a:pt x="1448" y="237"/>
                </a:lnTo>
                <a:lnTo>
                  <a:pt x="1448" y="238"/>
                </a:lnTo>
                <a:lnTo>
                  <a:pt x="1449" y="238"/>
                </a:lnTo>
                <a:lnTo>
                  <a:pt x="1451" y="238"/>
                </a:lnTo>
                <a:lnTo>
                  <a:pt x="1452" y="237"/>
                </a:lnTo>
                <a:lnTo>
                  <a:pt x="1452" y="236"/>
                </a:lnTo>
                <a:lnTo>
                  <a:pt x="1455" y="234"/>
                </a:lnTo>
                <a:lnTo>
                  <a:pt x="1456" y="234"/>
                </a:lnTo>
                <a:lnTo>
                  <a:pt x="1456" y="236"/>
                </a:lnTo>
                <a:lnTo>
                  <a:pt x="1457" y="234"/>
                </a:lnTo>
                <a:lnTo>
                  <a:pt x="1457" y="233"/>
                </a:lnTo>
                <a:lnTo>
                  <a:pt x="1457" y="232"/>
                </a:lnTo>
                <a:lnTo>
                  <a:pt x="1460" y="229"/>
                </a:lnTo>
                <a:lnTo>
                  <a:pt x="1459" y="224"/>
                </a:lnTo>
                <a:lnTo>
                  <a:pt x="1459" y="223"/>
                </a:lnTo>
                <a:lnTo>
                  <a:pt x="1459" y="221"/>
                </a:lnTo>
                <a:lnTo>
                  <a:pt x="1459" y="220"/>
                </a:lnTo>
                <a:lnTo>
                  <a:pt x="1457" y="220"/>
                </a:lnTo>
                <a:lnTo>
                  <a:pt x="1457" y="216"/>
                </a:lnTo>
                <a:lnTo>
                  <a:pt x="1457" y="214"/>
                </a:lnTo>
                <a:lnTo>
                  <a:pt x="1457" y="212"/>
                </a:lnTo>
                <a:lnTo>
                  <a:pt x="1459" y="210"/>
                </a:lnTo>
                <a:lnTo>
                  <a:pt x="1457" y="207"/>
                </a:lnTo>
                <a:lnTo>
                  <a:pt x="1457" y="206"/>
                </a:lnTo>
                <a:lnTo>
                  <a:pt x="1456" y="200"/>
                </a:lnTo>
                <a:lnTo>
                  <a:pt x="1457" y="187"/>
                </a:lnTo>
                <a:lnTo>
                  <a:pt x="1460" y="183"/>
                </a:lnTo>
                <a:lnTo>
                  <a:pt x="1463" y="181"/>
                </a:lnTo>
                <a:lnTo>
                  <a:pt x="1463" y="179"/>
                </a:lnTo>
                <a:lnTo>
                  <a:pt x="1463" y="177"/>
                </a:lnTo>
                <a:lnTo>
                  <a:pt x="1463" y="176"/>
                </a:lnTo>
                <a:lnTo>
                  <a:pt x="1465" y="172"/>
                </a:lnTo>
                <a:lnTo>
                  <a:pt x="1466" y="170"/>
                </a:lnTo>
                <a:lnTo>
                  <a:pt x="1473" y="164"/>
                </a:lnTo>
                <a:lnTo>
                  <a:pt x="1476" y="161"/>
                </a:lnTo>
                <a:lnTo>
                  <a:pt x="1476" y="160"/>
                </a:lnTo>
                <a:lnTo>
                  <a:pt x="1477" y="159"/>
                </a:lnTo>
                <a:lnTo>
                  <a:pt x="1483" y="155"/>
                </a:lnTo>
                <a:lnTo>
                  <a:pt x="1489" y="159"/>
                </a:lnTo>
                <a:lnTo>
                  <a:pt x="1493" y="157"/>
                </a:lnTo>
                <a:lnTo>
                  <a:pt x="1494" y="157"/>
                </a:lnTo>
                <a:lnTo>
                  <a:pt x="1495" y="157"/>
                </a:lnTo>
                <a:lnTo>
                  <a:pt x="1498" y="155"/>
                </a:lnTo>
                <a:lnTo>
                  <a:pt x="1498" y="153"/>
                </a:lnTo>
                <a:lnTo>
                  <a:pt x="1498" y="152"/>
                </a:lnTo>
                <a:lnTo>
                  <a:pt x="1499" y="151"/>
                </a:lnTo>
                <a:lnTo>
                  <a:pt x="1499" y="149"/>
                </a:lnTo>
                <a:lnTo>
                  <a:pt x="1500" y="139"/>
                </a:lnTo>
                <a:lnTo>
                  <a:pt x="1502" y="134"/>
                </a:lnTo>
                <a:lnTo>
                  <a:pt x="1502" y="131"/>
                </a:lnTo>
                <a:lnTo>
                  <a:pt x="1503" y="125"/>
                </a:lnTo>
                <a:lnTo>
                  <a:pt x="1504" y="125"/>
                </a:lnTo>
                <a:lnTo>
                  <a:pt x="1504" y="123"/>
                </a:lnTo>
                <a:lnTo>
                  <a:pt x="1506" y="122"/>
                </a:lnTo>
                <a:lnTo>
                  <a:pt x="1506" y="119"/>
                </a:lnTo>
                <a:lnTo>
                  <a:pt x="1506" y="118"/>
                </a:lnTo>
                <a:lnTo>
                  <a:pt x="1504" y="117"/>
                </a:lnTo>
                <a:lnTo>
                  <a:pt x="1503" y="117"/>
                </a:lnTo>
                <a:lnTo>
                  <a:pt x="1502" y="113"/>
                </a:lnTo>
                <a:lnTo>
                  <a:pt x="1502" y="110"/>
                </a:lnTo>
                <a:lnTo>
                  <a:pt x="1499" y="105"/>
                </a:lnTo>
                <a:lnTo>
                  <a:pt x="1498" y="105"/>
                </a:lnTo>
                <a:lnTo>
                  <a:pt x="1498" y="104"/>
                </a:lnTo>
                <a:lnTo>
                  <a:pt x="1498" y="98"/>
                </a:lnTo>
                <a:lnTo>
                  <a:pt x="1497" y="97"/>
                </a:lnTo>
                <a:lnTo>
                  <a:pt x="1497" y="94"/>
                </a:lnTo>
                <a:lnTo>
                  <a:pt x="1497" y="89"/>
                </a:lnTo>
                <a:lnTo>
                  <a:pt x="1494" y="84"/>
                </a:lnTo>
                <a:lnTo>
                  <a:pt x="1494" y="83"/>
                </a:lnTo>
                <a:lnTo>
                  <a:pt x="1490" y="75"/>
                </a:lnTo>
                <a:lnTo>
                  <a:pt x="1490" y="72"/>
                </a:lnTo>
                <a:lnTo>
                  <a:pt x="1491" y="70"/>
                </a:lnTo>
                <a:lnTo>
                  <a:pt x="1487" y="59"/>
                </a:lnTo>
                <a:lnTo>
                  <a:pt x="1490" y="58"/>
                </a:lnTo>
                <a:lnTo>
                  <a:pt x="1490" y="54"/>
                </a:lnTo>
                <a:lnTo>
                  <a:pt x="1490" y="53"/>
                </a:lnTo>
                <a:lnTo>
                  <a:pt x="1490" y="50"/>
                </a:lnTo>
                <a:lnTo>
                  <a:pt x="1489" y="47"/>
                </a:lnTo>
                <a:lnTo>
                  <a:pt x="1490" y="45"/>
                </a:lnTo>
                <a:lnTo>
                  <a:pt x="1489" y="45"/>
                </a:lnTo>
                <a:lnTo>
                  <a:pt x="1489" y="43"/>
                </a:lnTo>
                <a:lnTo>
                  <a:pt x="1490" y="39"/>
                </a:lnTo>
                <a:lnTo>
                  <a:pt x="1489" y="35"/>
                </a:lnTo>
                <a:lnTo>
                  <a:pt x="1490" y="34"/>
                </a:lnTo>
                <a:lnTo>
                  <a:pt x="1491" y="32"/>
                </a:lnTo>
                <a:lnTo>
                  <a:pt x="1491" y="30"/>
                </a:lnTo>
                <a:lnTo>
                  <a:pt x="1494" y="29"/>
                </a:lnTo>
                <a:lnTo>
                  <a:pt x="1493" y="26"/>
                </a:lnTo>
                <a:lnTo>
                  <a:pt x="1493" y="25"/>
                </a:lnTo>
                <a:lnTo>
                  <a:pt x="1494" y="21"/>
                </a:lnTo>
                <a:lnTo>
                  <a:pt x="1495" y="20"/>
                </a:lnTo>
                <a:lnTo>
                  <a:pt x="1494" y="18"/>
                </a:lnTo>
                <a:lnTo>
                  <a:pt x="1493" y="17"/>
                </a:lnTo>
                <a:lnTo>
                  <a:pt x="1491" y="17"/>
                </a:lnTo>
                <a:lnTo>
                  <a:pt x="1490" y="17"/>
                </a:lnTo>
                <a:lnTo>
                  <a:pt x="1491" y="16"/>
                </a:lnTo>
                <a:lnTo>
                  <a:pt x="1491" y="15"/>
                </a:lnTo>
                <a:lnTo>
                  <a:pt x="1489" y="15"/>
                </a:lnTo>
                <a:lnTo>
                  <a:pt x="1489" y="13"/>
                </a:lnTo>
                <a:lnTo>
                  <a:pt x="1490" y="12"/>
                </a:lnTo>
                <a:lnTo>
                  <a:pt x="1489" y="11"/>
                </a:lnTo>
                <a:lnTo>
                  <a:pt x="1490" y="8"/>
                </a:lnTo>
                <a:lnTo>
                  <a:pt x="1490" y="7"/>
                </a:lnTo>
                <a:lnTo>
                  <a:pt x="1490" y="4"/>
                </a:lnTo>
                <a:lnTo>
                  <a:pt x="1490" y="1"/>
                </a:lnTo>
                <a:lnTo>
                  <a:pt x="1490" y="0"/>
                </a:lnTo>
              </a:path>
            </a:pathLst>
          </a:custGeom>
          <a:noFill/>
          <a:ln w="7938" cap="flat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677" name="Freeform 2732"/>
          <p:cNvSpPr>
            <a:spLocks/>
          </p:cNvSpPr>
          <p:nvPr/>
        </p:nvSpPr>
        <p:spPr bwMode="auto">
          <a:xfrm>
            <a:off x="8164513" y="1158875"/>
            <a:ext cx="733425" cy="409575"/>
          </a:xfrm>
          <a:custGeom>
            <a:avLst/>
            <a:gdLst>
              <a:gd name="T0" fmla="*/ 6350 w 462"/>
              <a:gd name="T1" fmla="*/ 307975 h 258"/>
              <a:gd name="T2" fmla="*/ 4763 w 462"/>
              <a:gd name="T3" fmla="*/ 288925 h 258"/>
              <a:gd name="T4" fmla="*/ 17463 w 462"/>
              <a:gd name="T5" fmla="*/ 254000 h 258"/>
              <a:gd name="T6" fmla="*/ 6350 w 462"/>
              <a:gd name="T7" fmla="*/ 236537 h 258"/>
              <a:gd name="T8" fmla="*/ 6350 w 462"/>
              <a:gd name="T9" fmla="*/ 220662 h 258"/>
              <a:gd name="T10" fmla="*/ 14288 w 462"/>
              <a:gd name="T11" fmla="*/ 206375 h 258"/>
              <a:gd name="T12" fmla="*/ 31750 w 462"/>
              <a:gd name="T13" fmla="*/ 188912 h 258"/>
              <a:gd name="T14" fmla="*/ 41275 w 462"/>
              <a:gd name="T15" fmla="*/ 171450 h 258"/>
              <a:gd name="T16" fmla="*/ 55563 w 462"/>
              <a:gd name="T17" fmla="*/ 141287 h 258"/>
              <a:gd name="T18" fmla="*/ 60325 w 462"/>
              <a:gd name="T19" fmla="*/ 114300 h 258"/>
              <a:gd name="T20" fmla="*/ 73025 w 462"/>
              <a:gd name="T21" fmla="*/ 100012 h 258"/>
              <a:gd name="T22" fmla="*/ 114300 w 462"/>
              <a:gd name="T23" fmla="*/ 85725 h 258"/>
              <a:gd name="T24" fmla="*/ 128588 w 462"/>
              <a:gd name="T25" fmla="*/ 92075 h 258"/>
              <a:gd name="T26" fmla="*/ 142875 w 462"/>
              <a:gd name="T27" fmla="*/ 100012 h 258"/>
              <a:gd name="T28" fmla="*/ 149225 w 462"/>
              <a:gd name="T29" fmla="*/ 95250 h 258"/>
              <a:gd name="T30" fmla="*/ 169863 w 462"/>
              <a:gd name="T31" fmla="*/ 79375 h 258"/>
              <a:gd name="T32" fmla="*/ 176213 w 462"/>
              <a:gd name="T33" fmla="*/ 71437 h 258"/>
              <a:gd name="T34" fmla="*/ 179388 w 462"/>
              <a:gd name="T35" fmla="*/ 60325 h 258"/>
              <a:gd name="T36" fmla="*/ 196850 w 462"/>
              <a:gd name="T37" fmla="*/ 41275 h 258"/>
              <a:gd name="T38" fmla="*/ 212725 w 462"/>
              <a:gd name="T39" fmla="*/ 17462 h 258"/>
              <a:gd name="T40" fmla="*/ 233363 w 462"/>
              <a:gd name="T41" fmla="*/ 17462 h 258"/>
              <a:gd name="T42" fmla="*/ 263525 w 462"/>
              <a:gd name="T43" fmla="*/ 12700 h 258"/>
              <a:gd name="T44" fmla="*/ 276225 w 462"/>
              <a:gd name="T45" fmla="*/ 34925 h 258"/>
              <a:gd name="T46" fmla="*/ 300038 w 462"/>
              <a:gd name="T47" fmla="*/ 60325 h 258"/>
              <a:gd name="T48" fmla="*/ 333375 w 462"/>
              <a:gd name="T49" fmla="*/ 74612 h 258"/>
              <a:gd name="T50" fmla="*/ 347663 w 462"/>
              <a:gd name="T51" fmla="*/ 98425 h 258"/>
              <a:gd name="T52" fmla="*/ 382587 w 462"/>
              <a:gd name="T53" fmla="*/ 106362 h 258"/>
              <a:gd name="T54" fmla="*/ 427038 w 462"/>
              <a:gd name="T55" fmla="*/ 115887 h 258"/>
              <a:gd name="T56" fmla="*/ 463550 w 462"/>
              <a:gd name="T57" fmla="*/ 125412 h 258"/>
              <a:gd name="T58" fmla="*/ 476250 w 462"/>
              <a:gd name="T59" fmla="*/ 149225 h 258"/>
              <a:gd name="T60" fmla="*/ 488950 w 462"/>
              <a:gd name="T61" fmla="*/ 168275 h 258"/>
              <a:gd name="T62" fmla="*/ 503238 w 462"/>
              <a:gd name="T63" fmla="*/ 188912 h 258"/>
              <a:gd name="T64" fmla="*/ 508000 w 462"/>
              <a:gd name="T65" fmla="*/ 228600 h 258"/>
              <a:gd name="T66" fmla="*/ 488950 w 462"/>
              <a:gd name="T67" fmla="*/ 279400 h 258"/>
              <a:gd name="T68" fmla="*/ 465138 w 462"/>
              <a:gd name="T69" fmla="*/ 334962 h 258"/>
              <a:gd name="T70" fmla="*/ 471488 w 462"/>
              <a:gd name="T71" fmla="*/ 376237 h 258"/>
              <a:gd name="T72" fmla="*/ 498475 w 462"/>
              <a:gd name="T73" fmla="*/ 396875 h 258"/>
              <a:gd name="T74" fmla="*/ 508000 w 462"/>
              <a:gd name="T75" fmla="*/ 403225 h 258"/>
              <a:gd name="T76" fmla="*/ 517525 w 462"/>
              <a:gd name="T77" fmla="*/ 407988 h 258"/>
              <a:gd name="T78" fmla="*/ 536575 w 462"/>
              <a:gd name="T79" fmla="*/ 360362 h 258"/>
              <a:gd name="T80" fmla="*/ 531813 w 462"/>
              <a:gd name="T81" fmla="*/ 341312 h 258"/>
              <a:gd name="T82" fmla="*/ 534988 w 462"/>
              <a:gd name="T83" fmla="*/ 327025 h 258"/>
              <a:gd name="T84" fmla="*/ 534988 w 462"/>
              <a:gd name="T85" fmla="*/ 307975 h 258"/>
              <a:gd name="T86" fmla="*/ 530225 w 462"/>
              <a:gd name="T87" fmla="*/ 276225 h 258"/>
              <a:gd name="T88" fmla="*/ 557213 w 462"/>
              <a:gd name="T89" fmla="*/ 263525 h 258"/>
              <a:gd name="T90" fmla="*/ 577850 w 462"/>
              <a:gd name="T91" fmla="*/ 233362 h 258"/>
              <a:gd name="T92" fmla="*/ 595313 w 462"/>
              <a:gd name="T93" fmla="*/ 212725 h 258"/>
              <a:gd name="T94" fmla="*/ 609600 w 462"/>
              <a:gd name="T95" fmla="*/ 214312 h 258"/>
              <a:gd name="T96" fmla="*/ 623888 w 462"/>
              <a:gd name="T97" fmla="*/ 168275 h 258"/>
              <a:gd name="T98" fmla="*/ 628650 w 462"/>
              <a:gd name="T99" fmla="*/ 147637 h 258"/>
              <a:gd name="T100" fmla="*/ 617538 w 462"/>
              <a:gd name="T101" fmla="*/ 125412 h 258"/>
              <a:gd name="T102" fmla="*/ 611188 w 462"/>
              <a:gd name="T103" fmla="*/ 100012 h 258"/>
              <a:gd name="T104" fmla="*/ 677863 w 462"/>
              <a:gd name="T105" fmla="*/ 139700 h 258"/>
              <a:gd name="T106" fmla="*/ 720725 w 462"/>
              <a:gd name="T107" fmla="*/ 133350 h 258"/>
              <a:gd name="T108" fmla="*/ 731838 w 462"/>
              <a:gd name="T109" fmla="*/ 98425 h 258"/>
              <a:gd name="T110" fmla="*/ 723900 w 462"/>
              <a:gd name="T111" fmla="*/ 68262 h 258"/>
              <a:gd name="T112" fmla="*/ 712788 w 462"/>
              <a:gd name="T113" fmla="*/ 58737 h 258"/>
              <a:gd name="T114" fmla="*/ 704850 w 462"/>
              <a:gd name="T115" fmla="*/ 38100 h 258"/>
              <a:gd name="T116" fmla="*/ 696913 w 462"/>
              <a:gd name="T117" fmla="*/ 28575 h 2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2"/>
              <a:gd name="T178" fmla="*/ 0 h 258"/>
              <a:gd name="T179" fmla="*/ 462 w 462"/>
              <a:gd name="T180" fmla="*/ 258 h 25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2" h="258">
                <a:moveTo>
                  <a:pt x="4" y="199"/>
                </a:moveTo>
                <a:lnTo>
                  <a:pt x="7" y="198"/>
                </a:lnTo>
                <a:lnTo>
                  <a:pt x="5" y="195"/>
                </a:lnTo>
                <a:lnTo>
                  <a:pt x="5" y="194"/>
                </a:lnTo>
                <a:lnTo>
                  <a:pt x="4" y="194"/>
                </a:lnTo>
                <a:lnTo>
                  <a:pt x="5" y="187"/>
                </a:lnTo>
                <a:lnTo>
                  <a:pt x="5" y="186"/>
                </a:lnTo>
                <a:lnTo>
                  <a:pt x="5" y="185"/>
                </a:lnTo>
                <a:lnTo>
                  <a:pt x="4" y="182"/>
                </a:lnTo>
                <a:lnTo>
                  <a:pt x="3" y="182"/>
                </a:lnTo>
                <a:lnTo>
                  <a:pt x="1" y="181"/>
                </a:lnTo>
                <a:lnTo>
                  <a:pt x="1" y="178"/>
                </a:lnTo>
                <a:lnTo>
                  <a:pt x="4" y="177"/>
                </a:lnTo>
                <a:lnTo>
                  <a:pt x="9" y="170"/>
                </a:lnTo>
                <a:lnTo>
                  <a:pt x="11" y="160"/>
                </a:lnTo>
                <a:lnTo>
                  <a:pt x="9" y="160"/>
                </a:lnTo>
                <a:lnTo>
                  <a:pt x="8" y="159"/>
                </a:lnTo>
                <a:lnTo>
                  <a:pt x="8" y="157"/>
                </a:lnTo>
                <a:lnTo>
                  <a:pt x="7" y="151"/>
                </a:lnTo>
                <a:lnTo>
                  <a:pt x="4" y="149"/>
                </a:lnTo>
                <a:lnTo>
                  <a:pt x="3" y="149"/>
                </a:lnTo>
                <a:lnTo>
                  <a:pt x="1" y="149"/>
                </a:lnTo>
                <a:lnTo>
                  <a:pt x="0" y="147"/>
                </a:lnTo>
                <a:lnTo>
                  <a:pt x="4" y="142"/>
                </a:lnTo>
                <a:lnTo>
                  <a:pt x="4" y="139"/>
                </a:lnTo>
                <a:lnTo>
                  <a:pt x="4" y="138"/>
                </a:lnTo>
                <a:lnTo>
                  <a:pt x="7" y="131"/>
                </a:lnTo>
                <a:lnTo>
                  <a:pt x="8" y="131"/>
                </a:lnTo>
                <a:lnTo>
                  <a:pt x="8" y="130"/>
                </a:lnTo>
                <a:lnTo>
                  <a:pt x="9" y="130"/>
                </a:lnTo>
                <a:lnTo>
                  <a:pt x="12" y="130"/>
                </a:lnTo>
                <a:lnTo>
                  <a:pt x="16" y="127"/>
                </a:lnTo>
                <a:lnTo>
                  <a:pt x="18" y="125"/>
                </a:lnTo>
                <a:lnTo>
                  <a:pt x="18" y="122"/>
                </a:lnTo>
                <a:lnTo>
                  <a:pt x="20" y="119"/>
                </a:lnTo>
                <a:lnTo>
                  <a:pt x="22" y="118"/>
                </a:lnTo>
                <a:lnTo>
                  <a:pt x="22" y="113"/>
                </a:lnTo>
                <a:lnTo>
                  <a:pt x="24" y="113"/>
                </a:lnTo>
                <a:lnTo>
                  <a:pt x="25" y="109"/>
                </a:lnTo>
                <a:lnTo>
                  <a:pt x="26" y="108"/>
                </a:lnTo>
                <a:lnTo>
                  <a:pt x="25" y="104"/>
                </a:lnTo>
                <a:lnTo>
                  <a:pt x="25" y="102"/>
                </a:lnTo>
                <a:lnTo>
                  <a:pt x="25" y="101"/>
                </a:lnTo>
                <a:lnTo>
                  <a:pt x="26" y="101"/>
                </a:lnTo>
                <a:lnTo>
                  <a:pt x="35" y="89"/>
                </a:lnTo>
                <a:lnTo>
                  <a:pt x="37" y="83"/>
                </a:lnTo>
                <a:lnTo>
                  <a:pt x="37" y="80"/>
                </a:lnTo>
                <a:lnTo>
                  <a:pt x="35" y="77"/>
                </a:lnTo>
                <a:lnTo>
                  <a:pt x="38" y="73"/>
                </a:lnTo>
                <a:lnTo>
                  <a:pt x="38" y="72"/>
                </a:lnTo>
                <a:lnTo>
                  <a:pt x="38" y="67"/>
                </a:lnTo>
                <a:lnTo>
                  <a:pt x="38" y="66"/>
                </a:lnTo>
                <a:lnTo>
                  <a:pt x="41" y="64"/>
                </a:lnTo>
                <a:lnTo>
                  <a:pt x="43" y="63"/>
                </a:lnTo>
                <a:lnTo>
                  <a:pt x="46" y="63"/>
                </a:lnTo>
                <a:lnTo>
                  <a:pt x="56" y="56"/>
                </a:lnTo>
                <a:lnTo>
                  <a:pt x="60" y="60"/>
                </a:lnTo>
                <a:lnTo>
                  <a:pt x="62" y="60"/>
                </a:lnTo>
                <a:lnTo>
                  <a:pt x="67" y="55"/>
                </a:lnTo>
                <a:lnTo>
                  <a:pt x="72" y="54"/>
                </a:lnTo>
                <a:lnTo>
                  <a:pt x="73" y="59"/>
                </a:lnTo>
                <a:lnTo>
                  <a:pt x="76" y="60"/>
                </a:lnTo>
                <a:lnTo>
                  <a:pt x="77" y="60"/>
                </a:lnTo>
                <a:lnTo>
                  <a:pt x="80" y="59"/>
                </a:lnTo>
                <a:lnTo>
                  <a:pt x="81" y="58"/>
                </a:lnTo>
                <a:lnTo>
                  <a:pt x="83" y="58"/>
                </a:lnTo>
                <a:lnTo>
                  <a:pt x="84" y="58"/>
                </a:lnTo>
                <a:lnTo>
                  <a:pt x="85" y="58"/>
                </a:lnTo>
                <a:lnTo>
                  <a:pt x="89" y="62"/>
                </a:lnTo>
                <a:lnTo>
                  <a:pt x="90" y="63"/>
                </a:lnTo>
                <a:lnTo>
                  <a:pt x="92" y="64"/>
                </a:lnTo>
                <a:lnTo>
                  <a:pt x="92" y="63"/>
                </a:lnTo>
                <a:lnTo>
                  <a:pt x="93" y="62"/>
                </a:lnTo>
                <a:lnTo>
                  <a:pt x="94" y="62"/>
                </a:lnTo>
                <a:lnTo>
                  <a:pt x="94" y="60"/>
                </a:lnTo>
                <a:lnTo>
                  <a:pt x="97" y="60"/>
                </a:lnTo>
                <a:lnTo>
                  <a:pt x="97" y="59"/>
                </a:lnTo>
                <a:lnTo>
                  <a:pt x="98" y="56"/>
                </a:lnTo>
                <a:lnTo>
                  <a:pt x="102" y="55"/>
                </a:lnTo>
                <a:lnTo>
                  <a:pt x="107" y="50"/>
                </a:lnTo>
                <a:lnTo>
                  <a:pt x="111" y="49"/>
                </a:lnTo>
                <a:lnTo>
                  <a:pt x="111" y="47"/>
                </a:lnTo>
                <a:lnTo>
                  <a:pt x="113" y="47"/>
                </a:lnTo>
                <a:lnTo>
                  <a:pt x="113" y="46"/>
                </a:lnTo>
                <a:lnTo>
                  <a:pt x="111" y="45"/>
                </a:lnTo>
                <a:lnTo>
                  <a:pt x="109" y="42"/>
                </a:lnTo>
                <a:lnTo>
                  <a:pt x="110" y="41"/>
                </a:lnTo>
                <a:lnTo>
                  <a:pt x="110" y="39"/>
                </a:lnTo>
                <a:lnTo>
                  <a:pt x="111" y="38"/>
                </a:lnTo>
                <a:lnTo>
                  <a:pt x="113" y="38"/>
                </a:lnTo>
                <a:lnTo>
                  <a:pt x="115" y="37"/>
                </a:lnTo>
                <a:lnTo>
                  <a:pt x="121" y="29"/>
                </a:lnTo>
                <a:lnTo>
                  <a:pt x="121" y="28"/>
                </a:lnTo>
                <a:lnTo>
                  <a:pt x="124" y="28"/>
                </a:lnTo>
                <a:lnTo>
                  <a:pt x="124" y="26"/>
                </a:lnTo>
                <a:lnTo>
                  <a:pt x="128" y="25"/>
                </a:lnTo>
                <a:lnTo>
                  <a:pt x="130" y="24"/>
                </a:lnTo>
                <a:lnTo>
                  <a:pt x="130" y="15"/>
                </a:lnTo>
                <a:lnTo>
                  <a:pt x="131" y="15"/>
                </a:lnTo>
                <a:lnTo>
                  <a:pt x="134" y="11"/>
                </a:lnTo>
                <a:lnTo>
                  <a:pt x="139" y="9"/>
                </a:lnTo>
                <a:lnTo>
                  <a:pt x="139" y="8"/>
                </a:lnTo>
                <a:lnTo>
                  <a:pt x="142" y="8"/>
                </a:lnTo>
                <a:lnTo>
                  <a:pt x="145" y="11"/>
                </a:lnTo>
                <a:lnTo>
                  <a:pt x="147" y="11"/>
                </a:lnTo>
                <a:lnTo>
                  <a:pt x="151" y="7"/>
                </a:lnTo>
                <a:lnTo>
                  <a:pt x="162" y="0"/>
                </a:lnTo>
                <a:lnTo>
                  <a:pt x="164" y="0"/>
                </a:lnTo>
                <a:lnTo>
                  <a:pt x="165" y="3"/>
                </a:lnTo>
                <a:lnTo>
                  <a:pt x="166" y="8"/>
                </a:lnTo>
                <a:lnTo>
                  <a:pt x="168" y="9"/>
                </a:lnTo>
                <a:lnTo>
                  <a:pt x="169" y="16"/>
                </a:lnTo>
                <a:lnTo>
                  <a:pt x="170" y="18"/>
                </a:lnTo>
                <a:lnTo>
                  <a:pt x="173" y="22"/>
                </a:lnTo>
                <a:lnTo>
                  <a:pt x="174" y="22"/>
                </a:lnTo>
                <a:lnTo>
                  <a:pt x="174" y="24"/>
                </a:lnTo>
                <a:lnTo>
                  <a:pt x="176" y="25"/>
                </a:lnTo>
                <a:lnTo>
                  <a:pt x="179" y="29"/>
                </a:lnTo>
                <a:lnTo>
                  <a:pt x="185" y="34"/>
                </a:lnTo>
                <a:lnTo>
                  <a:pt x="189" y="38"/>
                </a:lnTo>
                <a:lnTo>
                  <a:pt x="191" y="39"/>
                </a:lnTo>
                <a:lnTo>
                  <a:pt x="200" y="43"/>
                </a:lnTo>
                <a:lnTo>
                  <a:pt x="202" y="43"/>
                </a:lnTo>
                <a:lnTo>
                  <a:pt x="206" y="45"/>
                </a:lnTo>
                <a:lnTo>
                  <a:pt x="210" y="47"/>
                </a:lnTo>
                <a:lnTo>
                  <a:pt x="211" y="50"/>
                </a:lnTo>
                <a:lnTo>
                  <a:pt x="211" y="51"/>
                </a:lnTo>
                <a:lnTo>
                  <a:pt x="211" y="55"/>
                </a:lnTo>
                <a:lnTo>
                  <a:pt x="216" y="60"/>
                </a:lnTo>
                <a:lnTo>
                  <a:pt x="219" y="62"/>
                </a:lnTo>
                <a:lnTo>
                  <a:pt x="223" y="63"/>
                </a:lnTo>
                <a:lnTo>
                  <a:pt x="228" y="63"/>
                </a:lnTo>
                <a:lnTo>
                  <a:pt x="231" y="64"/>
                </a:lnTo>
                <a:lnTo>
                  <a:pt x="238" y="67"/>
                </a:lnTo>
                <a:lnTo>
                  <a:pt x="241" y="67"/>
                </a:lnTo>
                <a:lnTo>
                  <a:pt x="242" y="67"/>
                </a:lnTo>
                <a:lnTo>
                  <a:pt x="248" y="68"/>
                </a:lnTo>
                <a:lnTo>
                  <a:pt x="255" y="71"/>
                </a:lnTo>
                <a:lnTo>
                  <a:pt x="259" y="71"/>
                </a:lnTo>
                <a:lnTo>
                  <a:pt x="269" y="73"/>
                </a:lnTo>
                <a:lnTo>
                  <a:pt x="270" y="75"/>
                </a:lnTo>
                <a:lnTo>
                  <a:pt x="278" y="76"/>
                </a:lnTo>
                <a:lnTo>
                  <a:pt x="282" y="76"/>
                </a:lnTo>
                <a:lnTo>
                  <a:pt x="289" y="77"/>
                </a:lnTo>
                <a:lnTo>
                  <a:pt x="292" y="79"/>
                </a:lnTo>
                <a:lnTo>
                  <a:pt x="295" y="83"/>
                </a:lnTo>
                <a:lnTo>
                  <a:pt x="295" y="85"/>
                </a:lnTo>
                <a:lnTo>
                  <a:pt x="296" y="88"/>
                </a:lnTo>
                <a:lnTo>
                  <a:pt x="299" y="92"/>
                </a:lnTo>
                <a:lnTo>
                  <a:pt x="300" y="94"/>
                </a:lnTo>
                <a:lnTo>
                  <a:pt x="303" y="97"/>
                </a:lnTo>
                <a:lnTo>
                  <a:pt x="303" y="100"/>
                </a:lnTo>
                <a:lnTo>
                  <a:pt x="304" y="100"/>
                </a:lnTo>
                <a:lnTo>
                  <a:pt x="307" y="104"/>
                </a:lnTo>
                <a:lnTo>
                  <a:pt x="308" y="106"/>
                </a:lnTo>
                <a:lnTo>
                  <a:pt x="312" y="111"/>
                </a:lnTo>
                <a:lnTo>
                  <a:pt x="313" y="114"/>
                </a:lnTo>
                <a:lnTo>
                  <a:pt x="314" y="115"/>
                </a:lnTo>
                <a:lnTo>
                  <a:pt x="316" y="119"/>
                </a:lnTo>
                <a:lnTo>
                  <a:pt x="317" y="119"/>
                </a:lnTo>
                <a:lnTo>
                  <a:pt x="321" y="126"/>
                </a:lnTo>
                <a:lnTo>
                  <a:pt x="324" y="130"/>
                </a:lnTo>
                <a:lnTo>
                  <a:pt x="322" y="139"/>
                </a:lnTo>
                <a:lnTo>
                  <a:pt x="321" y="142"/>
                </a:lnTo>
                <a:lnTo>
                  <a:pt x="320" y="144"/>
                </a:lnTo>
                <a:lnTo>
                  <a:pt x="318" y="153"/>
                </a:lnTo>
                <a:lnTo>
                  <a:pt x="314" y="162"/>
                </a:lnTo>
                <a:lnTo>
                  <a:pt x="312" y="168"/>
                </a:lnTo>
                <a:lnTo>
                  <a:pt x="310" y="169"/>
                </a:lnTo>
                <a:lnTo>
                  <a:pt x="308" y="176"/>
                </a:lnTo>
                <a:lnTo>
                  <a:pt x="304" y="185"/>
                </a:lnTo>
                <a:lnTo>
                  <a:pt x="300" y="194"/>
                </a:lnTo>
                <a:lnTo>
                  <a:pt x="297" y="199"/>
                </a:lnTo>
                <a:lnTo>
                  <a:pt x="293" y="207"/>
                </a:lnTo>
                <a:lnTo>
                  <a:pt x="293" y="211"/>
                </a:lnTo>
                <a:lnTo>
                  <a:pt x="295" y="216"/>
                </a:lnTo>
                <a:lnTo>
                  <a:pt x="296" y="220"/>
                </a:lnTo>
                <a:lnTo>
                  <a:pt x="296" y="224"/>
                </a:lnTo>
                <a:lnTo>
                  <a:pt x="297" y="234"/>
                </a:lnTo>
                <a:lnTo>
                  <a:pt x="297" y="237"/>
                </a:lnTo>
                <a:lnTo>
                  <a:pt x="301" y="242"/>
                </a:lnTo>
                <a:lnTo>
                  <a:pt x="304" y="245"/>
                </a:lnTo>
                <a:lnTo>
                  <a:pt x="307" y="246"/>
                </a:lnTo>
                <a:lnTo>
                  <a:pt x="312" y="250"/>
                </a:lnTo>
                <a:lnTo>
                  <a:pt x="314" y="250"/>
                </a:lnTo>
                <a:lnTo>
                  <a:pt x="316" y="252"/>
                </a:lnTo>
                <a:lnTo>
                  <a:pt x="317" y="253"/>
                </a:lnTo>
                <a:lnTo>
                  <a:pt x="318" y="253"/>
                </a:lnTo>
                <a:lnTo>
                  <a:pt x="320" y="253"/>
                </a:lnTo>
                <a:lnTo>
                  <a:pt x="320" y="254"/>
                </a:lnTo>
                <a:lnTo>
                  <a:pt x="322" y="254"/>
                </a:lnTo>
                <a:lnTo>
                  <a:pt x="324" y="255"/>
                </a:lnTo>
                <a:lnTo>
                  <a:pt x="324" y="257"/>
                </a:lnTo>
                <a:lnTo>
                  <a:pt x="325" y="258"/>
                </a:lnTo>
                <a:lnTo>
                  <a:pt x="326" y="257"/>
                </a:lnTo>
                <a:lnTo>
                  <a:pt x="327" y="252"/>
                </a:lnTo>
                <a:lnTo>
                  <a:pt x="329" y="249"/>
                </a:lnTo>
                <a:lnTo>
                  <a:pt x="331" y="242"/>
                </a:lnTo>
                <a:lnTo>
                  <a:pt x="333" y="241"/>
                </a:lnTo>
                <a:lnTo>
                  <a:pt x="338" y="227"/>
                </a:lnTo>
                <a:lnTo>
                  <a:pt x="337" y="227"/>
                </a:lnTo>
                <a:lnTo>
                  <a:pt x="337" y="225"/>
                </a:lnTo>
                <a:lnTo>
                  <a:pt x="335" y="221"/>
                </a:lnTo>
                <a:lnTo>
                  <a:pt x="337" y="216"/>
                </a:lnTo>
                <a:lnTo>
                  <a:pt x="335" y="215"/>
                </a:lnTo>
                <a:lnTo>
                  <a:pt x="337" y="214"/>
                </a:lnTo>
                <a:lnTo>
                  <a:pt x="337" y="212"/>
                </a:lnTo>
                <a:lnTo>
                  <a:pt x="338" y="211"/>
                </a:lnTo>
                <a:lnTo>
                  <a:pt x="338" y="210"/>
                </a:lnTo>
                <a:lnTo>
                  <a:pt x="337" y="206"/>
                </a:lnTo>
                <a:lnTo>
                  <a:pt x="337" y="202"/>
                </a:lnTo>
                <a:lnTo>
                  <a:pt x="337" y="200"/>
                </a:lnTo>
                <a:lnTo>
                  <a:pt x="338" y="200"/>
                </a:lnTo>
                <a:lnTo>
                  <a:pt x="337" y="195"/>
                </a:lnTo>
                <a:lnTo>
                  <a:pt x="337" y="194"/>
                </a:lnTo>
                <a:lnTo>
                  <a:pt x="334" y="193"/>
                </a:lnTo>
                <a:lnTo>
                  <a:pt x="334" y="191"/>
                </a:lnTo>
                <a:lnTo>
                  <a:pt x="331" y="189"/>
                </a:lnTo>
                <a:lnTo>
                  <a:pt x="330" y="178"/>
                </a:lnTo>
                <a:lnTo>
                  <a:pt x="334" y="174"/>
                </a:lnTo>
                <a:lnTo>
                  <a:pt x="339" y="169"/>
                </a:lnTo>
                <a:lnTo>
                  <a:pt x="341" y="170"/>
                </a:lnTo>
                <a:lnTo>
                  <a:pt x="347" y="168"/>
                </a:lnTo>
                <a:lnTo>
                  <a:pt x="350" y="165"/>
                </a:lnTo>
                <a:lnTo>
                  <a:pt x="351" y="166"/>
                </a:lnTo>
                <a:lnTo>
                  <a:pt x="352" y="168"/>
                </a:lnTo>
                <a:lnTo>
                  <a:pt x="355" y="166"/>
                </a:lnTo>
                <a:lnTo>
                  <a:pt x="364" y="152"/>
                </a:lnTo>
                <a:lnTo>
                  <a:pt x="364" y="149"/>
                </a:lnTo>
                <a:lnTo>
                  <a:pt x="364" y="147"/>
                </a:lnTo>
                <a:lnTo>
                  <a:pt x="364" y="145"/>
                </a:lnTo>
                <a:lnTo>
                  <a:pt x="364" y="144"/>
                </a:lnTo>
                <a:lnTo>
                  <a:pt x="369" y="142"/>
                </a:lnTo>
                <a:lnTo>
                  <a:pt x="371" y="139"/>
                </a:lnTo>
                <a:lnTo>
                  <a:pt x="375" y="134"/>
                </a:lnTo>
                <a:lnTo>
                  <a:pt x="375" y="132"/>
                </a:lnTo>
                <a:lnTo>
                  <a:pt x="380" y="134"/>
                </a:lnTo>
                <a:lnTo>
                  <a:pt x="382" y="135"/>
                </a:lnTo>
                <a:lnTo>
                  <a:pt x="382" y="136"/>
                </a:lnTo>
                <a:lnTo>
                  <a:pt x="384" y="135"/>
                </a:lnTo>
                <a:lnTo>
                  <a:pt x="389" y="131"/>
                </a:lnTo>
                <a:lnTo>
                  <a:pt x="392" y="126"/>
                </a:lnTo>
                <a:lnTo>
                  <a:pt x="396" y="115"/>
                </a:lnTo>
                <a:lnTo>
                  <a:pt x="394" y="113"/>
                </a:lnTo>
                <a:lnTo>
                  <a:pt x="393" y="106"/>
                </a:lnTo>
                <a:lnTo>
                  <a:pt x="393" y="104"/>
                </a:lnTo>
                <a:lnTo>
                  <a:pt x="393" y="102"/>
                </a:lnTo>
                <a:lnTo>
                  <a:pt x="393" y="101"/>
                </a:lnTo>
                <a:lnTo>
                  <a:pt x="396" y="96"/>
                </a:lnTo>
                <a:lnTo>
                  <a:pt x="396" y="93"/>
                </a:lnTo>
                <a:lnTo>
                  <a:pt x="396" y="92"/>
                </a:lnTo>
                <a:lnTo>
                  <a:pt x="396" y="88"/>
                </a:lnTo>
                <a:lnTo>
                  <a:pt x="393" y="85"/>
                </a:lnTo>
                <a:lnTo>
                  <a:pt x="390" y="80"/>
                </a:lnTo>
                <a:lnTo>
                  <a:pt x="389" y="79"/>
                </a:lnTo>
                <a:lnTo>
                  <a:pt x="385" y="70"/>
                </a:lnTo>
                <a:lnTo>
                  <a:pt x="381" y="71"/>
                </a:lnTo>
                <a:lnTo>
                  <a:pt x="380" y="67"/>
                </a:lnTo>
                <a:lnTo>
                  <a:pt x="382" y="66"/>
                </a:lnTo>
                <a:lnTo>
                  <a:pt x="385" y="63"/>
                </a:lnTo>
                <a:lnTo>
                  <a:pt x="394" y="66"/>
                </a:lnTo>
                <a:lnTo>
                  <a:pt x="396" y="67"/>
                </a:lnTo>
                <a:lnTo>
                  <a:pt x="409" y="73"/>
                </a:lnTo>
                <a:lnTo>
                  <a:pt x="414" y="77"/>
                </a:lnTo>
                <a:lnTo>
                  <a:pt x="427" y="88"/>
                </a:lnTo>
                <a:lnTo>
                  <a:pt x="436" y="85"/>
                </a:lnTo>
                <a:lnTo>
                  <a:pt x="443" y="84"/>
                </a:lnTo>
                <a:lnTo>
                  <a:pt x="445" y="84"/>
                </a:lnTo>
                <a:lnTo>
                  <a:pt x="448" y="84"/>
                </a:lnTo>
                <a:lnTo>
                  <a:pt x="454" y="84"/>
                </a:lnTo>
                <a:lnTo>
                  <a:pt x="462" y="72"/>
                </a:lnTo>
                <a:lnTo>
                  <a:pt x="462" y="68"/>
                </a:lnTo>
                <a:lnTo>
                  <a:pt x="462" y="67"/>
                </a:lnTo>
                <a:lnTo>
                  <a:pt x="461" y="63"/>
                </a:lnTo>
                <a:lnTo>
                  <a:pt x="461" y="62"/>
                </a:lnTo>
                <a:lnTo>
                  <a:pt x="460" y="54"/>
                </a:lnTo>
                <a:lnTo>
                  <a:pt x="457" y="50"/>
                </a:lnTo>
                <a:lnTo>
                  <a:pt x="454" y="45"/>
                </a:lnTo>
                <a:lnTo>
                  <a:pt x="454" y="43"/>
                </a:lnTo>
                <a:lnTo>
                  <a:pt x="456" y="43"/>
                </a:lnTo>
                <a:lnTo>
                  <a:pt x="456" y="41"/>
                </a:lnTo>
                <a:lnTo>
                  <a:pt x="454" y="39"/>
                </a:lnTo>
                <a:lnTo>
                  <a:pt x="454" y="41"/>
                </a:lnTo>
                <a:lnTo>
                  <a:pt x="451" y="38"/>
                </a:lnTo>
                <a:lnTo>
                  <a:pt x="449" y="37"/>
                </a:lnTo>
                <a:lnTo>
                  <a:pt x="447" y="34"/>
                </a:lnTo>
                <a:lnTo>
                  <a:pt x="448" y="33"/>
                </a:lnTo>
                <a:lnTo>
                  <a:pt x="447" y="28"/>
                </a:lnTo>
                <a:lnTo>
                  <a:pt x="445" y="28"/>
                </a:lnTo>
                <a:lnTo>
                  <a:pt x="444" y="24"/>
                </a:lnTo>
                <a:lnTo>
                  <a:pt x="443" y="25"/>
                </a:lnTo>
                <a:lnTo>
                  <a:pt x="443" y="24"/>
                </a:lnTo>
                <a:lnTo>
                  <a:pt x="441" y="22"/>
                </a:lnTo>
                <a:lnTo>
                  <a:pt x="441" y="21"/>
                </a:lnTo>
                <a:lnTo>
                  <a:pt x="439" y="18"/>
                </a:lnTo>
                <a:lnTo>
                  <a:pt x="437" y="17"/>
                </a:lnTo>
              </a:path>
            </a:pathLst>
          </a:custGeom>
          <a:noFill/>
          <a:ln w="7938" cap="flat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cxnSp>
        <p:nvCxnSpPr>
          <p:cNvPr id="21678" name="Rett pil 3762"/>
          <p:cNvCxnSpPr>
            <a:cxnSpLocks noChangeShapeType="1"/>
          </p:cNvCxnSpPr>
          <p:nvPr/>
        </p:nvCxnSpPr>
        <p:spPr bwMode="auto">
          <a:xfrm flipH="1" flipV="1">
            <a:off x="3309938" y="5029200"/>
            <a:ext cx="2366962" cy="487363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679" name="TekstSylinder 3763"/>
          <p:cNvSpPr txBox="1">
            <a:spLocks noChangeArrowheads="1"/>
          </p:cNvSpPr>
          <p:nvPr/>
        </p:nvSpPr>
        <p:spPr bwMode="auto">
          <a:xfrm>
            <a:off x="2638425" y="396875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200"/>
              <a:t>Gardermoen</a:t>
            </a:r>
          </a:p>
        </p:txBody>
      </p:sp>
      <p:sp>
        <p:nvSpPr>
          <p:cNvPr id="1376" name="TekstSylinder 1375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38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Om Logistkk Center</a:t>
            </a:r>
          </a:p>
        </p:txBody>
      </p:sp>
      <p:sp>
        <p:nvSpPr>
          <p:cNvPr id="23555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31938" y="544513"/>
            <a:ext cx="14366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3556" name="Rectangl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3557" name="Rectangle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3558" name="Rectangl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3559" name="Rectangl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3560" name="Rectangle 3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713" y="865188"/>
            <a:ext cx="84963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5"/>
          <p:cNvSpPr txBox="1">
            <a:spLocks noChangeArrowheads="1"/>
          </p:cNvSpPr>
          <p:nvPr/>
        </p:nvSpPr>
        <p:spPr bwMode="auto">
          <a:xfrm>
            <a:off x="252413" y="3752850"/>
            <a:ext cx="5472112" cy="1354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nb-NO" sz="1200" b="1" dirty="0">
                <a:solidFill>
                  <a:schemeClr val="tx2"/>
                </a:solidFill>
              </a:rPr>
              <a:t>Følgende opplysninger </a:t>
            </a:r>
            <a:r>
              <a:rPr lang="nb-NO" sz="1200" b="1" u="sng" dirty="0">
                <a:solidFill>
                  <a:schemeClr val="tx2"/>
                </a:solidFill>
              </a:rPr>
              <a:t>må</a:t>
            </a:r>
            <a:r>
              <a:rPr lang="nb-NO" sz="1200" b="1" dirty="0">
                <a:solidFill>
                  <a:schemeClr val="tx2"/>
                </a:solidFill>
              </a:rPr>
              <a:t> oppgis før vakten kan </a:t>
            </a:r>
            <a:r>
              <a:rPr lang="nb-NO" sz="1200" b="1" dirty="0" smtClean="0">
                <a:solidFill>
                  <a:schemeClr val="tx2"/>
                </a:solidFill>
              </a:rPr>
              <a:t>starte </a:t>
            </a:r>
            <a:r>
              <a:rPr lang="nb-NO" sz="1200" b="1" dirty="0">
                <a:solidFill>
                  <a:schemeClr val="tx2"/>
                </a:solidFill>
              </a:rPr>
              <a:t>på oppdraget:</a:t>
            </a: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>
                <a:solidFill>
                  <a:schemeClr val="tx2"/>
                </a:solidFill>
              </a:rPr>
              <a:t>Kundenummer</a:t>
            </a: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>
                <a:solidFill>
                  <a:schemeClr val="tx2"/>
                </a:solidFill>
              </a:rPr>
              <a:t>Navn på ordinær kontaktperson/selger hos Ahlsell</a:t>
            </a: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>
                <a:solidFill>
                  <a:schemeClr val="tx2"/>
                </a:solidFill>
              </a:rPr>
              <a:t>Navn og telefonnummer på den som ringer</a:t>
            </a:r>
            <a:endParaRPr lang="en-US" sz="1000" b="1" dirty="0">
              <a:solidFill>
                <a:schemeClr val="tx2"/>
              </a:solidFill>
            </a:endParaRP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 smtClean="0">
                <a:solidFill>
                  <a:schemeClr val="tx2"/>
                </a:solidFill>
              </a:rPr>
              <a:t>Varenummer</a:t>
            </a:r>
            <a:r>
              <a:rPr lang="en-US" sz="1000" b="1" dirty="0" smtClean="0">
                <a:solidFill>
                  <a:schemeClr val="tx2"/>
                </a:solidFill>
              </a:rPr>
              <a:t> </a:t>
            </a:r>
            <a:endParaRPr lang="en-US" sz="1000" b="1" dirty="0">
              <a:solidFill>
                <a:schemeClr val="tx2"/>
              </a:solidFill>
            </a:endParaRP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>
                <a:solidFill>
                  <a:schemeClr val="tx2"/>
                </a:solidFill>
              </a:rPr>
              <a:t>Antall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</a:p>
          <a:p>
            <a:pPr marL="914400" lvl="1" indent="-457200">
              <a:buFont typeface="Arial Narrow" pitchFamily="34" charset="0"/>
              <a:buAutoNum type="arabicPeriod"/>
            </a:pPr>
            <a:r>
              <a:rPr lang="nb-NO" sz="1000" b="1" dirty="0" smtClean="0">
                <a:solidFill>
                  <a:schemeClr val="tx2"/>
                </a:solidFill>
              </a:rPr>
              <a:t>Leveringsadresse</a:t>
            </a:r>
            <a:r>
              <a:rPr lang="nb-NO" sz="1000" b="1" dirty="0">
                <a:solidFill>
                  <a:schemeClr val="tx2"/>
                </a:solidFill>
              </a:rPr>
              <a:t>, eventuelt hente tidspunkt dersom varen skal hentes på Ahlsell sentrallager på Gardermoen.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867400" y="4037013"/>
            <a:ext cx="2759075" cy="2276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b="1" u="sng" dirty="0">
                <a:solidFill>
                  <a:srgbClr val="000000"/>
                </a:solidFill>
              </a:rPr>
              <a:t>Leveringsbetingelser:</a:t>
            </a:r>
          </a:p>
          <a:p>
            <a:pPr>
              <a:spcBef>
                <a:spcPct val="50000"/>
              </a:spcBef>
            </a:pPr>
            <a:r>
              <a:rPr lang="nb-NO" sz="1000" dirty="0">
                <a:solidFill>
                  <a:srgbClr val="000000"/>
                </a:solidFill>
              </a:rPr>
              <a:t>Varene leveres fra </a:t>
            </a:r>
            <a:r>
              <a:rPr lang="nb-NO" sz="1000" dirty="0" smtClean="0">
                <a:solidFill>
                  <a:srgbClr val="000000"/>
                </a:solidFill>
              </a:rPr>
              <a:t>Ahlsells </a:t>
            </a:r>
            <a:r>
              <a:rPr lang="nb-NO" sz="1000" dirty="0">
                <a:solidFill>
                  <a:srgbClr val="000000"/>
                </a:solidFill>
              </a:rPr>
              <a:t>sentrallager på Gardermoen.</a:t>
            </a:r>
          </a:p>
          <a:p>
            <a:pPr>
              <a:spcBef>
                <a:spcPct val="50000"/>
              </a:spcBef>
            </a:pPr>
            <a:r>
              <a:rPr lang="nb-NO" sz="1000" dirty="0">
                <a:solidFill>
                  <a:srgbClr val="000000"/>
                </a:solidFill>
              </a:rPr>
              <a:t>Vi sender til hele landet etter kundens ønske (også flyfrakt).</a:t>
            </a:r>
          </a:p>
          <a:p>
            <a:pPr>
              <a:spcBef>
                <a:spcPct val="50000"/>
              </a:spcBef>
            </a:pPr>
            <a:r>
              <a:rPr lang="nb-NO" sz="1000" dirty="0">
                <a:solidFill>
                  <a:srgbClr val="000000"/>
                </a:solidFill>
              </a:rPr>
              <a:t>Ved henting/oppmøte i Bonntjennsvegen </a:t>
            </a:r>
            <a:r>
              <a:rPr lang="nb-NO" sz="1000" dirty="0" smtClean="0">
                <a:solidFill>
                  <a:srgbClr val="000000"/>
                </a:solidFill>
              </a:rPr>
              <a:t>14 </a:t>
            </a:r>
            <a:r>
              <a:rPr lang="nb-NO" sz="1000" dirty="0">
                <a:solidFill>
                  <a:srgbClr val="000000"/>
                </a:solidFill>
              </a:rPr>
              <a:t>må det påregnes minimum 2 timer fra vakten mottar oppdraget til </a:t>
            </a:r>
            <a:r>
              <a:rPr lang="nb-NO" sz="1000" dirty="0" smtClean="0">
                <a:solidFill>
                  <a:srgbClr val="000000"/>
                </a:solidFill>
              </a:rPr>
              <a:t>varen er </a:t>
            </a:r>
            <a:r>
              <a:rPr lang="nb-NO" sz="1000" dirty="0">
                <a:solidFill>
                  <a:srgbClr val="000000"/>
                </a:solidFill>
              </a:rPr>
              <a:t>klar for henting/videre forsendelse. </a:t>
            </a:r>
          </a:p>
          <a:p>
            <a:pPr>
              <a:spcBef>
                <a:spcPct val="50000"/>
              </a:spcBef>
            </a:pPr>
            <a:r>
              <a:rPr lang="nb-NO" sz="1000" dirty="0">
                <a:solidFill>
                  <a:srgbClr val="000000"/>
                </a:solidFill>
              </a:rPr>
              <a:t>Ved kapping av kabel samt ekspedering av store </a:t>
            </a:r>
            <a:r>
              <a:rPr lang="nb-NO" sz="1000" dirty="0" smtClean="0">
                <a:solidFill>
                  <a:srgbClr val="000000"/>
                </a:solidFill>
              </a:rPr>
              <a:t>rørdimensjoner/tanker, må </a:t>
            </a:r>
            <a:r>
              <a:rPr lang="nb-NO" sz="1000" dirty="0">
                <a:solidFill>
                  <a:srgbClr val="000000"/>
                </a:solidFill>
              </a:rPr>
              <a:t>det påregnes  noe lengre ekspederingstid.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564" name="Text Box 7"/>
          <p:cNvSpPr txBox="1">
            <a:spLocks noChangeArrowheads="1"/>
          </p:cNvSpPr>
          <p:nvPr/>
        </p:nvSpPr>
        <p:spPr bwMode="auto">
          <a:xfrm>
            <a:off x="239713" y="5106988"/>
            <a:ext cx="5988050" cy="17859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u="sng" dirty="0">
                <a:solidFill>
                  <a:srgbClr val="000000"/>
                </a:solidFill>
              </a:rPr>
              <a:t>Salgsbetingelser:</a:t>
            </a:r>
          </a:p>
          <a:p>
            <a:r>
              <a:rPr lang="nb-NO" sz="1200" dirty="0">
                <a:solidFill>
                  <a:srgbClr val="000000"/>
                </a:solidFill>
              </a:rPr>
              <a:t>- </a:t>
            </a:r>
            <a:r>
              <a:rPr lang="nb-NO" sz="1200" dirty="0" smtClean="0">
                <a:solidFill>
                  <a:srgbClr val="000000"/>
                </a:solidFill>
              </a:rPr>
              <a:t>Utrykningsgebyr kr </a:t>
            </a:r>
            <a:r>
              <a:rPr lang="nb-NO" sz="1200" dirty="0">
                <a:solidFill>
                  <a:srgbClr val="000000"/>
                </a:solidFill>
              </a:rPr>
              <a:t>2.500,- (for inntil 3 timers oppdrag)</a:t>
            </a:r>
          </a:p>
          <a:p>
            <a:r>
              <a:rPr lang="nb-NO" sz="1200" dirty="0">
                <a:solidFill>
                  <a:srgbClr val="000000"/>
                </a:solidFill>
              </a:rPr>
              <a:t>- Utover 3 timer belastes kr. 495,-  pr. </a:t>
            </a:r>
            <a:r>
              <a:rPr lang="nb-NO" sz="1200" dirty="0" smtClean="0">
                <a:solidFill>
                  <a:srgbClr val="000000"/>
                </a:solidFill>
              </a:rPr>
              <a:t>påbegynte time</a:t>
            </a:r>
            <a:endParaRPr lang="nb-NO" sz="1200" dirty="0">
              <a:solidFill>
                <a:srgbClr val="000000"/>
              </a:solidFill>
            </a:endParaRPr>
          </a:p>
          <a:p>
            <a:r>
              <a:rPr lang="nb-NO" sz="1200" dirty="0">
                <a:solidFill>
                  <a:srgbClr val="000000"/>
                </a:solidFill>
              </a:rPr>
              <a:t>- Ekskl. fraktkostnader</a:t>
            </a:r>
          </a:p>
          <a:p>
            <a:r>
              <a:rPr lang="nb-NO" sz="1200" dirty="0">
                <a:solidFill>
                  <a:srgbClr val="000000"/>
                </a:solidFill>
              </a:rPr>
              <a:t>- På </a:t>
            </a:r>
            <a:r>
              <a:rPr lang="nb-NO" sz="1200" dirty="0" smtClean="0">
                <a:solidFill>
                  <a:srgbClr val="000000"/>
                </a:solidFill>
              </a:rPr>
              <a:t>vaktordrer </a:t>
            </a:r>
            <a:r>
              <a:rPr lang="nb-NO" sz="1200" dirty="0">
                <a:solidFill>
                  <a:srgbClr val="000000"/>
                </a:solidFill>
              </a:rPr>
              <a:t>gjelder ikke rabatterte priser</a:t>
            </a:r>
          </a:p>
          <a:p>
            <a:endParaRPr lang="nb-NO" sz="1200" dirty="0">
              <a:solidFill>
                <a:srgbClr val="000000"/>
              </a:solidFill>
            </a:endParaRPr>
          </a:p>
          <a:p>
            <a:r>
              <a:rPr lang="nb-NO" sz="1200" b="1" dirty="0">
                <a:solidFill>
                  <a:srgbClr val="000000"/>
                </a:solidFill>
              </a:rPr>
              <a:t>Adresse</a:t>
            </a:r>
            <a:r>
              <a:rPr lang="nb-NO" sz="1200" dirty="0">
                <a:solidFill>
                  <a:srgbClr val="000000"/>
                </a:solidFill>
              </a:rPr>
              <a:t>: Ahlsell Norge AS, Sentrallager.</a:t>
            </a:r>
          </a:p>
          <a:p>
            <a:r>
              <a:rPr lang="nb-NO" sz="1200" dirty="0">
                <a:solidFill>
                  <a:srgbClr val="000000"/>
                </a:solidFill>
              </a:rPr>
              <a:t>Bonntjennsvegen 14, 2055 Nordkisa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58775" y="1160463"/>
            <a:ext cx="825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44000" anchor="b"/>
          <a:lstStyle/>
          <a:p>
            <a:pPr eaLnBrk="0" hangingPunct="0">
              <a:defRPr/>
            </a:pPr>
            <a:r>
              <a:rPr lang="nb-NO" sz="25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Vakttelefon  93 09 98 70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30213" y="2349500"/>
            <a:ext cx="8351837" cy="5207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/>
            </a:pPr>
            <a:r>
              <a:rPr lang="nb-NO" sz="1200" kern="0" dirty="0">
                <a:solidFill>
                  <a:schemeClr val="bg1"/>
                </a:solidFill>
                <a:latin typeface="+mn-lt"/>
                <a:cs typeface="+mn-cs"/>
              </a:rPr>
              <a:t>Ahlsell legger stor vekt på å yte god service – til alle døgnets </a:t>
            </a:r>
            <a:r>
              <a:rPr lang="nb-NO" sz="1200" kern="0" dirty="0" smtClean="0">
                <a:solidFill>
                  <a:schemeClr val="bg1"/>
                </a:solidFill>
                <a:latin typeface="+mn-lt"/>
                <a:cs typeface="+mn-cs"/>
              </a:rPr>
              <a:t>tider! </a:t>
            </a:r>
            <a:endParaRPr lang="nb-NO" sz="1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/>
            </a:pPr>
            <a:r>
              <a:rPr lang="nb-NO" sz="1200" kern="0" dirty="0">
                <a:solidFill>
                  <a:schemeClr val="bg1"/>
                </a:solidFill>
                <a:latin typeface="+mn-lt"/>
                <a:cs typeface="+mn-cs"/>
              </a:rPr>
              <a:t>Vår vaktordning kan således kontaktes </a:t>
            </a:r>
            <a:r>
              <a:rPr lang="nb-NO" sz="1200" kern="0" dirty="0" smtClean="0">
                <a:solidFill>
                  <a:schemeClr val="bg1"/>
                </a:solidFill>
                <a:latin typeface="+mn-lt"/>
                <a:cs typeface="+mn-cs"/>
              </a:rPr>
              <a:t>utenfor ordinær </a:t>
            </a:r>
            <a:r>
              <a:rPr lang="nb-NO" sz="1200" kern="0" dirty="0">
                <a:solidFill>
                  <a:schemeClr val="bg1"/>
                </a:solidFill>
                <a:latin typeface="+mn-lt"/>
                <a:cs typeface="+mn-cs"/>
              </a:rPr>
              <a:t>arbeidstid samt i helger.</a:t>
            </a:r>
            <a:endParaRPr lang="en-GB" sz="12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3567" name="Text Box 6"/>
          <p:cNvSpPr txBox="1">
            <a:spLocks noChangeArrowheads="1"/>
          </p:cNvSpPr>
          <p:nvPr/>
        </p:nvSpPr>
        <p:spPr bwMode="auto">
          <a:xfrm>
            <a:off x="430213" y="1557338"/>
            <a:ext cx="4608512" cy="784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 b="1">
                <a:solidFill>
                  <a:schemeClr val="bg1"/>
                </a:solidFill>
              </a:rPr>
              <a:t>Åpningstider:</a:t>
            </a:r>
          </a:p>
          <a:p>
            <a:r>
              <a:rPr lang="nb-NO" sz="1500" b="1">
                <a:solidFill>
                  <a:schemeClr val="bg1"/>
                </a:solidFill>
              </a:rPr>
              <a:t>Hverdager:   kl 16:00 - kl 07:00</a:t>
            </a:r>
          </a:p>
          <a:p>
            <a:r>
              <a:rPr lang="nb-NO" sz="1500" b="1">
                <a:solidFill>
                  <a:schemeClr val="bg1"/>
                </a:solidFill>
              </a:rPr>
              <a:t>Helligdager: 24 timer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07504" y="80628"/>
            <a:ext cx="7632848" cy="75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Miljø</a:t>
            </a:r>
            <a:r>
              <a:rPr lang="sv-SE" dirty="0" smtClean="0"/>
              <a:t> og kvalitetssystem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844675"/>
            <a:ext cx="3781425" cy="39592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nb-NO" b="1" dirty="0" smtClean="0"/>
              <a:t>Ahlsell arbeider målrettet med kvalitet og miljø</a:t>
            </a:r>
          </a:p>
          <a:p>
            <a:pPr lvl="1" eaLnBrk="1" hangingPunct="1">
              <a:buClr>
                <a:schemeClr val="tx1"/>
              </a:buClr>
            </a:pPr>
            <a:r>
              <a:rPr lang="nb-NO" dirty="0" smtClean="0"/>
              <a:t>Kvalitets- og miljøarbeidet er integrert i Ahlsells daglige arbeid. </a:t>
            </a:r>
            <a:br>
              <a:rPr lang="nb-NO" dirty="0" smtClean="0"/>
            </a:br>
            <a:r>
              <a:rPr lang="nb-NO" dirty="0" smtClean="0"/>
              <a:t>Ahlsell Norge AS, inkludert LC Gardermoen, er sertifisert etter ISO 9001:2008 og ISO 14001:2004</a:t>
            </a:r>
          </a:p>
        </p:txBody>
      </p:sp>
      <p:sp>
        <p:nvSpPr>
          <p:cNvPr id="24580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24581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39863" y="549275"/>
            <a:ext cx="14366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1"/>
                </a:solidFill>
              </a:rPr>
              <a:t>Miljø</a:t>
            </a:r>
            <a:r>
              <a:rPr lang="sv-SE" sz="900" dirty="0">
                <a:solidFill>
                  <a:schemeClr val="accent1"/>
                </a:solidFill>
              </a:rPr>
              <a:t> og kvalitetssystem</a:t>
            </a:r>
          </a:p>
        </p:txBody>
      </p:sp>
      <p:sp>
        <p:nvSpPr>
          <p:cNvPr id="24582" name="Rectangl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24188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4583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25838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4584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94188" y="549275"/>
            <a:ext cx="8588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4585" name="Rectangl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46688" y="549275"/>
            <a:ext cx="7556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4586" name="Rectangl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40438" y="549275"/>
            <a:ext cx="13970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7504" y="80628"/>
            <a:ext cx="7632848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546">
            <a:off x="4333990" y="626023"/>
            <a:ext cx="3974380" cy="5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Fakta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9138" y="1844675"/>
            <a:ext cx="4681537" cy="3959225"/>
          </a:xfrm>
        </p:spPr>
        <p:txBody>
          <a:bodyPr/>
          <a:lstStyle/>
          <a:p>
            <a:pPr lvl="1" eaLnBrk="1" hangingPunct="1"/>
            <a:r>
              <a:rPr lang="nb-NO" dirty="0" smtClean="0"/>
              <a:t>40 000 m</a:t>
            </a:r>
            <a:r>
              <a:rPr lang="nb-NO" baseline="30000" dirty="0" smtClean="0"/>
              <a:t>2</a:t>
            </a:r>
            <a:r>
              <a:rPr lang="nb-NO" dirty="0" smtClean="0"/>
              <a:t> under tak, inkludert 10 000 m</a:t>
            </a:r>
            <a:r>
              <a:rPr lang="nb-NO" baseline="30000" dirty="0" smtClean="0"/>
              <a:t>2</a:t>
            </a:r>
            <a:r>
              <a:rPr lang="nb-NO" dirty="0" smtClean="0"/>
              <a:t> rørlager med 3 traverskraner</a:t>
            </a:r>
          </a:p>
          <a:p>
            <a:pPr lvl="1" eaLnBrk="1" hangingPunct="1"/>
            <a:r>
              <a:rPr lang="nb-NO" dirty="0" smtClean="0"/>
              <a:t>100 000 m</a:t>
            </a:r>
            <a:r>
              <a:rPr lang="nb-NO" baseline="30000" dirty="0" smtClean="0"/>
              <a:t>2</a:t>
            </a:r>
            <a:r>
              <a:rPr lang="nb-NO" dirty="0" smtClean="0"/>
              <a:t> totalt lagerområde</a:t>
            </a:r>
          </a:p>
          <a:p>
            <a:pPr lvl="1" eaLnBrk="1" hangingPunct="1"/>
            <a:r>
              <a:rPr lang="nb-NO" dirty="0" smtClean="0"/>
              <a:t>55 000 palleplasser fordelt på 5,6 km reol med lagringshøyde 12 meter</a:t>
            </a:r>
          </a:p>
          <a:p>
            <a:pPr lvl="1" eaLnBrk="1" hangingPunct="1"/>
            <a:r>
              <a:rPr lang="nb-NO" dirty="0" smtClean="0"/>
              <a:t>MiniLoad-anlegg med 56 000 kasser fordelt på 7 automatiske kraner</a:t>
            </a:r>
          </a:p>
          <a:p>
            <a:pPr lvl="1" eaLnBrk="1" hangingPunct="1"/>
            <a:r>
              <a:rPr lang="nb-NO" dirty="0" smtClean="0"/>
              <a:t>6 heisautomater med plass til 10 000 kasser </a:t>
            </a:r>
          </a:p>
          <a:p>
            <a:pPr lvl="1" eaLnBrk="1" hangingPunct="1"/>
            <a:r>
              <a:rPr lang="nb-NO" dirty="0" smtClean="0"/>
              <a:t>Ca. 90 trucker</a:t>
            </a:r>
          </a:p>
        </p:txBody>
      </p:sp>
      <p:pic>
        <p:nvPicPr>
          <p:cNvPr id="25604" name="Picture 6" descr="Pa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839913"/>
            <a:ext cx="28813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2560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350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5607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6088" y="554038"/>
            <a:ext cx="501650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Fakta</a:t>
            </a:r>
          </a:p>
        </p:txBody>
      </p:sp>
      <p:sp>
        <p:nvSpPr>
          <p:cNvPr id="25608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544513"/>
            <a:ext cx="11414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	</a:t>
            </a:r>
          </a:p>
        </p:txBody>
      </p:sp>
      <p:sp>
        <p:nvSpPr>
          <p:cNvPr id="25609" name="Rectangl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48150" y="544513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5610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84775" y="549275"/>
            <a:ext cx="7556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5611" name="Rectangl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11863" y="549275"/>
            <a:ext cx="13985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Fakta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nb-NO" dirty="0" smtClean="0"/>
              <a:t>75 containere til sammen inn/ut hver dag</a:t>
            </a:r>
          </a:p>
          <a:p>
            <a:pPr lvl="1" eaLnBrk="1" hangingPunct="1"/>
            <a:r>
              <a:rPr lang="nb-NO" dirty="0" smtClean="0"/>
              <a:t>21 direkteruter og 22 distribusjonsterminaler</a:t>
            </a:r>
          </a:p>
          <a:p>
            <a:pPr lvl="1" eaLnBrk="1" hangingPunct="1"/>
            <a:r>
              <a:rPr lang="nb-NO" dirty="0" smtClean="0"/>
              <a:t>1800 - 2500 ordre pr. døgn</a:t>
            </a:r>
          </a:p>
          <a:p>
            <a:pPr lvl="1" eaLnBrk="1" hangingPunct="1"/>
            <a:r>
              <a:rPr lang="nb-NO" dirty="0" smtClean="0"/>
              <a:t>9 000-12 000 ordrelinjer pr. døgn</a:t>
            </a:r>
          </a:p>
          <a:p>
            <a:pPr lvl="1" eaLnBrk="1" hangingPunct="1"/>
            <a:r>
              <a:rPr lang="nb-NO" dirty="0" smtClean="0"/>
              <a:t>48 000 lagerførte artikler</a:t>
            </a:r>
          </a:p>
        </p:txBody>
      </p:sp>
      <p:pic>
        <p:nvPicPr>
          <p:cNvPr id="26628" name="Picture 6" descr="Last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844675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26630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82725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6631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7675" y="554038"/>
            <a:ext cx="501650" cy="31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Fakta</a:t>
            </a:r>
          </a:p>
        </p:txBody>
      </p:sp>
      <p:sp>
        <p:nvSpPr>
          <p:cNvPr id="26632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89325" y="554038"/>
            <a:ext cx="609600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Vareflyt</a:t>
            </a:r>
          </a:p>
        </p:txBody>
      </p:sp>
      <p:sp>
        <p:nvSpPr>
          <p:cNvPr id="26633" name="Rectangl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57675" y="554038"/>
            <a:ext cx="858838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6634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10175" y="554038"/>
            <a:ext cx="757238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6635" name="Rectangl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03925" y="554038"/>
            <a:ext cx="1398588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Vareflyt</a:t>
            </a:r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719138" y="2349500"/>
            <a:ext cx="1331912" cy="34559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Leverandører	</a:t>
            </a:r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>
            <a:off x="2843213" y="2347913"/>
            <a:ext cx="1331912" cy="23034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200">
                <a:solidFill>
                  <a:schemeClr val="bg1"/>
                </a:solidFill>
              </a:rPr>
              <a:t>LC - Gardermoen</a:t>
            </a:r>
          </a:p>
          <a:p>
            <a:pPr algn="ctr"/>
            <a:r>
              <a:rPr lang="sv-SE" sz="1200">
                <a:solidFill>
                  <a:schemeClr val="bg1"/>
                </a:solidFill>
              </a:rPr>
              <a:t>DL - Bodø</a:t>
            </a: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4967288" y="2347913"/>
            <a:ext cx="1331912" cy="1150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600" dirty="0" smtClean="0">
                <a:solidFill>
                  <a:schemeClr val="bg1"/>
                </a:solidFill>
              </a:rPr>
              <a:t>ProffSenter</a:t>
            </a: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7092950" y="2349500"/>
            <a:ext cx="1331913" cy="34559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Kunder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1943100" y="4972050"/>
            <a:ext cx="5149850" cy="555625"/>
          </a:xfrm>
          <a:prstGeom prst="rightArrow">
            <a:avLst>
              <a:gd name="adj1" fmla="val 37713"/>
              <a:gd name="adj2" fmla="val 71703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27656" name="AutoShape 14"/>
          <p:cNvSpPr>
            <a:spLocks noChangeArrowheads="1"/>
          </p:cNvSpPr>
          <p:nvPr/>
        </p:nvSpPr>
        <p:spPr bwMode="auto">
          <a:xfrm rot="10800000">
            <a:off x="6299200" y="2665413"/>
            <a:ext cx="793750" cy="555625"/>
          </a:xfrm>
          <a:prstGeom prst="rightArrow">
            <a:avLst>
              <a:gd name="adj1" fmla="val 37713"/>
              <a:gd name="adj2" fmla="val 71713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b-NO" sz="1600">
              <a:solidFill>
                <a:schemeClr val="bg1"/>
              </a:solidFill>
            </a:endParaRPr>
          </a:p>
        </p:txBody>
      </p:sp>
      <p:sp>
        <p:nvSpPr>
          <p:cNvPr id="27657" name="AutoShape 18"/>
          <p:cNvSpPr>
            <a:spLocks noChangeArrowheads="1"/>
          </p:cNvSpPr>
          <p:nvPr/>
        </p:nvSpPr>
        <p:spPr bwMode="auto">
          <a:xfrm>
            <a:off x="4067175" y="2665413"/>
            <a:ext cx="900113" cy="555625"/>
          </a:xfrm>
          <a:prstGeom prst="rightArrow">
            <a:avLst>
              <a:gd name="adj1" fmla="val 37713"/>
              <a:gd name="adj2" fmla="val 71715"/>
            </a:avLst>
          </a:prstGeom>
          <a:solidFill>
            <a:schemeClr val="folHlink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27658" name="AutoShape 19"/>
          <p:cNvSpPr>
            <a:spLocks noChangeArrowheads="1"/>
          </p:cNvSpPr>
          <p:nvPr/>
        </p:nvSpPr>
        <p:spPr bwMode="auto">
          <a:xfrm>
            <a:off x="1943100" y="3221038"/>
            <a:ext cx="900113" cy="555625"/>
          </a:xfrm>
          <a:prstGeom prst="rightArrow">
            <a:avLst>
              <a:gd name="adj1" fmla="val 37713"/>
              <a:gd name="adj2" fmla="val 7171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2765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Om Logistikk Center</a:t>
            </a:r>
          </a:p>
        </p:txBody>
      </p:sp>
      <p:sp>
        <p:nvSpPr>
          <p:cNvPr id="27660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82725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 dirty="0" err="1">
                <a:solidFill>
                  <a:schemeClr val="accent2"/>
                </a:solidFill>
              </a:rPr>
              <a:t>Miljø</a:t>
            </a:r>
            <a:r>
              <a:rPr lang="sv-SE" sz="900" dirty="0">
                <a:solidFill>
                  <a:schemeClr val="accent2"/>
                </a:solidFill>
              </a:rPr>
              <a:t> og kvalitetssystem</a:t>
            </a:r>
          </a:p>
        </p:txBody>
      </p:sp>
      <p:sp>
        <p:nvSpPr>
          <p:cNvPr id="27661" name="Rectangl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165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Fakta</a:t>
            </a:r>
          </a:p>
        </p:txBody>
      </p:sp>
      <p:sp>
        <p:nvSpPr>
          <p:cNvPr id="27662" name="Rectangl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1"/>
                </a:solidFill>
              </a:rPr>
              <a:t>Vareflyt</a:t>
            </a:r>
          </a:p>
        </p:txBody>
      </p:sp>
      <p:sp>
        <p:nvSpPr>
          <p:cNvPr id="27663" name="Rectangl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Transportflyt</a:t>
            </a:r>
          </a:p>
        </p:txBody>
      </p:sp>
      <p:sp>
        <p:nvSpPr>
          <p:cNvPr id="27664" name="Rectangl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Arbeidsflyt</a:t>
            </a:r>
          </a:p>
        </p:txBody>
      </p:sp>
      <p:sp>
        <p:nvSpPr>
          <p:cNvPr id="27665" name="Rectangl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sv-SE" sz="900">
                <a:solidFill>
                  <a:schemeClr val="accent2"/>
                </a:solidFill>
              </a:rPr>
              <a:t>Noen sammenlikninger</a:t>
            </a:r>
          </a:p>
        </p:txBody>
      </p:sp>
      <p:sp>
        <p:nvSpPr>
          <p:cNvPr id="27666" name="Pil mot venstre og høyre 23"/>
          <p:cNvSpPr>
            <a:spLocks noChangeArrowheads="1"/>
          </p:cNvSpPr>
          <p:nvPr/>
        </p:nvSpPr>
        <p:spPr bwMode="auto">
          <a:xfrm>
            <a:off x="4175125" y="3776663"/>
            <a:ext cx="2917825" cy="515937"/>
          </a:xfrm>
          <a:prstGeom prst="leftRightArrow">
            <a:avLst>
              <a:gd name="adj1" fmla="val 42620"/>
              <a:gd name="adj2" fmla="val 9067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b-NO" sz="160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Transportflyt</a:t>
            </a:r>
          </a:p>
        </p:txBody>
      </p:sp>
      <p:sp>
        <p:nvSpPr>
          <p:cNvPr id="28675" name="Oval 15"/>
          <p:cNvSpPr>
            <a:spLocks noChangeArrowheads="1"/>
          </p:cNvSpPr>
          <p:nvPr/>
        </p:nvSpPr>
        <p:spPr bwMode="auto">
          <a:xfrm>
            <a:off x="719138" y="3230563"/>
            <a:ext cx="1422400" cy="142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b-NO" sz="1400" smtClean="0">
                <a:solidFill>
                  <a:schemeClr val="bg1"/>
                </a:solidFill>
              </a:rPr>
              <a:t>Ahlsells</a:t>
            </a:r>
            <a:br>
              <a:rPr lang="nb-NO" sz="1400" smtClean="0">
                <a:solidFill>
                  <a:schemeClr val="bg1"/>
                </a:solidFill>
              </a:rPr>
            </a:br>
            <a:r>
              <a:rPr lang="nb-NO" sz="1400" smtClean="0">
                <a:solidFill>
                  <a:schemeClr val="bg1"/>
                </a:solidFill>
              </a:rPr>
              <a:t>Logistikk Center</a:t>
            </a:r>
            <a:endParaRPr lang="nb-NO" sz="1400">
              <a:solidFill>
                <a:schemeClr val="bg1"/>
              </a:solidFill>
            </a:endParaRPr>
          </a:p>
        </p:txBody>
      </p:sp>
      <p:cxnSp>
        <p:nvCxnSpPr>
          <p:cNvPr id="28676" name="AutoShape 16"/>
          <p:cNvCxnSpPr>
            <a:cxnSpLocks noChangeShapeType="1"/>
            <a:stCxn id="28675" idx="6"/>
            <a:endCxn id="28739" idx="2"/>
          </p:cNvCxnSpPr>
          <p:nvPr/>
        </p:nvCxnSpPr>
        <p:spPr bwMode="auto">
          <a:xfrm flipV="1">
            <a:off x="2141538" y="3937000"/>
            <a:ext cx="1354137" cy="4763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</p:spPr>
      </p:cxnSp>
      <p:grpSp>
        <p:nvGrpSpPr>
          <p:cNvPr id="28677" name="Group 26"/>
          <p:cNvGrpSpPr>
            <a:grpSpLocks/>
          </p:cNvGrpSpPr>
          <p:nvPr/>
        </p:nvGrpSpPr>
        <p:grpSpPr bwMode="auto">
          <a:xfrm>
            <a:off x="3495675" y="3290888"/>
            <a:ext cx="1584325" cy="1373187"/>
            <a:chOff x="2095" y="2046"/>
            <a:chExt cx="998" cy="865"/>
          </a:xfrm>
        </p:grpSpPr>
        <p:sp>
          <p:nvSpPr>
            <p:cNvPr id="28739" name="Oval 24"/>
            <p:cNvSpPr>
              <a:spLocks noChangeArrowheads="1"/>
            </p:cNvSpPr>
            <p:nvPr/>
          </p:nvSpPr>
          <p:spPr bwMode="auto">
            <a:xfrm>
              <a:off x="2095" y="2110"/>
              <a:ext cx="740" cy="686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 sz="1400">
                <a:solidFill>
                  <a:schemeClr val="bg1"/>
                </a:solidFill>
              </a:endParaRPr>
            </a:p>
          </p:txBody>
        </p:sp>
        <p:sp>
          <p:nvSpPr>
            <p:cNvPr id="28740" name="Oval 23"/>
            <p:cNvSpPr>
              <a:spLocks noChangeArrowheads="1"/>
            </p:cNvSpPr>
            <p:nvPr/>
          </p:nvSpPr>
          <p:spPr bwMode="auto">
            <a:xfrm>
              <a:off x="2577" y="2046"/>
              <a:ext cx="516" cy="478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 sz="1400">
                <a:solidFill>
                  <a:schemeClr val="bg1"/>
                </a:solidFill>
              </a:endParaRPr>
            </a:p>
          </p:txBody>
        </p:sp>
        <p:sp>
          <p:nvSpPr>
            <p:cNvPr id="28741" name="Oval 19"/>
            <p:cNvSpPr>
              <a:spLocks noChangeArrowheads="1"/>
            </p:cNvSpPr>
            <p:nvPr/>
          </p:nvSpPr>
          <p:spPr bwMode="auto">
            <a:xfrm>
              <a:off x="2577" y="2330"/>
              <a:ext cx="516" cy="478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 sz="1400">
                <a:solidFill>
                  <a:schemeClr val="bg1"/>
                </a:solidFill>
              </a:endParaRPr>
            </a:p>
          </p:txBody>
        </p:sp>
        <p:sp>
          <p:nvSpPr>
            <p:cNvPr id="28742" name="Oval 22"/>
            <p:cNvSpPr>
              <a:spLocks noChangeArrowheads="1"/>
            </p:cNvSpPr>
            <p:nvPr/>
          </p:nvSpPr>
          <p:spPr bwMode="auto">
            <a:xfrm>
              <a:off x="2409" y="2433"/>
              <a:ext cx="516" cy="478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 sz="1400">
                <a:solidFill>
                  <a:schemeClr val="bg1"/>
                </a:solidFill>
              </a:endParaRPr>
            </a:p>
          </p:txBody>
        </p:sp>
        <p:sp>
          <p:nvSpPr>
            <p:cNvPr id="28743" name="Oval 17"/>
            <p:cNvSpPr>
              <a:spLocks noChangeArrowheads="1"/>
            </p:cNvSpPr>
            <p:nvPr/>
          </p:nvSpPr>
          <p:spPr bwMode="auto">
            <a:xfrm>
              <a:off x="2202" y="2046"/>
              <a:ext cx="891" cy="774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b-NO" sz="1400" smtClean="0">
                  <a:solidFill>
                    <a:schemeClr val="bg1"/>
                  </a:solidFill>
                </a:rPr>
                <a:t>22 gods-terminaler</a:t>
              </a:r>
              <a:endParaRPr lang="nb-NO" sz="1400">
                <a:solidFill>
                  <a:schemeClr val="bg1"/>
                </a:solidFill>
              </a:endParaRPr>
            </a:p>
          </p:txBody>
        </p:sp>
      </p:grpSp>
      <p:sp>
        <p:nvSpPr>
          <p:cNvPr id="28678" name="Text Box 27"/>
          <p:cNvSpPr txBox="1">
            <a:spLocks noChangeArrowheads="1"/>
          </p:cNvSpPr>
          <p:nvPr/>
        </p:nvSpPr>
        <p:spPr bwMode="auto">
          <a:xfrm>
            <a:off x="2141538" y="3794125"/>
            <a:ext cx="12366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b="1" dirty="0" smtClean="0">
                <a:solidFill>
                  <a:schemeClr val="folHlink"/>
                </a:solidFill>
              </a:rPr>
              <a:t>Fjerntransport</a:t>
            </a:r>
            <a:endParaRPr lang="nb-NO" sz="1200" b="1" dirty="0">
              <a:solidFill>
                <a:schemeClr val="folHlink"/>
              </a:solidFill>
            </a:endParaRPr>
          </a:p>
        </p:txBody>
      </p:sp>
      <p:grpSp>
        <p:nvGrpSpPr>
          <p:cNvPr id="28679" name="Group 60"/>
          <p:cNvGrpSpPr>
            <a:grpSpLocks/>
          </p:cNvGrpSpPr>
          <p:nvPr/>
        </p:nvGrpSpPr>
        <p:grpSpPr bwMode="auto">
          <a:xfrm>
            <a:off x="6073775" y="2940050"/>
            <a:ext cx="2317750" cy="2074863"/>
            <a:chOff x="3691" y="1852"/>
            <a:chExt cx="1460" cy="1307"/>
          </a:xfrm>
        </p:grpSpPr>
        <p:grpSp>
          <p:nvGrpSpPr>
            <p:cNvPr id="28715" name="Group 36"/>
            <p:cNvGrpSpPr>
              <a:grpSpLocks/>
            </p:cNvGrpSpPr>
            <p:nvPr/>
          </p:nvGrpSpPr>
          <p:grpSpPr bwMode="auto">
            <a:xfrm>
              <a:off x="3929" y="1852"/>
              <a:ext cx="998" cy="865"/>
              <a:chOff x="2095" y="2046"/>
              <a:chExt cx="998" cy="865"/>
            </a:xfrm>
          </p:grpSpPr>
          <p:sp>
            <p:nvSpPr>
              <p:cNvPr id="28734" name="Oval 37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5" name="Oval 38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6" name="Oval 39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7" name="Oval 40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8" name="Oval 41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716" name="Group 42"/>
            <p:cNvGrpSpPr>
              <a:grpSpLocks/>
            </p:cNvGrpSpPr>
            <p:nvPr/>
          </p:nvGrpSpPr>
          <p:grpSpPr bwMode="auto">
            <a:xfrm>
              <a:off x="4153" y="2255"/>
              <a:ext cx="998" cy="865"/>
              <a:chOff x="2095" y="2046"/>
              <a:chExt cx="998" cy="865"/>
            </a:xfrm>
          </p:grpSpPr>
          <p:sp>
            <p:nvSpPr>
              <p:cNvPr id="28729" name="Oval 43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0" name="Oval 44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1" name="Oval 45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2" name="Oval 46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33" name="Oval 47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717" name="Group 54"/>
            <p:cNvGrpSpPr>
              <a:grpSpLocks/>
            </p:cNvGrpSpPr>
            <p:nvPr/>
          </p:nvGrpSpPr>
          <p:grpSpPr bwMode="auto">
            <a:xfrm>
              <a:off x="3691" y="2294"/>
              <a:ext cx="998" cy="865"/>
              <a:chOff x="2095" y="2046"/>
              <a:chExt cx="998" cy="865"/>
            </a:xfrm>
          </p:grpSpPr>
          <p:sp>
            <p:nvSpPr>
              <p:cNvPr id="28724" name="Oval 55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5" name="Oval 56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6" name="Oval 57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7" name="Oval 58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8" name="Oval 59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718" name="Group 48"/>
            <p:cNvGrpSpPr>
              <a:grpSpLocks/>
            </p:cNvGrpSpPr>
            <p:nvPr/>
          </p:nvGrpSpPr>
          <p:grpSpPr bwMode="auto">
            <a:xfrm>
              <a:off x="3826" y="2019"/>
              <a:ext cx="1136" cy="986"/>
              <a:chOff x="2095" y="2046"/>
              <a:chExt cx="998" cy="865"/>
            </a:xfrm>
          </p:grpSpPr>
          <p:sp>
            <p:nvSpPr>
              <p:cNvPr id="28719" name="Oval 49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0" name="Oval 50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1" name="Oval 51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2" name="Oval 52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23" name="Oval 53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nb-NO" sz="1400" dirty="0" smtClean="0">
                    <a:solidFill>
                      <a:schemeClr val="bg1"/>
                    </a:solidFill>
                  </a:rPr>
                  <a:t>Ca. 200 ulike kjøreruter</a:t>
                </a:r>
                <a:endParaRPr lang="nb-NO" sz="1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8680" name="AutoShape 61"/>
          <p:cNvCxnSpPr>
            <a:cxnSpLocks noChangeShapeType="1"/>
            <a:stCxn id="28743" idx="6"/>
            <a:endCxn id="28724" idx="1"/>
          </p:cNvCxnSpPr>
          <p:nvPr/>
        </p:nvCxnSpPr>
        <p:spPr bwMode="auto">
          <a:xfrm flipV="1">
            <a:off x="5080000" y="3902075"/>
            <a:ext cx="1165225" cy="3175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28681" name="Rectangle 6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49275"/>
            <a:ext cx="1263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Om Logistikk Center</a:t>
            </a:r>
            <a:endParaRPr lang="nb-NO" sz="900">
              <a:solidFill>
                <a:schemeClr val="accent2"/>
              </a:solidFill>
            </a:endParaRPr>
          </a:p>
        </p:txBody>
      </p:sp>
      <p:sp>
        <p:nvSpPr>
          <p:cNvPr id="28682" name="Rectangle 6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82725" y="549275"/>
            <a:ext cx="14366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Miljø og kvalitetssystem</a:t>
            </a:r>
            <a:endParaRPr lang="nb-NO" sz="900">
              <a:solidFill>
                <a:schemeClr val="accent2"/>
              </a:solidFill>
            </a:endParaRPr>
          </a:p>
        </p:txBody>
      </p:sp>
      <p:sp>
        <p:nvSpPr>
          <p:cNvPr id="28683" name="Rectangle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49275"/>
            <a:ext cx="506650" cy="320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Fakta</a:t>
            </a:r>
            <a:endParaRPr lang="nb-NO" sz="900">
              <a:solidFill>
                <a:schemeClr val="accent2"/>
              </a:solidFill>
            </a:endParaRPr>
          </a:p>
        </p:txBody>
      </p:sp>
      <p:sp>
        <p:nvSpPr>
          <p:cNvPr id="28684" name="Rectangle 6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89325" y="549275"/>
            <a:ext cx="609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Vareflyt</a:t>
            </a:r>
            <a:endParaRPr lang="nb-NO" sz="900">
              <a:solidFill>
                <a:schemeClr val="accent2"/>
              </a:solidFill>
            </a:endParaRPr>
          </a:p>
        </p:txBody>
      </p:sp>
      <p:sp>
        <p:nvSpPr>
          <p:cNvPr id="28685" name="Rectangle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57675" y="549275"/>
            <a:ext cx="8588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1"/>
                </a:solidFill>
              </a:rPr>
              <a:t>Transportflyt</a:t>
            </a:r>
            <a:endParaRPr lang="nb-NO" sz="900">
              <a:solidFill>
                <a:schemeClr val="accent1"/>
              </a:solidFill>
            </a:endParaRPr>
          </a:p>
        </p:txBody>
      </p:sp>
      <p:sp>
        <p:nvSpPr>
          <p:cNvPr id="28686" name="Rectangle 6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10175" y="549275"/>
            <a:ext cx="7572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Arbeidsflyt</a:t>
            </a:r>
            <a:endParaRPr lang="nb-NO" sz="900">
              <a:solidFill>
                <a:schemeClr val="accent2"/>
              </a:solidFill>
            </a:endParaRPr>
          </a:p>
        </p:txBody>
      </p:sp>
      <p:sp>
        <p:nvSpPr>
          <p:cNvPr id="28687" name="Rectangle 7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03925" y="549275"/>
            <a:ext cx="139858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108000" rIns="108000" bIns="72000">
            <a:spAutoFit/>
          </a:bodyPr>
          <a:lstStyle/>
          <a:p>
            <a:r>
              <a:rPr lang="nb-NO" sz="900" smtClean="0">
                <a:solidFill>
                  <a:schemeClr val="accent2"/>
                </a:solidFill>
              </a:rPr>
              <a:t>Noen sammenlikninger</a:t>
            </a:r>
            <a:endParaRPr lang="nb-NO" sz="900">
              <a:solidFill>
                <a:schemeClr val="accent2"/>
              </a:solidFill>
            </a:endParaRPr>
          </a:p>
        </p:txBody>
      </p:sp>
      <p:grpSp>
        <p:nvGrpSpPr>
          <p:cNvPr id="28688" name="Group 60"/>
          <p:cNvGrpSpPr>
            <a:grpSpLocks/>
          </p:cNvGrpSpPr>
          <p:nvPr/>
        </p:nvGrpSpPr>
        <p:grpSpPr bwMode="auto">
          <a:xfrm>
            <a:off x="3835400" y="1152525"/>
            <a:ext cx="1695450" cy="1460500"/>
            <a:chOff x="3691" y="1852"/>
            <a:chExt cx="1460" cy="1307"/>
          </a:xfrm>
        </p:grpSpPr>
        <p:grpSp>
          <p:nvGrpSpPr>
            <p:cNvPr id="28691" name="Group 36"/>
            <p:cNvGrpSpPr>
              <a:grpSpLocks/>
            </p:cNvGrpSpPr>
            <p:nvPr/>
          </p:nvGrpSpPr>
          <p:grpSpPr bwMode="auto">
            <a:xfrm>
              <a:off x="3929" y="1852"/>
              <a:ext cx="998" cy="865"/>
              <a:chOff x="2095" y="2046"/>
              <a:chExt cx="998" cy="865"/>
            </a:xfrm>
          </p:grpSpPr>
          <p:sp>
            <p:nvSpPr>
              <p:cNvPr id="28710" name="Oval 37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11" name="Oval 38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12" name="Oval 39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13" name="Oval 40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14" name="Oval 41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692" name="Group 42"/>
            <p:cNvGrpSpPr>
              <a:grpSpLocks/>
            </p:cNvGrpSpPr>
            <p:nvPr/>
          </p:nvGrpSpPr>
          <p:grpSpPr bwMode="auto">
            <a:xfrm>
              <a:off x="4153" y="2255"/>
              <a:ext cx="998" cy="865"/>
              <a:chOff x="2095" y="2046"/>
              <a:chExt cx="998" cy="865"/>
            </a:xfrm>
          </p:grpSpPr>
          <p:sp>
            <p:nvSpPr>
              <p:cNvPr id="28705" name="Oval 43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6" name="Oval 44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7" name="Oval 45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8" name="Oval 46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9" name="Oval 47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693" name="Group 54"/>
            <p:cNvGrpSpPr>
              <a:grpSpLocks/>
            </p:cNvGrpSpPr>
            <p:nvPr/>
          </p:nvGrpSpPr>
          <p:grpSpPr bwMode="auto">
            <a:xfrm>
              <a:off x="3691" y="2294"/>
              <a:ext cx="998" cy="865"/>
              <a:chOff x="2095" y="2046"/>
              <a:chExt cx="998" cy="865"/>
            </a:xfrm>
          </p:grpSpPr>
          <p:sp>
            <p:nvSpPr>
              <p:cNvPr id="28700" name="Oval 55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1" name="Oval 56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2" name="Oval 57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3" name="Oval 58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704" name="Oval 59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834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694" name="Group 48"/>
            <p:cNvGrpSpPr>
              <a:grpSpLocks/>
            </p:cNvGrpSpPr>
            <p:nvPr/>
          </p:nvGrpSpPr>
          <p:grpSpPr bwMode="auto">
            <a:xfrm>
              <a:off x="3826" y="2019"/>
              <a:ext cx="1269" cy="986"/>
              <a:chOff x="2095" y="2046"/>
              <a:chExt cx="1115" cy="865"/>
            </a:xfrm>
          </p:grpSpPr>
          <p:sp>
            <p:nvSpPr>
              <p:cNvPr id="28695" name="Oval 49"/>
              <p:cNvSpPr>
                <a:spLocks noChangeArrowheads="1"/>
              </p:cNvSpPr>
              <p:nvPr/>
            </p:nvSpPr>
            <p:spPr bwMode="auto">
              <a:xfrm>
                <a:off x="2095" y="2110"/>
                <a:ext cx="740" cy="686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96" name="Oval 50"/>
              <p:cNvSpPr>
                <a:spLocks noChangeArrowheads="1"/>
              </p:cNvSpPr>
              <p:nvPr/>
            </p:nvSpPr>
            <p:spPr bwMode="auto">
              <a:xfrm>
                <a:off x="2577" y="2046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97" name="Oval 51"/>
              <p:cNvSpPr>
                <a:spLocks noChangeArrowheads="1"/>
              </p:cNvSpPr>
              <p:nvPr/>
            </p:nvSpPr>
            <p:spPr bwMode="auto">
              <a:xfrm>
                <a:off x="2577" y="2330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98" name="Oval 52"/>
              <p:cNvSpPr>
                <a:spLocks noChangeArrowheads="1"/>
              </p:cNvSpPr>
              <p:nvPr/>
            </p:nvSpPr>
            <p:spPr bwMode="auto">
              <a:xfrm>
                <a:off x="2409" y="2433"/>
                <a:ext cx="516" cy="478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b-NO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99" name="Oval 53"/>
              <p:cNvSpPr>
                <a:spLocks noChangeArrowheads="1"/>
              </p:cNvSpPr>
              <p:nvPr/>
            </p:nvSpPr>
            <p:spPr bwMode="auto">
              <a:xfrm>
                <a:off x="2202" y="2046"/>
                <a:ext cx="1008" cy="774"/>
              </a:xfrm>
              <a:prstGeom prst="ellipse">
                <a:avLst/>
              </a:prstGeom>
              <a:solidFill>
                <a:schemeClr val="hlink">
                  <a:alpha val="5999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nb-NO" sz="1400" dirty="0" smtClean="0">
                    <a:solidFill>
                      <a:schemeClr val="bg1"/>
                    </a:solidFill>
                  </a:rPr>
                  <a:t>Ca. 21 ulike kjøreruter</a:t>
                </a:r>
                <a:endParaRPr lang="nb-NO" sz="1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8689" name="AutoShape 16"/>
          <p:cNvCxnSpPr>
            <a:cxnSpLocks noChangeShapeType="1"/>
          </p:cNvCxnSpPr>
          <p:nvPr/>
        </p:nvCxnSpPr>
        <p:spPr bwMode="auto">
          <a:xfrm flipV="1">
            <a:off x="1835150" y="2293938"/>
            <a:ext cx="1997075" cy="1027112"/>
          </a:xfrm>
          <a:prstGeom prst="straightConnector1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28690" name="Rektangel 75"/>
          <p:cNvSpPr>
            <a:spLocks noChangeArrowheads="1"/>
          </p:cNvSpPr>
          <p:nvPr/>
        </p:nvSpPr>
        <p:spPr bwMode="auto">
          <a:xfrm>
            <a:off x="1835150" y="2234338"/>
            <a:ext cx="1587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b="1" dirty="0" smtClean="0">
                <a:solidFill>
                  <a:schemeClr val="folHlink"/>
                </a:solidFill>
              </a:rPr>
              <a:t>Direktedistribusjon</a:t>
            </a:r>
            <a:endParaRPr lang="nb-NO" sz="1200" b="1" dirty="0">
              <a:solidFill>
                <a:schemeClr val="folHlink"/>
              </a:solidFill>
            </a:endParaRPr>
          </a:p>
        </p:txBody>
      </p:sp>
      <p:sp>
        <p:nvSpPr>
          <p:cNvPr id="72" name="TekstSylinder 71"/>
          <p:cNvSpPr txBox="1"/>
          <p:nvPr/>
        </p:nvSpPr>
        <p:spPr>
          <a:xfrm>
            <a:off x="107504" y="80628"/>
            <a:ext cx="7632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Intr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hlsell">
  <a:themeElements>
    <a:clrScheme name="Ahls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Ahlsel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hls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jänster &amp; Mervärden">
  <a:themeElements>
    <a:clrScheme name="Tjänster &amp; Mervärd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Tjänster &amp; Mervärd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jänster &amp; Mervärd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ogistikcentrum">
  <a:themeElements>
    <a:clrScheme name="Logistikcentr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Logistikcentru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ogistikcent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tik">
  <a:themeElements>
    <a:clrScheme name="But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Buti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t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-handel">
  <a:themeElements>
    <a:clrScheme name="E-han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E-hand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-han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gioner">
  <a:themeElements>
    <a:clrScheme name="Regio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Region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egio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MV">
  <a:themeElements>
    <a:clrScheme name="EM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EM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M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ivisioner">
  <a:themeElements>
    <a:clrScheme name="Divisio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B6"/>
      </a:accent1>
      <a:accent2>
        <a:srgbClr val="9D9379"/>
      </a:accent2>
      <a:accent3>
        <a:srgbClr val="FFFFFF"/>
      </a:accent3>
      <a:accent4>
        <a:srgbClr val="000000"/>
      </a:accent4>
      <a:accent5>
        <a:srgbClr val="AABCD7"/>
      </a:accent5>
      <a:accent6>
        <a:srgbClr val="8E856D"/>
      </a:accent6>
      <a:hlink>
        <a:srgbClr val="8E9C6C"/>
      </a:hlink>
      <a:folHlink>
        <a:srgbClr val="AECDE5"/>
      </a:folHlink>
    </a:clrScheme>
    <a:fontScheme name="Division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visio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3B6"/>
        </a:accent1>
        <a:accent2>
          <a:srgbClr val="9D9379"/>
        </a:accent2>
        <a:accent3>
          <a:srgbClr val="FFFFFF"/>
        </a:accent3>
        <a:accent4>
          <a:srgbClr val="000000"/>
        </a:accent4>
        <a:accent5>
          <a:srgbClr val="AABCD7"/>
        </a:accent5>
        <a:accent6>
          <a:srgbClr val="8E856D"/>
        </a:accent6>
        <a:hlink>
          <a:srgbClr val="8E9C6C"/>
        </a:hlink>
        <a:folHlink>
          <a:srgbClr val="AECD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24997</TotalTime>
  <Words>691</Words>
  <Application>Microsoft Office PowerPoint</Application>
  <PresentationFormat>Skjermfremvisning (4:3)</PresentationFormat>
  <Paragraphs>224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Intro</vt:lpstr>
      <vt:lpstr>Ahlsell</vt:lpstr>
      <vt:lpstr>Tjänster &amp; Mervärden</vt:lpstr>
      <vt:lpstr>Logistikcentrum</vt:lpstr>
      <vt:lpstr>Butik</vt:lpstr>
      <vt:lpstr>E-handel</vt:lpstr>
      <vt:lpstr>Regioner</vt:lpstr>
      <vt:lpstr>EMV</vt:lpstr>
      <vt:lpstr>Divisioner</vt:lpstr>
      <vt:lpstr>Logistikk Center Gardermoen</vt:lpstr>
      <vt:lpstr>Sentrallageret – navet i vår virksomhet</vt:lpstr>
      <vt:lpstr>Plassering på Gardermoen</vt:lpstr>
      <vt:lpstr>PowerPoint-presentasjon</vt:lpstr>
      <vt:lpstr>Miljø og kvalitetssystem</vt:lpstr>
      <vt:lpstr>Fakta</vt:lpstr>
      <vt:lpstr>Fakta</vt:lpstr>
      <vt:lpstr>Vareflyt</vt:lpstr>
      <vt:lpstr>Transportflyt</vt:lpstr>
      <vt:lpstr>Ordreflyt</vt:lpstr>
      <vt:lpstr>Transportsystem</vt:lpstr>
      <vt:lpstr>Noen sammenligninger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Elinedena</dc:creator>
  <cp:lastModifiedBy>Erik Malmstrøm</cp:lastModifiedBy>
  <cp:revision>284</cp:revision>
  <dcterms:created xsi:type="dcterms:W3CDTF">2010-10-04T12:54:51Z</dcterms:created>
  <dcterms:modified xsi:type="dcterms:W3CDTF">2016-01-05T13:28:34Z</dcterms:modified>
</cp:coreProperties>
</file>